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3.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theme/theme4.xml" ContentType="application/vnd.openxmlformats-officedocument.theme+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4" r:id="rId1"/>
    <p:sldMasterId id="2147483770" r:id="rId2"/>
    <p:sldMasterId id="2147483786" r:id="rId3"/>
    <p:sldMasterId id="2147483803" r:id="rId4"/>
    <p:sldMasterId id="2147483822" r:id="rId5"/>
  </p:sldMasterIdLst>
  <p:notesMasterIdLst>
    <p:notesMasterId r:id="rId25"/>
  </p:notesMasterIdLst>
  <p:sldIdLst>
    <p:sldId id="319" r:id="rId6"/>
    <p:sldId id="317" r:id="rId7"/>
    <p:sldId id="316" r:id="rId8"/>
    <p:sldId id="356" r:id="rId9"/>
    <p:sldId id="366" r:id="rId10"/>
    <p:sldId id="370" r:id="rId11"/>
    <p:sldId id="367" r:id="rId12"/>
    <p:sldId id="338" r:id="rId13"/>
    <p:sldId id="339" r:id="rId14"/>
    <p:sldId id="369" r:id="rId15"/>
    <p:sldId id="368" r:id="rId16"/>
    <p:sldId id="358" r:id="rId17"/>
    <p:sldId id="812" r:id="rId18"/>
    <p:sldId id="360" r:id="rId19"/>
    <p:sldId id="362" r:id="rId20"/>
    <p:sldId id="813" r:id="rId21"/>
    <p:sldId id="364" r:id="rId22"/>
    <p:sldId id="348" r:id="rId23"/>
    <p:sldId id="814"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ed Sager" initials="TS" lastIdx="5"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B5C6E"/>
    <a:srgbClr val="005D91"/>
    <a:srgbClr val="6FBE3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6028" autoAdjust="0"/>
    <p:restoredTop sz="93438"/>
  </p:normalViewPr>
  <p:slideViewPr>
    <p:cSldViewPr snapToGrid="0">
      <p:cViewPr varScale="1">
        <p:scale>
          <a:sx n="104" d="100"/>
          <a:sy n="104" d="100"/>
        </p:scale>
        <p:origin x="296" y="200"/>
      </p:cViewPr>
      <p:guideLst/>
    </p:cSldViewPr>
  </p:slid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commentAuthors" Target="commentAuthors.xml"/><Relationship Id="rId3" Type="http://schemas.openxmlformats.org/officeDocument/2006/relationships/slideMaster" Target="slideMasters/slideMaster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viewProps" Target="viewProps.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002CB9E-A4B6-D54C-81DE-8C370A1745C4}" type="datetimeFigureOut">
              <a:rPr lang="en-US" smtClean="0"/>
              <a:t>10/30/18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1204F2B-A994-C848-91FA-4C5F1AE0684F}" type="slidenum">
              <a:rPr lang="en-US" smtClean="0"/>
              <a:t>‹#›</a:t>
            </a:fld>
            <a:endParaRPr lang="en-US"/>
          </a:p>
        </p:txBody>
      </p:sp>
    </p:spTree>
    <p:extLst>
      <p:ext uri="{BB962C8B-B14F-4D97-AF65-F5344CB8AC3E}">
        <p14:creationId xmlns:p14="http://schemas.microsoft.com/office/powerpoint/2010/main" val="14453214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677457-DED6-2A4E-9D9E-23AEE620B852}" type="slidenum">
              <a:rPr lang="en-US" smtClean="0">
                <a:solidFill>
                  <a:prstClr val="black"/>
                </a:solidFill>
              </a:rPr>
              <a:pPr/>
              <a:t>1</a:t>
            </a:fld>
            <a:endParaRPr lang="en-US" dirty="0">
              <a:solidFill>
                <a:prstClr val="black"/>
              </a:solidFill>
            </a:endParaRPr>
          </a:p>
        </p:txBody>
      </p:sp>
    </p:spTree>
    <p:extLst>
      <p:ext uri="{BB962C8B-B14F-4D97-AF65-F5344CB8AC3E}">
        <p14:creationId xmlns:p14="http://schemas.microsoft.com/office/powerpoint/2010/main" val="829616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5362"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r>
              <a:rPr lang="en-US" altLang="en-US" dirty="0">
                <a:ea typeface="ＭＳ Ｐゴシック" charset="-128"/>
              </a:rPr>
              <a:t>Open Source R Package compose a Web Service API from you exiting R functions</a:t>
            </a:r>
          </a:p>
        </p:txBody>
      </p:sp>
    </p:spTree>
    <p:extLst>
      <p:ext uri="{BB962C8B-B14F-4D97-AF65-F5344CB8AC3E}">
        <p14:creationId xmlns:p14="http://schemas.microsoft.com/office/powerpoint/2010/main" val="4217560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66773" lvl="1" indent="-457189" defTabSz="609585">
              <a:spcAft>
                <a:spcPts val="800"/>
              </a:spcAft>
              <a:buFont typeface="Arial" pitchFamily="34" charset="0"/>
              <a:buChar char="•"/>
            </a:pPr>
            <a:r>
              <a:rPr lang="en-US" sz="1867" b="1" i="1" dirty="0">
                <a:ea typeface="MS PGothic"/>
              </a:rPr>
              <a:t>Requirements documentation sign off where we set expectations around a phased approach </a:t>
            </a:r>
            <a:r>
              <a:rPr lang="mr-IN" sz="1867" b="1" i="1" dirty="0">
                <a:ea typeface="MS PGothic"/>
              </a:rPr>
              <a:t>–</a:t>
            </a:r>
            <a:r>
              <a:rPr lang="en-US" sz="1867" b="1" i="1" dirty="0">
                <a:ea typeface="MS PGothic"/>
              </a:rPr>
              <a:t> succeed often, pivot quickly to close up issues</a:t>
            </a:r>
          </a:p>
          <a:p>
            <a:pPr marL="1066773" lvl="1" indent="-457189" defTabSz="609585">
              <a:spcAft>
                <a:spcPts val="800"/>
              </a:spcAft>
              <a:buFont typeface="Arial" pitchFamily="34" charset="0"/>
              <a:buChar char="•"/>
            </a:pPr>
            <a:r>
              <a:rPr lang="en-US" sz="1867" b="1" i="1" dirty="0">
                <a:ea typeface="MS PGothic"/>
              </a:rPr>
              <a:t>Partnered with our vendors to hear about success stories and determine best path for success for our company</a:t>
            </a:r>
          </a:p>
          <a:p>
            <a:pPr marL="1066773" lvl="1" indent="-457189" defTabSz="609585">
              <a:spcAft>
                <a:spcPts val="800"/>
              </a:spcAft>
              <a:buFont typeface="Arial" pitchFamily="34" charset="0"/>
              <a:buChar char="•"/>
            </a:pPr>
            <a:r>
              <a:rPr lang="en-US" sz="1867" b="1" i="1" dirty="0">
                <a:solidFill>
                  <a:srgbClr val="53565A"/>
                </a:solidFill>
                <a:ea typeface="MS PGothic"/>
              </a:rPr>
              <a:t>Evaluated Risks- looked at areas where we knew we would hit goals and mapped out where it was uncertain so we could focus on what we did not know without testing</a:t>
            </a:r>
          </a:p>
        </p:txBody>
      </p:sp>
      <p:sp>
        <p:nvSpPr>
          <p:cNvPr id="4" name="Slide Number Placeholder 3"/>
          <p:cNvSpPr>
            <a:spLocks noGrp="1"/>
          </p:cNvSpPr>
          <p:nvPr>
            <p:ph type="sldNum" sz="quarter" idx="10"/>
          </p:nvPr>
        </p:nvSpPr>
        <p:spPr/>
        <p:txBody>
          <a:bodyPr/>
          <a:lstStyle/>
          <a:p>
            <a:fld id="{01204F2B-A994-C848-91FA-4C5F1AE0684F}" type="slidenum">
              <a:rPr lang="en-US" smtClean="0">
                <a:solidFill>
                  <a:prstClr val="black"/>
                </a:solidFill>
              </a:rPr>
              <a:pPr/>
              <a:t>14</a:t>
            </a:fld>
            <a:endParaRPr lang="en-US">
              <a:solidFill>
                <a:prstClr val="black"/>
              </a:solidFill>
            </a:endParaRPr>
          </a:p>
        </p:txBody>
      </p:sp>
    </p:spTree>
    <p:extLst>
      <p:ext uri="{BB962C8B-B14F-4D97-AF65-F5344CB8AC3E}">
        <p14:creationId xmlns:p14="http://schemas.microsoft.com/office/powerpoint/2010/main" val="27619525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204F2B-A994-C848-91FA-4C5F1AE0684F}" type="slidenum">
              <a:rPr lang="en-US" smtClean="0"/>
              <a:t>19</a:t>
            </a:fld>
            <a:endParaRPr lang="en-US"/>
          </a:p>
        </p:txBody>
      </p:sp>
    </p:spTree>
    <p:extLst>
      <p:ext uri="{BB962C8B-B14F-4D97-AF65-F5344CB8AC3E}">
        <p14:creationId xmlns:p14="http://schemas.microsoft.com/office/powerpoint/2010/main" val="18533453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677457-DED6-2A4E-9D9E-23AEE620B852}" type="slidenum">
              <a:rPr lang="en-US" smtClean="0">
                <a:solidFill>
                  <a:prstClr val="black"/>
                </a:solidFill>
              </a:rPr>
              <a:pPr/>
              <a:t>2</a:t>
            </a:fld>
            <a:endParaRPr lang="en-US" dirty="0">
              <a:solidFill>
                <a:prstClr val="black"/>
              </a:solidFill>
            </a:endParaRPr>
          </a:p>
        </p:txBody>
      </p:sp>
    </p:spTree>
    <p:extLst>
      <p:ext uri="{BB962C8B-B14F-4D97-AF65-F5344CB8AC3E}">
        <p14:creationId xmlns:p14="http://schemas.microsoft.com/office/powerpoint/2010/main" val="20255901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9D3260-5D5F-49F7-B476-0268A2208E90}" type="slidenum">
              <a:rPr lang="en-US" smtClean="0">
                <a:solidFill>
                  <a:prstClr val="black"/>
                </a:solidFill>
              </a:rPr>
              <a:pPr/>
              <a:t>3</a:t>
            </a:fld>
            <a:endParaRPr lang="en-US">
              <a:solidFill>
                <a:prstClr val="black"/>
              </a:solidFill>
            </a:endParaRPr>
          </a:p>
        </p:txBody>
      </p:sp>
    </p:spTree>
    <p:extLst>
      <p:ext uri="{BB962C8B-B14F-4D97-AF65-F5344CB8AC3E}">
        <p14:creationId xmlns:p14="http://schemas.microsoft.com/office/powerpoint/2010/main" val="6923333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1"/>
        <p:cNvGrpSpPr/>
        <p:nvPr/>
      </p:nvGrpSpPr>
      <p:grpSpPr>
        <a:xfrm>
          <a:off x="0" y="0"/>
          <a:ext cx="0" cy="0"/>
          <a:chOff x="0" y="0"/>
          <a:chExt cx="0" cy="0"/>
        </a:xfrm>
      </p:grpSpPr>
      <p:sp>
        <p:nvSpPr>
          <p:cNvPr id="652" name="Shape 652"/>
          <p:cNvSpPr txBox="1">
            <a:spLocks noGrp="1"/>
          </p:cNvSpPr>
          <p:nvPr>
            <p:ph type="body" idx="1"/>
          </p:nvPr>
        </p:nvSpPr>
        <p:spPr>
          <a:xfrm>
            <a:off x="408910" y="4423331"/>
            <a:ext cx="6208387" cy="4190524"/>
          </a:xfrm>
          <a:prstGeom prst="rect">
            <a:avLst/>
          </a:prstGeom>
        </p:spPr>
        <p:txBody>
          <a:bodyPr lIns="91482" tIns="91482" rIns="91482" bIns="91482" anchor="ctr" anchorCtr="0">
            <a:noAutofit/>
          </a:bodyPr>
          <a:lstStyle/>
          <a:p>
            <a:pPr marL="437280" lvl="2" indent="-237013">
              <a:lnSpc>
                <a:spcPct val="150000"/>
              </a:lnSpc>
              <a:buClr>
                <a:srgbClr val="5F5F5F"/>
              </a:buClr>
              <a:buSzPct val="100000"/>
              <a:buFont typeface="Proxima Nova"/>
              <a:buChar char="•"/>
            </a:pPr>
            <a:r>
              <a:rPr lang="en-US" sz="1400" dirty="0">
                <a:ea typeface="Proxima Nova"/>
                <a:cs typeface="Proxima Nova"/>
                <a:sym typeface="Proxima Nova"/>
              </a:rPr>
              <a:t>The lack of analytical tools have made it challenging to understand the data and identify the patterns/insights that inherently exist in it. </a:t>
            </a:r>
          </a:p>
          <a:p>
            <a:pPr marL="437280" lvl="2" indent="-237013">
              <a:lnSpc>
                <a:spcPct val="150000"/>
              </a:lnSpc>
              <a:buClr>
                <a:srgbClr val="5F5F5F"/>
              </a:buClr>
              <a:buSzPct val="100000"/>
              <a:buFont typeface="Proxima Nova"/>
              <a:buChar char="•"/>
            </a:pPr>
            <a:r>
              <a:rPr lang="en-US" sz="1400" dirty="0">
                <a:ea typeface="Proxima Nova"/>
                <a:cs typeface="Proxima Nova"/>
                <a:sym typeface="Proxima Nova"/>
              </a:rPr>
              <a:t>Data sources are stored in siloes with no shared repository/data warehouse.</a:t>
            </a:r>
          </a:p>
          <a:p>
            <a:pPr marL="437280" lvl="2" indent="-237013">
              <a:lnSpc>
                <a:spcPct val="150000"/>
              </a:lnSpc>
              <a:buClr>
                <a:srgbClr val="5F5F5F"/>
              </a:buClr>
              <a:buSzPct val="100000"/>
              <a:buFont typeface="Proxima Nova"/>
              <a:buChar char="•"/>
            </a:pPr>
            <a:r>
              <a:rPr lang="en-US" sz="1400" dirty="0">
                <a:ea typeface="Proxima Nova"/>
                <a:cs typeface="Proxima Nova"/>
                <a:sym typeface="Proxima Nova"/>
              </a:rPr>
              <a:t>Unable to identify </a:t>
            </a:r>
            <a:r>
              <a:rPr lang="en-US" sz="1400" dirty="0"/>
              <a:t>patterns or trends that define pre-sales, sales, and post sales data overtime. </a:t>
            </a:r>
          </a:p>
          <a:p>
            <a:pPr marL="437280" lvl="2" indent="-237013">
              <a:lnSpc>
                <a:spcPct val="150000"/>
              </a:lnSpc>
              <a:buClr>
                <a:srgbClr val="5F5F5F"/>
              </a:buClr>
              <a:buSzPct val="100000"/>
              <a:buFont typeface="Proxima Nova"/>
              <a:buChar char="•"/>
            </a:pPr>
            <a:endParaRPr lang="en-US" sz="1400" dirty="0">
              <a:ea typeface="Proxima Nova"/>
              <a:cs typeface="Proxima Nova"/>
              <a:sym typeface="Proxima Nova"/>
            </a:endParaRPr>
          </a:p>
          <a:p>
            <a:pPr marL="237013" lvl="1" indent="-237013">
              <a:lnSpc>
                <a:spcPct val="150000"/>
              </a:lnSpc>
              <a:buClr>
                <a:srgbClr val="5F5F5F"/>
              </a:buClr>
              <a:buSzPct val="100000"/>
              <a:buFont typeface="Proxima Nova"/>
              <a:buChar char="•"/>
            </a:pPr>
            <a:r>
              <a:rPr lang="en-US" sz="1800" b="1" dirty="0">
                <a:solidFill>
                  <a:srgbClr val="92D050"/>
                </a:solidFill>
                <a:ea typeface="Proxima Nova"/>
                <a:cs typeface="Proxima Nova"/>
                <a:sym typeface="Proxima Nova"/>
              </a:rPr>
              <a:t>Inability to predict the future based upon the factors in the data</a:t>
            </a:r>
          </a:p>
          <a:p>
            <a:pPr marL="437280" lvl="2" indent="-237013">
              <a:lnSpc>
                <a:spcPct val="150000"/>
              </a:lnSpc>
              <a:buClr>
                <a:srgbClr val="5F5F5F"/>
              </a:buClr>
              <a:buSzPct val="100000"/>
              <a:buFont typeface="Proxima Nova"/>
              <a:buChar char="•"/>
            </a:pPr>
            <a:r>
              <a:rPr lang="en-US" sz="1400" dirty="0">
                <a:ea typeface="Proxima Nova"/>
                <a:cs typeface="Proxima Nova"/>
                <a:sym typeface="Proxima Nova"/>
              </a:rPr>
              <a:t>Inability to leverage the statistical and data mining concepts with the data to define a function/logic for the potential future outcome.</a:t>
            </a:r>
          </a:p>
          <a:p>
            <a:pPr marL="437280" lvl="2" indent="-237013">
              <a:lnSpc>
                <a:spcPct val="150000"/>
              </a:lnSpc>
              <a:buClr>
                <a:srgbClr val="5F5F5F"/>
              </a:buClr>
              <a:buSzPct val="100000"/>
              <a:buFont typeface="Proxima Nova"/>
              <a:buChar char="•"/>
            </a:pPr>
            <a:r>
              <a:rPr lang="en-US" sz="1400" dirty="0"/>
              <a:t>Unable to make actionable the trends/factors/insights from the underlying data insight. </a:t>
            </a:r>
          </a:p>
          <a:p>
            <a:pPr marL="437280" lvl="2" indent="-237013">
              <a:lnSpc>
                <a:spcPct val="150000"/>
              </a:lnSpc>
              <a:buClr>
                <a:srgbClr val="5F5F5F"/>
              </a:buClr>
              <a:buSzPct val="100000"/>
              <a:buFont typeface="Proxima Nova"/>
              <a:buChar char="•"/>
            </a:pPr>
            <a:r>
              <a:rPr lang="en-US" sz="1400" dirty="0">
                <a:ea typeface="Proxima Nova"/>
                <a:cs typeface="Proxima Nova"/>
                <a:sym typeface="Proxima Nova"/>
              </a:rPr>
              <a:t>Inability to address the “What will happen” scenario with the data. </a:t>
            </a:r>
          </a:p>
          <a:p>
            <a:pPr marL="237013" lvl="1" indent="-237013">
              <a:lnSpc>
                <a:spcPct val="150000"/>
              </a:lnSpc>
              <a:buClr>
                <a:srgbClr val="5F5F5F"/>
              </a:buClr>
              <a:buSzPct val="100000"/>
              <a:buFont typeface="Proxima Nova"/>
              <a:buChar char="•"/>
            </a:pPr>
            <a:r>
              <a:rPr lang="en-US" sz="1800" b="1" dirty="0">
                <a:solidFill>
                  <a:srgbClr val="92D050"/>
                </a:solidFill>
                <a:ea typeface="Proxima Nova"/>
                <a:cs typeface="Proxima Nova"/>
                <a:sym typeface="Proxima Nova"/>
              </a:rPr>
              <a:t>Inability optimize business</a:t>
            </a:r>
            <a:r>
              <a:rPr lang="en-US" sz="1800" b="1" baseline="0" dirty="0">
                <a:solidFill>
                  <a:srgbClr val="92D050"/>
                </a:solidFill>
                <a:ea typeface="Proxima Nova"/>
                <a:cs typeface="Proxima Nova"/>
                <a:sym typeface="Proxima Nova"/>
              </a:rPr>
              <a:t> strategy </a:t>
            </a:r>
            <a:r>
              <a:rPr lang="en-US" sz="1800" b="1" dirty="0">
                <a:solidFill>
                  <a:srgbClr val="92D050"/>
                </a:solidFill>
                <a:ea typeface="Proxima Nova"/>
                <a:cs typeface="Proxima Nova"/>
                <a:sym typeface="Proxima Nova"/>
              </a:rPr>
              <a:t>by learning's overtime</a:t>
            </a:r>
          </a:p>
          <a:p>
            <a:pPr marL="437280" lvl="2" indent="-237013">
              <a:lnSpc>
                <a:spcPct val="150000"/>
              </a:lnSpc>
              <a:buClr>
                <a:srgbClr val="5F5F5F"/>
              </a:buClr>
              <a:buSzPct val="100000"/>
              <a:buFont typeface="Proxima Nova"/>
              <a:buChar char="•"/>
            </a:pPr>
            <a:r>
              <a:rPr lang="en-US" sz="1400" dirty="0">
                <a:ea typeface="Proxima Nova"/>
                <a:cs typeface="Proxima Nova"/>
                <a:sym typeface="Proxima Nova"/>
              </a:rPr>
              <a:t>Inability to address the “What best can happen” scenario with the data.</a:t>
            </a:r>
          </a:p>
          <a:p>
            <a:pPr marL="437280" lvl="2" indent="-237013">
              <a:lnSpc>
                <a:spcPct val="150000"/>
              </a:lnSpc>
              <a:buClr>
                <a:srgbClr val="5F5F5F"/>
              </a:buClr>
              <a:buSzPct val="100000"/>
              <a:buFont typeface="Proxima Nova"/>
              <a:buChar char="•"/>
            </a:pPr>
            <a:r>
              <a:rPr lang="en-US" sz="1400" dirty="0">
                <a:ea typeface="Proxima Nova"/>
                <a:cs typeface="Proxima Nova"/>
                <a:sym typeface="Proxima Nova"/>
              </a:rPr>
              <a:t>Inability to apply advanced level of concepts to optimize the predictions further.  </a:t>
            </a:r>
          </a:p>
          <a:p>
            <a:pPr marL="437280" lvl="2" indent="-237013">
              <a:lnSpc>
                <a:spcPct val="150000"/>
              </a:lnSpc>
              <a:buClr>
                <a:srgbClr val="5F5F5F"/>
              </a:buClr>
              <a:buSzPct val="100000"/>
              <a:buFont typeface="Proxima Nova"/>
              <a:buChar char="•"/>
            </a:pPr>
            <a:endParaRPr lang="en-US" sz="1400" dirty="0"/>
          </a:p>
          <a:p>
            <a:pPr marL="437280" lvl="2" indent="-237013">
              <a:lnSpc>
                <a:spcPct val="150000"/>
              </a:lnSpc>
              <a:buClr>
                <a:srgbClr val="5F5F5F"/>
              </a:buClr>
              <a:buSzPct val="100000"/>
              <a:buFont typeface="Proxima Nova"/>
              <a:buChar char="•"/>
            </a:pPr>
            <a:endParaRPr lang="en-US" sz="1400" dirty="0">
              <a:ea typeface="Proxima Nova"/>
              <a:cs typeface="Proxima Nova"/>
              <a:sym typeface="Proxima Nova"/>
            </a:endParaRPr>
          </a:p>
          <a:p>
            <a:pPr>
              <a:spcBef>
                <a:spcPts val="800"/>
              </a:spcBef>
            </a:pPr>
            <a:endParaRPr lang="en-US" sz="1200" dirty="0" err="1">
              <a:latin typeface="Arial" panose="020B0604020202020204" pitchFamily="34" charset="0"/>
              <a:cs typeface="Arial" panose="020B0604020202020204" pitchFamily="34" charset="0"/>
            </a:endParaRPr>
          </a:p>
        </p:txBody>
      </p:sp>
      <p:sp>
        <p:nvSpPr>
          <p:cNvPr id="653" name="Shape 653"/>
          <p:cNvSpPr>
            <a:spLocks noGrp="1" noRot="1" noChangeAspect="1"/>
          </p:cNvSpPr>
          <p:nvPr>
            <p:ph type="sldImg" idx="2"/>
          </p:nvPr>
        </p:nvSpPr>
        <p:spPr>
          <a:xfrm>
            <a:off x="409575" y="698500"/>
            <a:ext cx="6207125" cy="34925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extLst>
      <p:ext uri="{BB962C8B-B14F-4D97-AF65-F5344CB8AC3E}">
        <p14:creationId xmlns:p14="http://schemas.microsoft.com/office/powerpoint/2010/main" val="39671812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204F2B-A994-C848-91FA-4C5F1AE0684F}" type="slidenum">
              <a:rPr lang="en-US" smtClean="0"/>
              <a:t>5</a:t>
            </a:fld>
            <a:endParaRPr lang="en-US"/>
          </a:p>
        </p:txBody>
      </p:sp>
    </p:spTree>
    <p:extLst>
      <p:ext uri="{BB962C8B-B14F-4D97-AF65-F5344CB8AC3E}">
        <p14:creationId xmlns:p14="http://schemas.microsoft.com/office/powerpoint/2010/main" val="20139749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1204F2B-A994-C848-91FA-4C5F1AE0684F}" type="slidenum">
              <a:rPr lang="en-US" smtClean="0"/>
              <a:t>6</a:t>
            </a:fld>
            <a:endParaRPr lang="en-US"/>
          </a:p>
        </p:txBody>
      </p:sp>
    </p:spTree>
    <p:extLst>
      <p:ext uri="{BB962C8B-B14F-4D97-AF65-F5344CB8AC3E}">
        <p14:creationId xmlns:p14="http://schemas.microsoft.com/office/powerpoint/2010/main" val="9819433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1204F2B-A994-C848-91FA-4C5F1AE0684F}" type="slidenum">
              <a:rPr lang="en-US" smtClean="0"/>
              <a:t>10</a:t>
            </a:fld>
            <a:endParaRPr lang="en-US"/>
          </a:p>
        </p:txBody>
      </p:sp>
    </p:spTree>
    <p:extLst>
      <p:ext uri="{BB962C8B-B14F-4D97-AF65-F5344CB8AC3E}">
        <p14:creationId xmlns:p14="http://schemas.microsoft.com/office/powerpoint/2010/main" val="41999934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1204F2B-A994-C848-91FA-4C5F1AE0684F}" type="slidenum">
              <a:rPr lang="en-US" smtClean="0"/>
              <a:t>11</a:t>
            </a:fld>
            <a:endParaRPr lang="en-US"/>
          </a:p>
        </p:txBody>
      </p:sp>
    </p:spTree>
    <p:extLst>
      <p:ext uri="{BB962C8B-B14F-4D97-AF65-F5344CB8AC3E}">
        <p14:creationId xmlns:p14="http://schemas.microsoft.com/office/powerpoint/2010/main" val="13944626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1204F2B-A994-C848-91FA-4C5F1AE0684F}" type="slidenum">
              <a:rPr lang="en-US" smtClean="0"/>
              <a:t>12</a:t>
            </a:fld>
            <a:endParaRPr lang="en-US"/>
          </a:p>
        </p:txBody>
      </p:sp>
    </p:spTree>
    <p:extLst>
      <p:ext uri="{BB962C8B-B14F-4D97-AF65-F5344CB8AC3E}">
        <p14:creationId xmlns:p14="http://schemas.microsoft.com/office/powerpoint/2010/main" val="12477989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jpeg"/><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jpeg"/><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jpeg"/><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5.jpeg"/><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6.jpeg"/><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7.jpeg"/><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1.emf"/><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9.jpeg"/><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0.jpeg"/><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1.jpeg"/><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2.jpeg"/><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3.jpeg"/><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4.jpeg"/><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5.jpeg"/><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6.jpeg"/><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7.jpeg"/><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8.jpeg"/><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9.jpeg"/><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option 2-solid blue">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30738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secHead" preserve="1">
  <p:cSld name="Regular Quot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1850" y="1860884"/>
            <a:ext cx="7808988" cy="2701592"/>
          </a:xfrm>
        </p:spPr>
        <p:txBody>
          <a:bodyPr anchor="t" anchorCtr="0">
            <a:normAutofit/>
          </a:bodyPr>
          <a:lstStyle>
            <a:lvl1pPr>
              <a:lnSpc>
                <a:spcPct val="100000"/>
              </a:lnSpc>
              <a:defRPr sz="2933" b="0"/>
            </a:lvl1pPr>
          </a:lstStyle>
          <a:p>
            <a:r>
              <a:rPr lang="en-US" dirty="0"/>
              <a:t>“Regular quote goes here. Arial regular 22pt single. Regular quote goes here. Arial regular 22pt single. Regular quote goes here. Arial regular 22pt single.”</a:t>
            </a:r>
          </a:p>
        </p:txBody>
      </p:sp>
      <p:sp>
        <p:nvSpPr>
          <p:cNvPr id="3" name="Text Placeholder 2"/>
          <p:cNvSpPr>
            <a:spLocks noGrp="1"/>
          </p:cNvSpPr>
          <p:nvPr>
            <p:ph type="body" idx="1" hasCustomPrompt="1"/>
          </p:nvPr>
        </p:nvSpPr>
        <p:spPr>
          <a:xfrm>
            <a:off x="6318552" y="5646821"/>
            <a:ext cx="5061613" cy="432135"/>
          </a:xfrm>
        </p:spPr>
        <p:txBody>
          <a:bodyPr/>
          <a:lstStyle>
            <a:lvl1pPr marL="0" indent="0">
              <a:spcBef>
                <a:spcPts val="1067"/>
              </a:spcBef>
              <a:buNone/>
              <a:defRPr sz="1067" b="0" baseline="0">
                <a:solidFill>
                  <a:schemeClr val="tx1"/>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a:spcBef>
                <a:spcPts val="800"/>
              </a:spcBef>
            </a:pPr>
            <a:r>
              <a:rPr lang="en-US" sz="933" b="1" dirty="0">
                <a:latin typeface="Arial" panose="020B0604020202020204" pitchFamily="34" charset="0"/>
                <a:cs typeface="Arial" panose="020B0604020202020204" pitchFamily="34" charset="0"/>
              </a:rPr>
              <a:t>Source: </a:t>
            </a:r>
            <a:r>
              <a:rPr lang="en-US" sz="933" dirty="0" err="1">
                <a:latin typeface="Arial" panose="020B0604020202020204" pitchFamily="34" charset="0"/>
                <a:cs typeface="Arial" panose="020B0604020202020204" pitchFamily="34" charset="0"/>
              </a:rPr>
              <a:t>Aenean</a:t>
            </a:r>
            <a:r>
              <a:rPr lang="en-US" sz="933" dirty="0">
                <a:latin typeface="Arial" panose="020B0604020202020204" pitchFamily="34" charset="0"/>
                <a:cs typeface="Arial" panose="020B0604020202020204" pitchFamily="34" charset="0"/>
              </a:rPr>
              <a:t> </a:t>
            </a:r>
            <a:r>
              <a:rPr lang="en-US" sz="933" dirty="0" err="1">
                <a:latin typeface="Arial" panose="020B0604020202020204" pitchFamily="34" charset="0"/>
                <a:cs typeface="Arial" panose="020B0604020202020204" pitchFamily="34" charset="0"/>
              </a:rPr>
              <a:t>ut</a:t>
            </a:r>
            <a:r>
              <a:rPr lang="en-US" sz="933" dirty="0">
                <a:latin typeface="Arial" panose="020B0604020202020204" pitchFamily="34" charset="0"/>
                <a:cs typeface="Arial" panose="020B0604020202020204" pitchFamily="34" charset="0"/>
              </a:rPr>
              <a:t> </a:t>
            </a:r>
            <a:r>
              <a:rPr lang="en-US" sz="933" dirty="0" err="1">
                <a:latin typeface="Arial" panose="020B0604020202020204" pitchFamily="34" charset="0"/>
                <a:cs typeface="Arial" panose="020B0604020202020204" pitchFamily="34" charset="0"/>
              </a:rPr>
              <a:t>metus</a:t>
            </a:r>
            <a:r>
              <a:rPr lang="en-US" sz="933" dirty="0">
                <a:latin typeface="Arial" panose="020B0604020202020204" pitchFamily="34" charset="0"/>
                <a:cs typeface="Arial" panose="020B0604020202020204" pitchFamily="34" charset="0"/>
              </a:rPr>
              <a:t> vitae ante </a:t>
            </a:r>
            <a:r>
              <a:rPr lang="en-US" sz="933" dirty="0" err="1">
                <a:latin typeface="Arial" panose="020B0604020202020204" pitchFamily="34" charset="0"/>
                <a:cs typeface="Arial" panose="020B0604020202020204" pitchFamily="34" charset="0"/>
              </a:rPr>
              <a:t>efficitur</a:t>
            </a:r>
            <a:r>
              <a:rPr lang="en-US" sz="933" dirty="0">
                <a:latin typeface="Arial" panose="020B0604020202020204" pitchFamily="34" charset="0"/>
                <a:cs typeface="Arial" panose="020B0604020202020204" pitchFamily="34" charset="0"/>
              </a:rPr>
              <a:t> </a:t>
            </a:r>
            <a:r>
              <a:rPr lang="en-US" sz="933" dirty="0" err="1">
                <a:latin typeface="Arial" panose="020B0604020202020204" pitchFamily="34" charset="0"/>
                <a:cs typeface="Arial" panose="020B0604020202020204" pitchFamily="34" charset="0"/>
              </a:rPr>
              <a:t>feugiat</a:t>
            </a:r>
            <a:r>
              <a:rPr lang="en-US" sz="933" dirty="0">
                <a:latin typeface="Arial" panose="020B0604020202020204" pitchFamily="34" charset="0"/>
                <a:cs typeface="Arial" panose="020B0604020202020204" pitchFamily="34" charset="0"/>
              </a:rPr>
              <a:t> ac </a:t>
            </a:r>
            <a:r>
              <a:rPr lang="en-US" sz="933" dirty="0" err="1">
                <a:latin typeface="Arial" panose="020B0604020202020204" pitchFamily="34" charset="0"/>
                <a:cs typeface="Arial" panose="020B0604020202020204" pitchFamily="34" charset="0"/>
              </a:rPr>
              <a:t>ac</a:t>
            </a:r>
            <a:r>
              <a:rPr lang="en-US" sz="933" dirty="0">
                <a:latin typeface="Arial" panose="020B0604020202020204" pitchFamily="34" charset="0"/>
                <a:cs typeface="Arial" panose="020B0604020202020204" pitchFamily="34" charset="0"/>
              </a:rPr>
              <a:t> </a:t>
            </a:r>
            <a:r>
              <a:rPr lang="en-US" sz="933" dirty="0" err="1">
                <a:latin typeface="Arial" panose="020B0604020202020204" pitchFamily="34" charset="0"/>
                <a:cs typeface="Arial" panose="020B0604020202020204" pitchFamily="34" charset="0"/>
              </a:rPr>
              <a:t>erat</a:t>
            </a:r>
            <a:r>
              <a:rPr lang="en-US" sz="933" dirty="0">
                <a:latin typeface="Arial" panose="020B0604020202020204" pitchFamily="34" charset="0"/>
                <a:cs typeface="Arial" panose="020B0604020202020204" pitchFamily="34" charset="0"/>
              </a:rPr>
              <a:t>. </a:t>
            </a:r>
            <a:r>
              <a:rPr lang="en-US" sz="933" dirty="0" err="1">
                <a:latin typeface="Arial" panose="020B0604020202020204" pitchFamily="34" charset="0"/>
                <a:cs typeface="Arial" panose="020B0604020202020204" pitchFamily="34" charset="0"/>
              </a:rPr>
              <a:t>Vestibulum</a:t>
            </a:r>
            <a:r>
              <a:rPr lang="en-US" sz="933" dirty="0">
                <a:latin typeface="Arial" panose="020B0604020202020204" pitchFamily="34" charset="0"/>
                <a:cs typeface="Arial" panose="020B0604020202020204" pitchFamily="34" charset="0"/>
              </a:rPr>
              <a:t> porta </a:t>
            </a:r>
            <a:r>
              <a:rPr lang="en-US" sz="933" dirty="0" err="1">
                <a:latin typeface="Arial" panose="020B0604020202020204" pitchFamily="34" charset="0"/>
                <a:cs typeface="Arial" panose="020B0604020202020204" pitchFamily="34" charset="0"/>
              </a:rPr>
              <a:t>enim</a:t>
            </a:r>
            <a:r>
              <a:rPr lang="en-US" sz="933" dirty="0">
                <a:latin typeface="Arial" panose="020B0604020202020204" pitchFamily="34" charset="0"/>
                <a:cs typeface="Arial" panose="020B0604020202020204" pitchFamily="34" charset="0"/>
              </a:rPr>
              <a:t> </a:t>
            </a:r>
            <a:r>
              <a:rPr lang="en-US" sz="933" dirty="0" err="1">
                <a:latin typeface="Arial" panose="020B0604020202020204" pitchFamily="34" charset="0"/>
                <a:cs typeface="Arial" panose="020B0604020202020204" pitchFamily="34" charset="0"/>
              </a:rPr>
              <a:t>eu</a:t>
            </a:r>
            <a:r>
              <a:rPr lang="en-US" sz="933" dirty="0">
                <a:latin typeface="Arial" panose="020B0604020202020204" pitchFamily="34" charset="0"/>
                <a:cs typeface="Arial" panose="020B0604020202020204" pitchFamily="34" charset="0"/>
              </a:rPr>
              <a:t> semper </a:t>
            </a:r>
            <a:r>
              <a:rPr lang="en-US" sz="933" dirty="0" err="1">
                <a:latin typeface="Arial" panose="020B0604020202020204" pitchFamily="34" charset="0"/>
                <a:cs typeface="Arial" panose="020B0604020202020204" pitchFamily="34" charset="0"/>
              </a:rPr>
              <a:t>hendrerit</a:t>
            </a:r>
            <a:r>
              <a:rPr lang="en-US" sz="933" dirty="0">
                <a:latin typeface="Arial" panose="020B0604020202020204" pitchFamily="34" charset="0"/>
                <a:cs typeface="Arial" panose="020B0604020202020204" pitchFamily="34" charset="0"/>
              </a:rPr>
              <a:t>. </a:t>
            </a:r>
            <a:r>
              <a:rPr lang="en-US" sz="933" dirty="0" err="1">
                <a:latin typeface="Arial" panose="020B0604020202020204" pitchFamily="34" charset="0"/>
                <a:cs typeface="Arial" panose="020B0604020202020204" pitchFamily="34" charset="0"/>
              </a:rPr>
              <a:t>Aenean</a:t>
            </a:r>
            <a:r>
              <a:rPr lang="en-US" sz="933" dirty="0">
                <a:latin typeface="Arial" panose="020B0604020202020204" pitchFamily="34" charset="0"/>
                <a:cs typeface="Arial" panose="020B0604020202020204" pitchFamily="34" charset="0"/>
              </a:rPr>
              <a:t> </a:t>
            </a:r>
            <a:r>
              <a:rPr lang="en-US" sz="933" dirty="0" err="1">
                <a:latin typeface="Arial" panose="020B0604020202020204" pitchFamily="34" charset="0"/>
                <a:cs typeface="Arial" panose="020B0604020202020204" pitchFamily="34" charset="0"/>
              </a:rPr>
              <a:t>ut</a:t>
            </a:r>
            <a:r>
              <a:rPr lang="en-US" sz="933" dirty="0">
                <a:latin typeface="Arial" panose="020B0604020202020204" pitchFamily="34" charset="0"/>
                <a:cs typeface="Arial" panose="020B0604020202020204" pitchFamily="34" charset="0"/>
              </a:rPr>
              <a:t> </a:t>
            </a:r>
            <a:r>
              <a:rPr lang="en-US" sz="933" dirty="0" err="1">
                <a:latin typeface="Arial" panose="020B0604020202020204" pitchFamily="34" charset="0"/>
                <a:cs typeface="Arial" panose="020B0604020202020204" pitchFamily="34" charset="0"/>
              </a:rPr>
              <a:t>metus</a:t>
            </a:r>
            <a:r>
              <a:rPr lang="en-US" sz="933" dirty="0">
                <a:latin typeface="Arial" panose="020B0604020202020204" pitchFamily="34" charset="0"/>
                <a:cs typeface="Arial" panose="020B0604020202020204" pitchFamily="34" charset="0"/>
              </a:rPr>
              <a:t> vitae. </a:t>
            </a:r>
          </a:p>
        </p:txBody>
      </p:sp>
      <p:cxnSp>
        <p:nvCxnSpPr>
          <p:cNvPr id="9" name="Straight Connector 8"/>
          <p:cNvCxnSpPr/>
          <p:nvPr userDrawn="1"/>
        </p:nvCxnSpPr>
        <p:spPr>
          <a:xfrm>
            <a:off x="812800" y="1428064"/>
            <a:ext cx="1056736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24025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 Chart">
    <p:spTree>
      <p:nvGrpSpPr>
        <p:cNvPr id="1" name=""/>
        <p:cNvGrpSpPr/>
        <p:nvPr/>
      </p:nvGrpSpPr>
      <p:grpSpPr>
        <a:xfrm>
          <a:off x="0" y="0"/>
          <a:ext cx="0" cy="0"/>
          <a:chOff x="0" y="0"/>
          <a:chExt cx="0" cy="0"/>
        </a:xfrm>
      </p:grpSpPr>
      <p:sp>
        <p:nvSpPr>
          <p:cNvPr id="4" name="Content Placeholder 3"/>
          <p:cNvSpPr>
            <a:spLocks noGrp="1"/>
          </p:cNvSpPr>
          <p:nvPr>
            <p:ph sz="half" idx="2" hasCustomPrompt="1"/>
          </p:nvPr>
        </p:nvSpPr>
        <p:spPr>
          <a:xfrm>
            <a:off x="6308875" y="5646821"/>
            <a:ext cx="5071291" cy="432135"/>
          </a:xfrm>
        </p:spPr>
        <p:txBody>
          <a:bodyPr/>
          <a:lstStyle>
            <a:lvl1pPr marL="0" indent="0">
              <a:spcBef>
                <a:spcPts val="1067"/>
              </a:spcBef>
              <a:buNone/>
              <a:defRPr sz="1067"/>
            </a:lvl1pPr>
          </a:lstStyle>
          <a:p>
            <a:pPr>
              <a:spcBef>
                <a:spcPts val="800"/>
              </a:spcBef>
            </a:pPr>
            <a:r>
              <a:rPr lang="en-US" sz="933" b="1" dirty="0">
                <a:latin typeface="Arial" panose="020B0604020202020204" pitchFamily="34" charset="0"/>
                <a:cs typeface="Arial" panose="020B0604020202020204" pitchFamily="34" charset="0"/>
              </a:rPr>
              <a:t>Source: </a:t>
            </a:r>
            <a:r>
              <a:rPr lang="en-US" sz="933" dirty="0" err="1">
                <a:latin typeface="Arial" panose="020B0604020202020204" pitchFamily="34" charset="0"/>
                <a:cs typeface="Arial" panose="020B0604020202020204" pitchFamily="34" charset="0"/>
              </a:rPr>
              <a:t>Aenean</a:t>
            </a:r>
            <a:r>
              <a:rPr lang="en-US" sz="933" dirty="0">
                <a:latin typeface="Arial" panose="020B0604020202020204" pitchFamily="34" charset="0"/>
                <a:cs typeface="Arial" panose="020B0604020202020204" pitchFamily="34" charset="0"/>
              </a:rPr>
              <a:t> </a:t>
            </a:r>
            <a:r>
              <a:rPr lang="en-US" sz="933" dirty="0" err="1">
                <a:latin typeface="Arial" panose="020B0604020202020204" pitchFamily="34" charset="0"/>
                <a:cs typeface="Arial" panose="020B0604020202020204" pitchFamily="34" charset="0"/>
              </a:rPr>
              <a:t>ut</a:t>
            </a:r>
            <a:r>
              <a:rPr lang="en-US" sz="933" dirty="0">
                <a:latin typeface="Arial" panose="020B0604020202020204" pitchFamily="34" charset="0"/>
                <a:cs typeface="Arial" panose="020B0604020202020204" pitchFamily="34" charset="0"/>
              </a:rPr>
              <a:t> </a:t>
            </a:r>
            <a:r>
              <a:rPr lang="en-US" sz="933" dirty="0" err="1">
                <a:latin typeface="Arial" panose="020B0604020202020204" pitchFamily="34" charset="0"/>
                <a:cs typeface="Arial" panose="020B0604020202020204" pitchFamily="34" charset="0"/>
              </a:rPr>
              <a:t>metus</a:t>
            </a:r>
            <a:r>
              <a:rPr lang="en-US" sz="933" dirty="0">
                <a:latin typeface="Arial" panose="020B0604020202020204" pitchFamily="34" charset="0"/>
                <a:cs typeface="Arial" panose="020B0604020202020204" pitchFamily="34" charset="0"/>
              </a:rPr>
              <a:t> vitae ante </a:t>
            </a:r>
            <a:r>
              <a:rPr lang="en-US" sz="933" dirty="0" err="1">
                <a:latin typeface="Arial" panose="020B0604020202020204" pitchFamily="34" charset="0"/>
                <a:cs typeface="Arial" panose="020B0604020202020204" pitchFamily="34" charset="0"/>
              </a:rPr>
              <a:t>efficitur</a:t>
            </a:r>
            <a:r>
              <a:rPr lang="en-US" sz="933" dirty="0">
                <a:latin typeface="Arial" panose="020B0604020202020204" pitchFamily="34" charset="0"/>
                <a:cs typeface="Arial" panose="020B0604020202020204" pitchFamily="34" charset="0"/>
              </a:rPr>
              <a:t> </a:t>
            </a:r>
            <a:r>
              <a:rPr lang="en-US" sz="933" dirty="0" err="1">
                <a:latin typeface="Arial" panose="020B0604020202020204" pitchFamily="34" charset="0"/>
                <a:cs typeface="Arial" panose="020B0604020202020204" pitchFamily="34" charset="0"/>
              </a:rPr>
              <a:t>feugiat</a:t>
            </a:r>
            <a:r>
              <a:rPr lang="en-US" sz="933" dirty="0">
                <a:latin typeface="Arial" panose="020B0604020202020204" pitchFamily="34" charset="0"/>
                <a:cs typeface="Arial" panose="020B0604020202020204" pitchFamily="34" charset="0"/>
              </a:rPr>
              <a:t> ac </a:t>
            </a:r>
            <a:r>
              <a:rPr lang="en-US" sz="933" dirty="0" err="1">
                <a:latin typeface="Arial" panose="020B0604020202020204" pitchFamily="34" charset="0"/>
                <a:cs typeface="Arial" panose="020B0604020202020204" pitchFamily="34" charset="0"/>
              </a:rPr>
              <a:t>ac</a:t>
            </a:r>
            <a:r>
              <a:rPr lang="en-US" sz="933" dirty="0">
                <a:latin typeface="Arial" panose="020B0604020202020204" pitchFamily="34" charset="0"/>
                <a:cs typeface="Arial" panose="020B0604020202020204" pitchFamily="34" charset="0"/>
              </a:rPr>
              <a:t> </a:t>
            </a:r>
            <a:r>
              <a:rPr lang="en-US" sz="933" dirty="0" err="1">
                <a:latin typeface="Arial" panose="020B0604020202020204" pitchFamily="34" charset="0"/>
                <a:cs typeface="Arial" panose="020B0604020202020204" pitchFamily="34" charset="0"/>
              </a:rPr>
              <a:t>erat</a:t>
            </a:r>
            <a:r>
              <a:rPr lang="en-US" sz="933" dirty="0">
                <a:latin typeface="Arial" panose="020B0604020202020204" pitchFamily="34" charset="0"/>
                <a:cs typeface="Arial" panose="020B0604020202020204" pitchFamily="34" charset="0"/>
              </a:rPr>
              <a:t>. </a:t>
            </a:r>
            <a:r>
              <a:rPr lang="en-US" sz="933" dirty="0" err="1">
                <a:latin typeface="Arial" panose="020B0604020202020204" pitchFamily="34" charset="0"/>
                <a:cs typeface="Arial" panose="020B0604020202020204" pitchFamily="34" charset="0"/>
              </a:rPr>
              <a:t>Vestibulum</a:t>
            </a:r>
            <a:r>
              <a:rPr lang="en-US" sz="933" dirty="0">
                <a:latin typeface="Arial" panose="020B0604020202020204" pitchFamily="34" charset="0"/>
                <a:cs typeface="Arial" panose="020B0604020202020204" pitchFamily="34" charset="0"/>
              </a:rPr>
              <a:t> porta </a:t>
            </a:r>
            <a:r>
              <a:rPr lang="en-US" sz="933" dirty="0" err="1">
                <a:latin typeface="Arial" panose="020B0604020202020204" pitchFamily="34" charset="0"/>
                <a:cs typeface="Arial" panose="020B0604020202020204" pitchFamily="34" charset="0"/>
              </a:rPr>
              <a:t>enim</a:t>
            </a:r>
            <a:r>
              <a:rPr lang="en-US" sz="933" dirty="0">
                <a:latin typeface="Arial" panose="020B0604020202020204" pitchFamily="34" charset="0"/>
                <a:cs typeface="Arial" panose="020B0604020202020204" pitchFamily="34" charset="0"/>
              </a:rPr>
              <a:t> </a:t>
            </a:r>
            <a:r>
              <a:rPr lang="en-US" sz="933" dirty="0" err="1">
                <a:latin typeface="Arial" panose="020B0604020202020204" pitchFamily="34" charset="0"/>
                <a:cs typeface="Arial" panose="020B0604020202020204" pitchFamily="34" charset="0"/>
              </a:rPr>
              <a:t>eu</a:t>
            </a:r>
            <a:r>
              <a:rPr lang="en-US" sz="933" dirty="0">
                <a:latin typeface="Arial" panose="020B0604020202020204" pitchFamily="34" charset="0"/>
                <a:cs typeface="Arial" panose="020B0604020202020204" pitchFamily="34" charset="0"/>
              </a:rPr>
              <a:t> semper </a:t>
            </a:r>
            <a:r>
              <a:rPr lang="en-US" sz="933" dirty="0" err="1">
                <a:latin typeface="Arial" panose="020B0604020202020204" pitchFamily="34" charset="0"/>
                <a:cs typeface="Arial" panose="020B0604020202020204" pitchFamily="34" charset="0"/>
              </a:rPr>
              <a:t>hendrerit</a:t>
            </a:r>
            <a:r>
              <a:rPr lang="en-US" sz="933" dirty="0">
                <a:latin typeface="Arial" panose="020B0604020202020204" pitchFamily="34" charset="0"/>
                <a:cs typeface="Arial" panose="020B0604020202020204" pitchFamily="34" charset="0"/>
              </a:rPr>
              <a:t>. </a:t>
            </a:r>
            <a:r>
              <a:rPr lang="en-US" sz="933" dirty="0" err="1">
                <a:latin typeface="Arial" panose="020B0604020202020204" pitchFamily="34" charset="0"/>
                <a:cs typeface="Arial" panose="020B0604020202020204" pitchFamily="34" charset="0"/>
              </a:rPr>
              <a:t>Aenean</a:t>
            </a:r>
            <a:r>
              <a:rPr lang="en-US" sz="933" dirty="0">
                <a:latin typeface="Arial" panose="020B0604020202020204" pitchFamily="34" charset="0"/>
                <a:cs typeface="Arial" panose="020B0604020202020204" pitchFamily="34" charset="0"/>
              </a:rPr>
              <a:t> </a:t>
            </a:r>
            <a:r>
              <a:rPr lang="en-US" sz="933" dirty="0" err="1">
                <a:latin typeface="Arial" panose="020B0604020202020204" pitchFamily="34" charset="0"/>
                <a:cs typeface="Arial" panose="020B0604020202020204" pitchFamily="34" charset="0"/>
              </a:rPr>
              <a:t>ut</a:t>
            </a:r>
            <a:r>
              <a:rPr lang="en-US" sz="933" dirty="0">
                <a:latin typeface="Arial" panose="020B0604020202020204" pitchFamily="34" charset="0"/>
                <a:cs typeface="Arial" panose="020B0604020202020204" pitchFamily="34" charset="0"/>
              </a:rPr>
              <a:t> </a:t>
            </a:r>
            <a:r>
              <a:rPr lang="en-US" sz="933" dirty="0" err="1">
                <a:latin typeface="Arial" panose="020B0604020202020204" pitchFamily="34" charset="0"/>
                <a:cs typeface="Arial" panose="020B0604020202020204" pitchFamily="34" charset="0"/>
              </a:rPr>
              <a:t>metus</a:t>
            </a:r>
            <a:r>
              <a:rPr lang="en-US" sz="933" dirty="0">
                <a:latin typeface="Arial" panose="020B0604020202020204" pitchFamily="34" charset="0"/>
                <a:cs typeface="Arial" panose="020B0604020202020204" pitchFamily="34" charset="0"/>
              </a:rPr>
              <a:t> vitae. </a:t>
            </a:r>
          </a:p>
        </p:txBody>
      </p:sp>
      <p:sp>
        <p:nvSpPr>
          <p:cNvPr id="2" name="Title 1"/>
          <p:cNvSpPr>
            <a:spLocks noGrp="1"/>
          </p:cNvSpPr>
          <p:nvPr>
            <p:ph type="title" hasCustomPrompt="1"/>
          </p:nvPr>
        </p:nvSpPr>
        <p:spPr/>
        <p:txBody>
          <a:bodyPr/>
          <a:lstStyle/>
          <a:p>
            <a:r>
              <a:rPr lang="en-US" dirty="0"/>
              <a:t>TITLE - ALL CAPS ARIAL BOLD 24PT</a:t>
            </a:r>
          </a:p>
        </p:txBody>
      </p:sp>
      <p:sp>
        <p:nvSpPr>
          <p:cNvPr id="3" name="Content Placeholder 2"/>
          <p:cNvSpPr>
            <a:spLocks noGrp="1"/>
          </p:cNvSpPr>
          <p:nvPr>
            <p:ph sz="half" idx="1" hasCustomPrompt="1"/>
          </p:nvPr>
        </p:nvSpPr>
        <p:spPr>
          <a:xfrm>
            <a:off x="812801" y="1854927"/>
            <a:ext cx="5089675" cy="4064967"/>
          </a:xfrm>
        </p:spPr>
        <p:txBody>
          <a:bodyPr/>
          <a:lstStyle>
            <a:lvl1pPr>
              <a:defRPr/>
            </a:lvl1pPr>
            <a:lvl5pPr>
              <a:defRPr/>
            </a:lvl5pPr>
          </a:lstStyle>
          <a:p>
            <a:pPr lvl="0"/>
            <a:r>
              <a:rPr lang="en-US" dirty="0"/>
              <a:t>Bullet point Arial regular 14pt</a:t>
            </a:r>
          </a:p>
        </p:txBody>
      </p:sp>
      <p:cxnSp>
        <p:nvCxnSpPr>
          <p:cNvPr id="8" name="Straight Connector 7"/>
          <p:cNvCxnSpPr/>
          <p:nvPr userDrawn="1"/>
        </p:nvCxnSpPr>
        <p:spPr>
          <a:xfrm>
            <a:off x="812800" y="1428064"/>
            <a:ext cx="1056736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91248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cxnSp>
        <p:nvCxnSpPr>
          <p:cNvPr id="7" name="Straight Connector 6"/>
          <p:cNvCxnSpPr/>
          <p:nvPr userDrawn="1"/>
        </p:nvCxnSpPr>
        <p:spPr>
          <a:xfrm>
            <a:off x="812800" y="1428064"/>
            <a:ext cx="1056736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00791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6144073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brand logo slide">
    <p:spTree>
      <p:nvGrpSpPr>
        <p:cNvPr id="1" name=""/>
        <p:cNvGrpSpPr/>
        <p:nvPr/>
      </p:nvGrpSpPr>
      <p:grpSpPr>
        <a:xfrm>
          <a:off x="0" y="0"/>
          <a:ext cx="0" cy="0"/>
          <a:chOff x="0" y="0"/>
          <a:chExt cx="0" cy="0"/>
        </a:xfrm>
      </p:grpSpPr>
      <p:sp>
        <p:nvSpPr>
          <p:cNvPr id="9" name="Rectangle 8"/>
          <p:cNvSpPr/>
          <p:nvPr userDrawn="1"/>
        </p:nvSpPr>
        <p:spPr>
          <a:xfrm>
            <a:off x="1" y="-21205"/>
            <a:ext cx="12192000" cy="634869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77011"/>
            <a:endParaRPr lang="en-US" sz="1727" dirty="0">
              <a:solidFill>
                <a:prstClr val="white"/>
              </a:solidFill>
              <a:latin typeface="Arial" panose="020B0604020202020204" pitchFamily="34" charset="0"/>
            </a:endParaRPr>
          </a:p>
        </p:txBody>
      </p:sp>
      <p:sp>
        <p:nvSpPr>
          <p:cNvPr id="4" name="Rectangle 3"/>
          <p:cNvSpPr/>
          <p:nvPr userDrawn="1"/>
        </p:nvSpPr>
        <p:spPr>
          <a:xfrm>
            <a:off x="-1" y="6487133"/>
            <a:ext cx="12192001" cy="37086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77011"/>
            <a:endParaRPr lang="en-US" sz="1727">
              <a:solidFill>
                <a:prstClr val="white"/>
              </a:solidFill>
            </a:endParaRPr>
          </a:p>
        </p:txBody>
      </p:sp>
    </p:spTree>
    <p:extLst>
      <p:ext uri="{BB962C8B-B14F-4D97-AF65-F5344CB8AC3E}">
        <p14:creationId xmlns:p14="http://schemas.microsoft.com/office/powerpoint/2010/main" val="44569083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8" name="Rectangle 7"/>
          <p:cNvSpPr/>
          <p:nvPr userDrawn="1"/>
        </p:nvSpPr>
        <p:spPr>
          <a:xfrm>
            <a:off x="1" y="-21205"/>
            <a:ext cx="12192000" cy="634869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77011"/>
            <a:endParaRPr lang="en-US" sz="1727" dirty="0">
              <a:solidFill>
                <a:prstClr val="white"/>
              </a:solidFill>
              <a:latin typeface="Arial" panose="020B0604020202020204" pitchFamily="34" charset="0"/>
            </a:endParaRPr>
          </a:p>
        </p:txBody>
      </p:sp>
      <p:sp>
        <p:nvSpPr>
          <p:cNvPr id="2" name="Title 1"/>
          <p:cNvSpPr>
            <a:spLocks noGrp="1"/>
          </p:cNvSpPr>
          <p:nvPr>
            <p:ph type="title" hasCustomPrompt="1"/>
          </p:nvPr>
        </p:nvSpPr>
        <p:spPr>
          <a:xfrm>
            <a:off x="831851" y="1853491"/>
            <a:ext cx="7808988" cy="4064000"/>
          </a:xfrm>
        </p:spPr>
        <p:txBody>
          <a:bodyPr anchor="t" anchorCtr="0"/>
          <a:lstStyle>
            <a:lvl1pPr>
              <a:lnSpc>
                <a:spcPct val="80000"/>
              </a:lnSpc>
              <a:defRPr sz="6000" baseline="0">
                <a:solidFill>
                  <a:schemeClr val="bg1"/>
                </a:solidFill>
                <a:latin typeface="Arial Black" panose="020B0A04020102020204" pitchFamily="34" charset="0"/>
              </a:defRPr>
            </a:lvl1pPr>
          </a:lstStyle>
          <a:p>
            <a:r>
              <a:rPr lang="en-US" dirty="0"/>
              <a:t>ARIAL BLACK 45PT. SECTION DIVIDER</a:t>
            </a:r>
          </a:p>
        </p:txBody>
      </p:sp>
    </p:spTree>
    <p:extLst>
      <p:ext uri="{BB962C8B-B14F-4D97-AF65-F5344CB8AC3E}">
        <p14:creationId xmlns:p14="http://schemas.microsoft.com/office/powerpoint/2010/main" val="188137114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Title Slide-option 2-solid blue">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483098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_Disclaimer">
    <p:spTree>
      <p:nvGrpSpPr>
        <p:cNvPr id="1" name=""/>
        <p:cNvGrpSpPr/>
        <p:nvPr/>
      </p:nvGrpSpPr>
      <p:grpSpPr>
        <a:xfrm>
          <a:off x="0" y="0"/>
          <a:ext cx="0" cy="0"/>
          <a:chOff x="0" y="0"/>
          <a:chExt cx="0" cy="0"/>
        </a:xfrm>
      </p:grpSpPr>
      <p:sp>
        <p:nvSpPr>
          <p:cNvPr id="9" name="Rectangle 8"/>
          <p:cNvSpPr/>
          <p:nvPr userDrawn="1"/>
        </p:nvSpPr>
        <p:spPr>
          <a:xfrm>
            <a:off x="1" y="-21205"/>
            <a:ext cx="12192000" cy="634869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77011"/>
            <a:endParaRPr lang="en-US" sz="1727" dirty="0">
              <a:solidFill>
                <a:prstClr val="white"/>
              </a:solidFill>
              <a:latin typeface="Arial" panose="020B0604020202020204" pitchFamily="34" charset="0"/>
            </a:endParaRPr>
          </a:p>
        </p:txBody>
      </p:sp>
      <p:sp>
        <p:nvSpPr>
          <p:cNvPr id="11" name="TextBox 10"/>
          <p:cNvSpPr txBox="1"/>
          <p:nvPr userDrawn="1"/>
        </p:nvSpPr>
        <p:spPr>
          <a:xfrm>
            <a:off x="827733" y="955909"/>
            <a:ext cx="7965507" cy="2901179"/>
          </a:xfrm>
          <a:prstGeom prst="rect">
            <a:avLst/>
          </a:prstGeom>
          <a:noFill/>
        </p:spPr>
        <p:txBody>
          <a:bodyPr wrap="square" lIns="0" tIns="0" rIns="0" bIns="0" rtlCol="0">
            <a:spAutoFit/>
          </a:bodyPr>
          <a:lstStyle/>
          <a:p>
            <a:pPr defTabSz="877011">
              <a:spcBef>
                <a:spcPts val="1067"/>
              </a:spcBef>
            </a:pPr>
            <a:r>
              <a:rPr lang="en-US" sz="3200" dirty="0">
                <a:solidFill>
                  <a:prstClr val="white"/>
                </a:solidFill>
                <a:latin typeface="Arial" panose="020B0604020202020204" pitchFamily="34" charset="0"/>
                <a:cs typeface="Arial" panose="020B0604020202020204" pitchFamily="34" charset="0"/>
              </a:rPr>
              <a:t>Safe Harbor Statement</a:t>
            </a:r>
            <a:br>
              <a:rPr lang="en-US" sz="3200" dirty="0">
                <a:solidFill>
                  <a:prstClr val="white"/>
                </a:solidFill>
                <a:latin typeface="Arial" panose="020B0604020202020204" pitchFamily="34" charset="0"/>
                <a:cs typeface="Arial" panose="020B0604020202020204" pitchFamily="34" charset="0"/>
              </a:rPr>
            </a:br>
            <a:endParaRPr lang="en-US" sz="3200" dirty="0">
              <a:solidFill>
                <a:prstClr val="white"/>
              </a:solidFill>
              <a:latin typeface="Arial" panose="020B0604020202020204" pitchFamily="34" charset="0"/>
              <a:cs typeface="Arial" panose="020B0604020202020204" pitchFamily="34" charset="0"/>
            </a:endParaRPr>
          </a:p>
          <a:p>
            <a:pPr defTabSz="877011">
              <a:spcBef>
                <a:spcPts val="1500"/>
              </a:spcBef>
            </a:pPr>
            <a:r>
              <a:rPr lang="en-US" sz="1867" dirty="0">
                <a:solidFill>
                  <a:prstClr val="white"/>
                </a:solidFill>
                <a:latin typeface="Arial"/>
                <a:cs typeface="Arial"/>
              </a:rPr>
              <a:t>The following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and timing of any features or functionality described for Oracle’s products remains at the sole discretion of Oracle.</a:t>
            </a:r>
          </a:p>
        </p:txBody>
      </p:sp>
    </p:spTree>
    <p:extLst>
      <p:ext uri="{BB962C8B-B14F-4D97-AF65-F5344CB8AC3E}">
        <p14:creationId xmlns:p14="http://schemas.microsoft.com/office/powerpoint/2010/main" val="13830734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4" name="Content Placeholder 3"/>
          <p:cNvSpPr>
            <a:spLocks noGrp="1"/>
          </p:cNvSpPr>
          <p:nvPr>
            <p:ph sz="half" idx="2" hasCustomPrompt="1"/>
          </p:nvPr>
        </p:nvSpPr>
        <p:spPr>
          <a:xfrm>
            <a:off x="6308875" y="1854927"/>
            <a:ext cx="5071291" cy="4064967"/>
          </a:xfrm>
        </p:spPr>
        <p:txBody>
          <a:bodyPr/>
          <a:lstStyle>
            <a:lvl1pPr>
              <a:defRPr/>
            </a:lvl1pPr>
          </a:lstStyle>
          <a:p>
            <a:pPr lvl="0"/>
            <a:r>
              <a:rPr lang="en-US" dirty="0"/>
              <a:t>Bullet point Arial regular 14pt</a:t>
            </a:r>
          </a:p>
        </p:txBody>
      </p:sp>
      <p:sp>
        <p:nvSpPr>
          <p:cNvPr id="2" name="Title 1"/>
          <p:cNvSpPr>
            <a:spLocks noGrp="1"/>
          </p:cNvSpPr>
          <p:nvPr>
            <p:ph type="title" hasCustomPrompt="1"/>
          </p:nvPr>
        </p:nvSpPr>
        <p:spPr/>
        <p:txBody>
          <a:bodyPr/>
          <a:lstStyle/>
          <a:p>
            <a:r>
              <a:rPr lang="en-US" dirty="0"/>
              <a:t>TITLE - ALL CAPS ARIAL BOLD 24PT</a:t>
            </a:r>
          </a:p>
        </p:txBody>
      </p:sp>
      <p:sp>
        <p:nvSpPr>
          <p:cNvPr id="3" name="Content Placeholder 2"/>
          <p:cNvSpPr>
            <a:spLocks noGrp="1"/>
          </p:cNvSpPr>
          <p:nvPr>
            <p:ph sz="half" idx="1" hasCustomPrompt="1"/>
          </p:nvPr>
        </p:nvSpPr>
        <p:spPr>
          <a:xfrm>
            <a:off x="812801" y="1854927"/>
            <a:ext cx="5089675" cy="4064967"/>
          </a:xfrm>
        </p:spPr>
        <p:txBody>
          <a:bodyPr/>
          <a:lstStyle>
            <a:lvl1pPr>
              <a:defRPr/>
            </a:lvl1pPr>
            <a:lvl5pPr>
              <a:defRPr/>
            </a:lvl5pPr>
          </a:lstStyle>
          <a:p>
            <a:pPr lvl="0"/>
            <a:r>
              <a:rPr lang="en-US" dirty="0"/>
              <a:t>Bullet point Arial regular 14pt</a:t>
            </a:r>
          </a:p>
        </p:txBody>
      </p:sp>
      <p:cxnSp>
        <p:nvCxnSpPr>
          <p:cNvPr id="8" name="Straight Connector 7"/>
          <p:cNvCxnSpPr/>
          <p:nvPr userDrawn="1"/>
        </p:nvCxnSpPr>
        <p:spPr>
          <a:xfrm>
            <a:off x="812800" y="1428064"/>
            <a:ext cx="1056736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348325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Headline + Content">
    <p:spTree>
      <p:nvGrpSpPr>
        <p:cNvPr id="1" name=""/>
        <p:cNvGrpSpPr/>
        <p:nvPr/>
      </p:nvGrpSpPr>
      <p:grpSpPr>
        <a:xfrm>
          <a:off x="0" y="0"/>
          <a:ext cx="0" cy="0"/>
          <a:chOff x="0" y="0"/>
          <a:chExt cx="0" cy="0"/>
        </a:xfrm>
      </p:grpSpPr>
      <p:sp>
        <p:nvSpPr>
          <p:cNvPr id="4" name="Content Placeholder 3"/>
          <p:cNvSpPr>
            <a:spLocks noGrp="1"/>
          </p:cNvSpPr>
          <p:nvPr>
            <p:ph sz="half" idx="2" hasCustomPrompt="1"/>
          </p:nvPr>
        </p:nvSpPr>
        <p:spPr>
          <a:xfrm>
            <a:off x="6318552" y="1854927"/>
            <a:ext cx="5061613" cy="4064967"/>
          </a:xfrm>
        </p:spPr>
        <p:txBody>
          <a:bodyPr/>
          <a:lstStyle>
            <a:lvl1pPr>
              <a:defRPr/>
            </a:lvl1pPr>
          </a:lstStyle>
          <a:p>
            <a:pPr lvl="0"/>
            <a:r>
              <a:rPr lang="en-US" dirty="0"/>
              <a:t>Bullet point Arial regular 14pt</a:t>
            </a:r>
          </a:p>
        </p:txBody>
      </p:sp>
      <p:sp>
        <p:nvSpPr>
          <p:cNvPr id="2" name="Title 1"/>
          <p:cNvSpPr>
            <a:spLocks noGrp="1"/>
          </p:cNvSpPr>
          <p:nvPr>
            <p:ph type="title" hasCustomPrompt="1"/>
          </p:nvPr>
        </p:nvSpPr>
        <p:spPr/>
        <p:txBody>
          <a:bodyPr/>
          <a:lstStyle/>
          <a:p>
            <a:r>
              <a:rPr lang="en-US" dirty="0"/>
              <a:t>TITLE - ALL CAPS ARIAL BOLD 24PT</a:t>
            </a:r>
          </a:p>
        </p:txBody>
      </p:sp>
      <p:sp>
        <p:nvSpPr>
          <p:cNvPr id="3" name="Content Placeholder 2"/>
          <p:cNvSpPr>
            <a:spLocks noGrp="1"/>
          </p:cNvSpPr>
          <p:nvPr>
            <p:ph sz="half" idx="1" hasCustomPrompt="1"/>
          </p:nvPr>
        </p:nvSpPr>
        <p:spPr>
          <a:xfrm>
            <a:off x="812801" y="1854927"/>
            <a:ext cx="4925180" cy="4064967"/>
          </a:xfrm>
        </p:spPr>
        <p:txBody>
          <a:bodyPr rIns="137160">
            <a:normAutofit/>
          </a:bodyPr>
          <a:lstStyle>
            <a:lvl1pPr marL="0" indent="0">
              <a:lnSpc>
                <a:spcPct val="80000"/>
              </a:lnSpc>
              <a:spcBef>
                <a:spcPts val="0"/>
              </a:spcBef>
              <a:buNone/>
              <a:defRPr sz="6000" b="0">
                <a:latin typeface="Arial Black" panose="020B0A04020102020204" pitchFamily="34" charset="0"/>
              </a:defRPr>
            </a:lvl1pPr>
            <a:lvl5pPr>
              <a:defRPr/>
            </a:lvl5pPr>
          </a:lstStyle>
          <a:p>
            <a:pPr lvl="0"/>
            <a:r>
              <a:rPr lang="en-US" dirty="0"/>
              <a:t>ARIAL BLACK 45PT HEADLINE</a:t>
            </a:r>
          </a:p>
        </p:txBody>
      </p:sp>
      <p:cxnSp>
        <p:nvCxnSpPr>
          <p:cNvPr id="10" name="Straight Connector 9"/>
          <p:cNvCxnSpPr/>
          <p:nvPr userDrawn="1"/>
        </p:nvCxnSpPr>
        <p:spPr>
          <a:xfrm>
            <a:off x="5890381" y="1854927"/>
            <a:ext cx="0" cy="352998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userDrawn="1"/>
        </p:nvCxnSpPr>
        <p:spPr>
          <a:xfrm>
            <a:off x="812800" y="1428064"/>
            <a:ext cx="1056736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37683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Disclaimer">
    <p:spTree>
      <p:nvGrpSpPr>
        <p:cNvPr id="1" name=""/>
        <p:cNvGrpSpPr/>
        <p:nvPr/>
      </p:nvGrpSpPr>
      <p:grpSpPr>
        <a:xfrm>
          <a:off x="0" y="0"/>
          <a:ext cx="0" cy="0"/>
          <a:chOff x="0" y="0"/>
          <a:chExt cx="0" cy="0"/>
        </a:xfrm>
      </p:grpSpPr>
      <p:sp>
        <p:nvSpPr>
          <p:cNvPr id="9" name="Rectangle 8"/>
          <p:cNvSpPr/>
          <p:nvPr userDrawn="1"/>
        </p:nvSpPr>
        <p:spPr>
          <a:xfrm>
            <a:off x="1" y="-21205"/>
            <a:ext cx="12192000" cy="634869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77011"/>
            <a:endParaRPr lang="en-US" sz="1727" dirty="0">
              <a:solidFill>
                <a:prstClr val="white"/>
              </a:solidFill>
              <a:latin typeface="Arial" panose="020B0604020202020204" pitchFamily="34" charset="0"/>
            </a:endParaRPr>
          </a:p>
        </p:txBody>
      </p:sp>
      <p:sp>
        <p:nvSpPr>
          <p:cNvPr id="11" name="TextBox 10"/>
          <p:cNvSpPr txBox="1"/>
          <p:nvPr userDrawn="1"/>
        </p:nvSpPr>
        <p:spPr>
          <a:xfrm>
            <a:off x="827733" y="955909"/>
            <a:ext cx="7965507" cy="2901179"/>
          </a:xfrm>
          <a:prstGeom prst="rect">
            <a:avLst/>
          </a:prstGeom>
          <a:noFill/>
        </p:spPr>
        <p:txBody>
          <a:bodyPr wrap="square" lIns="0" tIns="0" rIns="0" bIns="0" rtlCol="0">
            <a:spAutoFit/>
          </a:bodyPr>
          <a:lstStyle/>
          <a:p>
            <a:pPr defTabSz="877011">
              <a:spcBef>
                <a:spcPts val="1067"/>
              </a:spcBef>
            </a:pPr>
            <a:r>
              <a:rPr lang="en-US" sz="3200" dirty="0">
                <a:solidFill>
                  <a:prstClr val="white"/>
                </a:solidFill>
                <a:latin typeface="Arial" panose="020B0604020202020204" pitchFamily="34" charset="0"/>
                <a:cs typeface="Arial" panose="020B0604020202020204" pitchFamily="34" charset="0"/>
              </a:rPr>
              <a:t>Safe Harbor Statement</a:t>
            </a:r>
            <a:br>
              <a:rPr lang="en-US" sz="3200" dirty="0">
                <a:solidFill>
                  <a:prstClr val="white"/>
                </a:solidFill>
                <a:latin typeface="Arial" panose="020B0604020202020204" pitchFamily="34" charset="0"/>
                <a:cs typeface="Arial" panose="020B0604020202020204" pitchFamily="34" charset="0"/>
              </a:rPr>
            </a:br>
            <a:endParaRPr lang="en-US" sz="3200" dirty="0">
              <a:solidFill>
                <a:prstClr val="white"/>
              </a:solidFill>
              <a:latin typeface="Arial" panose="020B0604020202020204" pitchFamily="34" charset="0"/>
              <a:cs typeface="Arial" panose="020B0604020202020204" pitchFamily="34" charset="0"/>
            </a:endParaRPr>
          </a:p>
          <a:p>
            <a:pPr defTabSz="877011">
              <a:spcBef>
                <a:spcPts val="1500"/>
              </a:spcBef>
            </a:pPr>
            <a:r>
              <a:rPr lang="en-US" sz="1867" dirty="0">
                <a:solidFill>
                  <a:prstClr val="white"/>
                </a:solidFill>
                <a:latin typeface="Arial"/>
                <a:cs typeface="Arial"/>
              </a:rPr>
              <a:t>The following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and timing of any features or functionality described for Oracle’s products remains at the sole discretion of Oracle.</a:t>
            </a:r>
          </a:p>
        </p:txBody>
      </p:sp>
    </p:spTree>
    <p:extLst>
      <p:ext uri="{BB962C8B-B14F-4D97-AF65-F5344CB8AC3E}">
        <p14:creationId xmlns:p14="http://schemas.microsoft.com/office/powerpoint/2010/main" val="253573465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Three Content">
    <p:spTree>
      <p:nvGrpSpPr>
        <p:cNvPr id="1" name=""/>
        <p:cNvGrpSpPr/>
        <p:nvPr/>
      </p:nvGrpSpPr>
      <p:grpSpPr>
        <a:xfrm>
          <a:off x="0" y="0"/>
          <a:ext cx="0" cy="0"/>
          <a:chOff x="0" y="0"/>
          <a:chExt cx="0" cy="0"/>
        </a:xfrm>
      </p:grpSpPr>
      <p:sp>
        <p:nvSpPr>
          <p:cNvPr id="4" name="Content Placeholder 3"/>
          <p:cNvSpPr>
            <a:spLocks noGrp="1"/>
          </p:cNvSpPr>
          <p:nvPr>
            <p:ph sz="half" idx="2" hasCustomPrompt="1"/>
          </p:nvPr>
        </p:nvSpPr>
        <p:spPr>
          <a:xfrm>
            <a:off x="4477837" y="1854927"/>
            <a:ext cx="3243763" cy="4064967"/>
          </a:xfrm>
        </p:spPr>
        <p:txBody>
          <a:bodyPr>
            <a:normAutofit/>
          </a:bodyPr>
          <a:lstStyle>
            <a:lvl1pPr>
              <a:defRPr sz="1600"/>
            </a:lvl1pPr>
            <a:lvl2pPr>
              <a:defRPr sz="1333"/>
            </a:lvl2pPr>
            <a:lvl3pPr>
              <a:defRPr sz="1333"/>
            </a:lvl3pPr>
            <a:lvl4pPr>
              <a:defRPr sz="1333"/>
            </a:lvl4pPr>
            <a:lvl5pPr>
              <a:defRPr sz="1333"/>
            </a:lvl5pPr>
          </a:lstStyle>
          <a:p>
            <a:pPr lvl="0"/>
            <a:r>
              <a:rPr lang="en-US" dirty="0"/>
              <a:t>Bullet point Arial regular 12pt</a:t>
            </a:r>
          </a:p>
        </p:txBody>
      </p:sp>
      <p:sp>
        <p:nvSpPr>
          <p:cNvPr id="2" name="Title 1"/>
          <p:cNvSpPr>
            <a:spLocks noGrp="1"/>
          </p:cNvSpPr>
          <p:nvPr>
            <p:ph type="title" hasCustomPrompt="1"/>
          </p:nvPr>
        </p:nvSpPr>
        <p:spPr/>
        <p:txBody>
          <a:bodyPr/>
          <a:lstStyle/>
          <a:p>
            <a:r>
              <a:rPr lang="en-US" dirty="0"/>
              <a:t>TITLE - ALL CAPS ARIAL BOLD 24PT</a:t>
            </a:r>
          </a:p>
        </p:txBody>
      </p:sp>
      <p:sp>
        <p:nvSpPr>
          <p:cNvPr id="3" name="Content Placeholder 2"/>
          <p:cNvSpPr>
            <a:spLocks noGrp="1"/>
          </p:cNvSpPr>
          <p:nvPr>
            <p:ph sz="half" idx="1" hasCustomPrompt="1"/>
          </p:nvPr>
        </p:nvSpPr>
        <p:spPr>
          <a:xfrm>
            <a:off x="812801" y="1854927"/>
            <a:ext cx="3251199" cy="4064967"/>
          </a:xfrm>
        </p:spPr>
        <p:txBody>
          <a:bodyPr>
            <a:normAutofit/>
          </a:bodyPr>
          <a:lstStyle>
            <a:lvl1pPr>
              <a:defRPr sz="1600" baseline="0"/>
            </a:lvl1pPr>
            <a:lvl2pPr>
              <a:defRPr sz="1333"/>
            </a:lvl2pPr>
            <a:lvl3pPr>
              <a:defRPr sz="1333"/>
            </a:lvl3pPr>
            <a:lvl4pPr>
              <a:defRPr sz="1333"/>
            </a:lvl4pPr>
            <a:lvl5pPr>
              <a:defRPr sz="1333"/>
            </a:lvl5pPr>
          </a:lstStyle>
          <a:p>
            <a:pPr lvl="0"/>
            <a:r>
              <a:rPr lang="en-US" dirty="0"/>
              <a:t>Bullet point Arial regular 12pt</a:t>
            </a:r>
          </a:p>
        </p:txBody>
      </p:sp>
      <p:sp>
        <p:nvSpPr>
          <p:cNvPr id="8" name="Content Placeholder 3"/>
          <p:cNvSpPr>
            <a:spLocks noGrp="1"/>
          </p:cNvSpPr>
          <p:nvPr>
            <p:ph sz="half" idx="13" hasCustomPrompt="1"/>
          </p:nvPr>
        </p:nvSpPr>
        <p:spPr>
          <a:xfrm>
            <a:off x="8143895" y="1854927"/>
            <a:ext cx="3236271" cy="4064967"/>
          </a:xfrm>
        </p:spPr>
        <p:txBody>
          <a:bodyPr>
            <a:normAutofit/>
          </a:bodyPr>
          <a:lstStyle>
            <a:lvl1pPr>
              <a:defRPr sz="1600"/>
            </a:lvl1pPr>
            <a:lvl2pPr>
              <a:defRPr sz="1333"/>
            </a:lvl2pPr>
            <a:lvl3pPr>
              <a:defRPr sz="1333"/>
            </a:lvl3pPr>
            <a:lvl4pPr>
              <a:defRPr sz="1333"/>
            </a:lvl4pPr>
            <a:lvl5pPr>
              <a:defRPr sz="1333"/>
            </a:lvl5pPr>
            <a:lvl6pPr marL="2285943" indent="0">
              <a:buNone/>
              <a:defRPr/>
            </a:lvl6pPr>
          </a:lstStyle>
          <a:p>
            <a:pPr lvl="0"/>
            <a:r>
              <a:rPr lang="en-US" dirty="0"/>
              <a:t>Bullet point Arial regular 12pt</a:t>
            </a:r>
          </a:p>
        </p:txBody>
      </p:sp>
      <p:cxnSp>
        <p:nvCxnSpPr>
          <p:cNvPr id="10" name="Straight Connector 9"/>
          <p:cNvCxnSpPr/>
          <p:nvPr userDrawn="1"/>
        </p:nvCxnSpPr>
        <p:spPr>
          <a:xfrm>
            <a:off x="812800" y="1428064"/>
            <a:ext cx="1056736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85600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Four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TITLE - ALL CAPS ARIAL BOLD 24PT</a:t>
            </a:r>
          </a:p>
        </p:txBody>
      </p:sp>
      <p:sp>
        <p:nvSpPr>
          <p:cNvPr id="3" name="Content Placeholder 2"/>
          <p:cNvSpPr>
            <a:spLocks noGrp="1"/>
          </p:cNvSpPr>
          <p:nvPr>
            <p:ph sz="half" idx="1" hasCustomPrompt="1"/>
          </p:nvPr>
        </p:nvSpPr>
        <p:spPr>
          <a:xfrm>
            <a:off x="812800" y="1854927"/>
            <a:ext cx="2351315" cy="4064967"/>
          </a:xfrm>
        </p:spPr>
        <p:txBody>
          <a:bodyPr>
            <a:normAutofit/>
          </a:bodyPr>
          <a:lstStyle>
            <a:lvl1pPr>
              <a:defRPr sz="1600" baseline="0"/>
            </a:lvl1pPr>
            <a:lvl2pPr>
              <a:defRPr sz="1333"/>
            </a:lvl2pPr>
            <a:lvl5pPr>
              <a:defRPr/>
            </a:lvl5pPr>
          </a:lstStyle>
          <a:p>
            <a:pPr lvl="0"/>
            <a:r>
              <a:rPr lang="en-US" dirty="0"/>
              <a:t>Bullet point Arial12pt</a:t>
            </a:r>
          </a:p>
        </p:txBody>
      </p:sp>
      <p:sp>
        <p:nvSpPr>
          <p:cNvPr id="9" name="Content Placeholder 2"/>
          <p:cNvSpPr>
            <a:spLocks noGrp="1"/>
          </p:cNvSpPr>
          <p:nvPr>
            <p:ph sz="half" idx="13" hasCustomPrompt="1"/>
          </p:nvPr>
        </p:nvSpPr>
        <p:spPr>
          <a:xfrm>
            <a:off x="3565557" y="1854927"/>
            <a:ext cx="2346596" cy="4064967"/>
          </a:xfrm>
        </p:spPr>
        <p:txBody>
          <a:bodyPr>
            <a:normAutofit/>
          </a:bodyPr>
          <a:lstStyle>
            <a:lvl1pPr>
              <a:defRPr sz="1600" baseline="0"/>
            </a:lvl1pPr>
            <a:lvl2pPr>
              <a:defRPr sz="1333"/>
            </a:lvl2pPr>
            <a:lvl5pPr>
              <a:defRPr/>
            </a:lvl5pPr>
          </a:lstStyle>
          <a:p>
            <a:pPr lvl="0"/>
            <a:r>
              <a:rPr lang="en-US" dirty="0"/>
              <a:t>Bullet point Arial12pt</a:t>
            </a:r>
          </a:p>
        </p:txBody>
      </p:sp>
      <p:sp>
        <p:nvSpPr>
          <p:cNvPr id="10" name="Content Placeholder 2"/>
          <p:cNvSpPr>
            <a:spLocks noGrp="1"/>
          </p:cNvSpPr>
          <p:nvPr>
            <p:ph sz="half" idx="14" hasCustomPrompt="1"/>
          </p:nvPr>
        </p:nvSpPr>
        <p:spPr>
          <a:xfrm>
            <a:off x="6320974" y="1854927"/>
            <a:ext cx="2329541" cy="4064967"/>
          </a:xfrm>
        </p:spPr>
        <p:txBody>
          <a:bodyPr>
            <a:normAutofit/>
          </a:bodyPr>
          <a:lstStyle>
            <a:lvl1pPr>
              <a:defRPr sz="1600" baseline="0"/>
            </a:lvl1pPr>
            <a:lvl2pPr>
              <a:defRPr sz="1333"/>
            </a:lvl2pPr>
            <a:lvl5pPr>
              <a:defRPr/>
            </a:lvl5pPr>
          </a:lstStyle>
          <a:p>
            <a:pPr lvl="0"/>
            <a:r>
              <a:rPr lang="en-US" dirty="0"/>
              <a:t>Bullet point Arial12pt</a:t>
            </a:r>
          </a:p>
        </p:txBody>
      </p:sp>
      <p:sp>
        <p:nvSpPr>
          <p:cNvPr id="11" name="Content Placeholder 2"/>
          <p:cNvSpPr>
            <a:spLocks noGrp="1"/>
          </p:cNvSpPr>
          <p:nvPr>
            <p:ph sz="half" idx="15" hasCustomPrompt="1"/>
          </p:nvPr>
        </p:nvSpPr>
        <p:spPr>
          <a:xfrm>
            <a:off x="9049658" y="1854927"/>
            <a:ext cx="2330508" cy="4064967"/>
          </a:xfrm>
        </p:spPr>
        <p:txBody>
          <a:bodyPr>
            <a:normAutofit/>
          </a:bodyPr>
          <a:lstStyle>
            <a:lvl1pPr>
              <a:defRPr sz="1600" baseline="0"/>
            </a:lvl1pPr>
            <a:lvl2pPr>
              <a:defRPr sz="1333"/>
            </a:lvl2pPr>
            <a:lvl5pPr>
              <a:defRPr/>
            </a:lvl5pPr>
          </a:lstStyle>
          <a:p>
            <a:pPr lvl="0"/>
            <a:r>
              <a:rPr lang="en-US" dirty="0"/>
              <a:t>Bullet point Arial12pt</a:t>
            </a:r>
          </a:p>
        </p:txBody>
      </p:sp>
      <p:cxnSp>
        <p:nvCxnSpPr>
          <p:cNvPr id="13" name="Straight Connector 12"/>
          <p:cNvCxnSpPr/>
          <p:nvPr userDrawn="1"/>
        </p:nvCxnSpPr>
        <p:spPr>
          <a:xfrm>
            <a:off x="812800" y="1428064"/>
            <a:ext cx="1056736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7725398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Content + Imag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TITLE - ALL CAPS ARIAL BOLD 24PT</a:t>
            </a:r>
          </a:p>
        </p:txBody>
      </p:sp>
      <p:sp>
        <p:nvSpPr>
          <p:cNvPr id="3" name="Content Placeholder 2"/>
          <p:cNvSpPr>
            <a:spLocks noGrp="1"/>
          </p:cNvSpPr>
          <p:nvPr>
            <p:ph sz="half" idx="1" hasCustomPrompt="1"/>
          </p:nvPr>
        </p:nvSpPr>
        <p:spPr>
          <a:xfrm>
            <a:off x="812801" y="1854927"/>
            <a:ext cx="5079999" cy="4064967"/>
          </a:xfrm>
        </p:spPr>
        <p:txBody>
          <a:bodyPr/>
          <a:lstStyle>
            <a:lvl1pPr>
              <a:defRPr/>
            </a:lvl1pPr>
            <a:lvl5pPr>
              <a:defRPr/>
            </a:lvl5pPr>
          </a:lstStyle>
          <a:p>
            <a:pPr lvl="0"/>
            <a:r>
              <a:rPr lang="en-US" dirty="0"/>
              <a:t>Bullet point Arial regular 14pt</a:t>
            </a:r>
          </a:p>
        </p:txBody>
      </p:sp>
      <p:cxnSp>
        <p:nvCxnSpPr>
          <p:cNvPr id="8" name="Straight Connector 7"/>
          <p:cNvCxnSpPr/>
          <p:nvPr userDrawn="1"/>
        </p:nvCxnSpPr>
        <p:spPr>
          <a:xfrm>
            <a:off x="812800" y="1428064"/>
            <a:ext cx="1056736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260102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Header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1851" y="1860884"/>
            <a:ext cx="7818664" cy="4064000"/>
          </a:xfrm>
        </p:spPr>
        <p:txBody>
          <a:bodyPr anchor="t" anchorCtr="0"/>
          <a:lstStyle>
            <a:lvl1pPr>
              <a:lnSpc>
                <a:spcPct val="80000"/>
              </a:lnSpc>
              <a:defRPr sz="6000" baseline="0">
                <a:latin typeface="Arial Black" panose="020B0A04020102020204" pitchFamily="34" charset="0"/>
              </a:defRPr>
            </a:lvl1pPr>
          </a:lstStyle>
          <a:p>
            <a:r>
              <a:rPr lang="en-US" dirty="0"/>
              <a:t>BIG HEADLINE ARIAL BLACK 45PT GOES HERE.</a:t>
            </a:r>
          </a:p>
        </p:txBody>
      </p:sp>
      <p:cxnSp>
        <p:nvCxnSpPr>
          <p:cNvPr id="8" name="Straight Connector 7"/>
          <p:cNvCxnSpPr/>
          <p:nvPr userDrawn="1"/>
        </p:nvCxnSpPr>
        <p:spPr>
          <a:xfrm>
            <a:off x="812800" y="1428064"/>
            <a:ext cx="1056736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466988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Content + Chart">
    <p:spTree>
      <p:nvGrpSpPr>
        <p:cNvPr id="1" name=""/>
        <p:cNvGrpSpPr/>
        <p:nvPr/>
      </p:nvGrpSpPr>
      <p:grpSpPr>
        <a:xfrm>
          <a:off x="0" y="0"/>
          <a:ext cx="0" cy="0"/>
          <a:chOff x="0" y="0"/>
          <a:chExt cx="0" cy="0"/>
        </a:xfrm>
      </p:grpSpPr>
      <p:sp>
        <p:nvSpPr>
          <p:cNvPr id="4" name="Content Placeholder 3"/>
          <p:cNvSpPr>
            <a:spLocks noGrp="1"/>
          </p:cNvSpPr>
          <p:nvPr>
            <p:ph sz="half" idx="2" hasCustomPrompt="1"/>
          </p:nvPr>
        </p:nvSpPr>
        <p:spPr>
          <a:xfrm>
            <a:off x="6308875" y="5646821"/>
            <a:ext cx="5071291" cy="432135"/>
          </a:xfrm>
        </p:spPr>
        <p:txBody>
          <a:bodyPr/>
          <a:lstStyle>
            <a:lvl1pPr marL="0" indent="0">
              <a:spcBef>
                <a:spcPts val="1067"/>
              </a:spcBef>
              <a:buNone/>
              <a:defRPr sz="1067"/>
            </a:lvl1pPr>
          </a:lstStyle>
          <a:p>
            <a:pPr>
              <a:spcBef>
                <a:spcPts val="800"/>
              </a:spcBef>
            </a:pPr>
            <a:r>
              <a:rPr lang="en-US" sz="933" b="1" dirty="0">
                <a:latin typeface="Arial" panose="020B0604020202020204" pitchFamily="34" charset="0"/>
                <a:cs typeface="Arial" panose="020B0604020202020204" pitchFamily="34" charset="0"/>
              </a:rPr>
              <a:t>Source: </a:t>
            </a:r>
            <a:r>
              <a:rPr lang="en-US" sz="933" dirty="0" err="1">
                <a:latin typeface="Arial" panose="020B0604020202020204" pitchFamily="34" charset="0"/>
                <a:cs typeface="Arial" panose="020B0604020202020204" pitchFamily="34" charset="0"/>
              </a:rPr>
              <a:t>Aenean</a:t>
            </a:r>
            <a:r>
              <a:rPr lang="en-US" sz="933" dirty="0">
                <a:latin typeface="Arial" panose="020B0604020202020204" pitchFamily="34" charset="0"/>
                <a:cs typeface="Arial" panose="020B0604020202020204" pitchFamily="34" charset="0"/>
              </a:rPr>
              <a:t> </a:t>
            </a:r>
            <a:r>
              <a:rPr lang="en-US" sz="933" dirty="0" err="1">
                <a:latin typeface="Arial" panose="020B0604020202020204" pitchFamily="34" charset="0"/>
                <a:cs typeface="Arial" panose="020B0604020202020204" pitchFamily="34" charset="0"/>
              </a:rPr>
              <a:t>ut</a:t>
            </a:r>
            <a:r>
              <a:rPr lang="en-US" sz="933" dirty="0">
                <a:latin typeface="Arial" panose="020B0604020202020204" pitchFamily="34" charset="0"/>
                <a:cs typeface="Arial" panose="020B0604020202020204" pitchFamily="34" charset="0"/>
              </a:rPr>
              <a:t> </a:t>
            </a:r>
            <a:r>
              <a:rPr lang="en-US" sz="933" dirty="0" err="1">
                <a:latin typeface="Arial" panose="020B0604020202020204" pitchFamily="34" charset="0"/>
                <a:cs typeface="Arial" panose="020B0604020202020204" pitchFamily="34" charset="0"/>
              </a:rPr>
              <a:t>metus</a:t>
            </a:r>
            <a:r>
              <a:rPr lang="en-US" sz="933" dirty="0">
                <a:latin typeface="Arial" panose="020B0604020202020204" pitchFamily="34" charset="0"/>
                <a:cs typeface="Arial" panose="020B0604020202020204" pitchFamily="34" charset="0"/>
              </a:rPr>
              <a:t> vitae ante </a:t>
            </a:r>
            <a:r>
              <a:rPr lang="en-US" sz="933" dirty="0" err="1">
                <a:latin typeface="Arial" panose="020B0604020202020204" pitchFamily="34" charset="0"/>
                <a:cs typeface="Arial" panose="020B0604020202020204" pitchFamily="34" charset="0"/>
              </a:rPr>
              <a:t>efficitur</a:t>
            </a:r>
            <a:r>
              <a:rPr lang="en-US" sz="933" dirty="0">
                <a:latin typeface="Arial" panose="020B0604020202020204" pitchFamily="34" charset="0"/>
                <a:cs typeface="Arial" panose="020B0604020202020204" pitchFamily="34" charset="0"/>
              </a:rPr>
              <a:t> </a:t>
            </a:r>
            <a:r>
              <a:rPr lang="en-US" sz="933" dirty="0" err="1">
                <a:latin typeface="Arial" panose="020B0604020202020204" pitchFamily="34" charset="0"/>
                <a:cs typeface="Arial" panose="020B0604020202020204" pitchFamily="34" charset="0"/>
              </a:rPr>
              <a:t>feugiat</a:t>
            </a:r>
            <a:r>
              <a:rPr lang="en-US" sz="933" dirty="0">
                <a:latin typeface="Arial" panose="020B0604020202020204" pitchFamily="34" charset="0"/>
                <a:cs typeface="Arial" panose="020B0604020202020204" pitchFamily="34" charset="0"/>
              </a:rPr>
              <a:t> ac </a:t>
            </a:r>
            <a:r>
              <a:rPr lang="en-US" sz="933" dirty="0" err="1">
                <a:latin typeface="Arial" panose="020B0604020202020204" pitchFamily="34" charset="0"/>
                <a:cs typeface="Arial" panose="020B0604020202020204" pitchFamily="34" charset="0"/>
              </a:rPr>
              <a:t>ac</a:t>
            </a:r>
            <a:r>
              <a:rPr lang="en-US" sz="933" dirty="0">
                <a:latin typeface="Arial" panose="020B0604020202020204" pitchFamily="34" charset="0"/>
                <a:cs typeface="Arial" panose="020B0604020202020204" pitchFamily="34" charset="0"/>
              </a:rPr>
              <a:t> </a:t>
            </a:r>
            <a:r>
              <a:rPr lang="en-US" sz="933" dirty="0" err="1">
                <a:latin typeface="Arial" panose="020B0604020202020204" pitchFamily="34" charset="0"/>
                <a:cs typeface="Arial" panose="020B0604020202020204" pitchFamily="34" charset="0"/>
              </a:rPr>
              <a:t>erat</a:t>
            </a:r>
            <a:r>
              <a:rPr lang="en-US" sz="933" dirty="0">
                <a:latin typeface="Arial" panose="020B0604020202020204" pitchFamily="34" charset="0"/>
                <a:cs typeface="Arial" panose="020B0604020202020204" pitchFamily="34" charset="0"/>
              </a:rPr>
              <a:t>. </a:t>
            </a:r>
            <a:r>
              <a:rPr lang="en-US" sz="933" dirty="0" err="1">
                <a:latin typeface="Arial" panose="020B0604020202020204" pitchFamily="34" charset="0"/>
                <a:cs typeface="Arial" panose="020B0604020202020204" pitchFamily="34" charset="0"/>
              </a:rPr>
              <a:t>Vestibulum</a:t>
            </a:r>
            <a:r>
              <a:rPr lang="en-US" sz="933" dirty="0">
                <a:latin typeface="Arial" panose="020B0604020202020204" pitchFamily="34" charset="0"/>
                <a:cs typeface="Arial" panose="020B0604020202020204" pitchFamily="34" charset="0"/>
              </a:rPr>
              <a:t> porta </a:t>
            </a:r>
            <a:r>
              <a:rPr lang="en-US" sz="933" dirty="0" err="1">
                <a:latin typeface="Arial" panose="020B0604020202020204" pitchFamily="34" charset="0"/>
                <a:cs typeface="Arial" panose="020B0604020202020204" pitchFamily="34" charset="0"/>
              </a:rPr>
              <a:t>enim</a:t>
            </a:r>
            <a:r>
              <a:rPr lang="en-US" sz="933" dirty="0">
                <a:latin typeface="Arial" panose="020B0604020202020204" pitchFamily="34" charset="0"/>
                <a:cs typeface="Arial" panose="020B0604020202020204" pitchFamily="34" charset="0"/>
              </a:rPr>
              <a:t> </a:t>
            </a:r>
            <a:r>
              <a:rPr lang="en-US" sz="933" dirty="0" err="1">
                <a:latin typeface="Arial" panose="020B0604020202020204" pitchFamily="34" charset="0"/>
                <a:cs typeface="Arial" panose="020B0604020202020204" pitchFamily="34" charset="0"/>
              </a:rPr>
              <a:t>eu</a:t>
            </a:r>
            <a:r>
              <a:rPr lang="en-US" sz="933" dirty="0">
                <a:latin typeface="Arial" panose="020B0604020202020204" pitchFamily="34" charset="0"/>
                <a:cs typeface="Arial" panose="020B0604020202020204" pitchFamily="34" charset="0"/>
              </a:rPr>
              <a:t> semper </a:t>
            </a:r>
            <a:r>
              <a:rPr lang="en-US" sz="933" dirty="0" err="1">
                <a:latin typeface="Arial" panose="020B0604020202020204" pitchFamily="34" charset="0"/>
                <a:cs typeface="Arial" panose="020B0604020202020204" pitchFamily="34" charset="0"/>
              </a:rPr>
              <a:t>hendrerit</a:t>
            </a:r>
            <a:r>
              <a:rPr lang="en-US" sz="933" dirty="0">
                <a:latin typeface="Arial" panose="020B0604020202020204" pitchFamily="34" charset="0"/>
                <a:cs typeface="Arial" panose="020B0604020202020204" pitchFamily="34" charset="0"/>
              </a:rPr>
              <a:t>. </a:t>
            </a:r>
            <a:r>
              <a:rPr lang="en-US" sz="933" dirty="0" err="1">
                <a:latin typeface="Arial" panose="020B0604020202020204" pitchFamily="34" charset="0"/>
                <a:cs typeface="Arial" panose="020B0604020202020204" pitchFamily="34" charset="0"/>
              </a:rPr>
              <a:t>Aenean</a:t>
            </a:r>
            <a:r>
              <a:rPr lang="en-US" sz="933" dirty="0">
                <a:latin typeface="Arial" panose="020B0604020202020204" pitchFamily="34" charset="0"/>
                <a:cs typeface="Arial" panose="020B0604020202020204" pitchFamily="34" charset="0"/>
              </a:rPr>
              <a:t> </a:t>
            </a:r>
            <a:r>
              <a:rPr lang="en-US" sz="933" dirty="0" err="1">
                <a:latin typeface="Arial" panose="020B0604020202020204" pitchFamily="34" charset="0"/>
                <a:cs typeface="Arial" panose="020B0604020202020204" pitchFamily="34" charset="0"/>
              </a:rPr>
              <a:t>ut</a:t>
            </a:r>
            <a:r>
              <a:rPr lang="en-US" sz="933" dirty="0">
                <a:latin typeface="Arial" panose="020B0604020202020204" pitchFamily="34" charset="0"/>
                <a:cs typeface="Arial" panose="020B0604020202020204" pitchFamily="34" charset="0"/>
              </a:rPr>
              <a:t> </a:t>
            </a:r>
            <a:r>
              <a:rPr lang="en-US" sz="933" dirty="0" err="1">
                <a:latin typeface="Arial" panose="020B0604020202020204" pitchFamily="34" charset="0"/>
                <a:cs typeface="Arial" panose="020B0604020202020204" pitchFamily="34" charset="0"/>
              </a:rPr>
              <a:t>metus</a:t>
            </a:r>
            <a:r>
              <a:rPr lang="en-US" sz="933" dirty="0">
                <a:latin typeface="Arial" panose="020B0604020202020204" pitchFamily="34" charset="0"/>
                <a:cs typeface="Arial" panose="020B0604020202020204" pitchFamily="34" charset="0"/>
              </a:rPr>
              <a:t> vitae. </a:t>
            </a:r>
          </a:p>
        </p:txBody>
      </p:sp>
      <p:sp>
        <p:nvSpPr>
          <p:cNvPr id="2" name="Title 1"/>
          <p:cNvSpPr>
            <a:spLocks noGrp="1"/>
          </p:cNvSpPr>
          <p:nvPr>
            <p:ph type="title" hasCustomPrompt="1"/>
          </p:nvPr>
        </p:nvSpPr>
        <p:spPr/>
        <p:txBody>
          <a:bodyPr/>
          <a:lstStyle/>
          <a:p>
            <a:r>
              <a:rPr lang="en-US" dirty="0"/>
              <a:t>TITLE - ALL CAPS ARIAL BOLD 24PT</a:t>
            </a:r>
          </a:p>
        </p:txBody>
      </p:sp>
      <p:sp>
        <p:nvSpPr>
          <p:cNvPr id="3" name="Content Placeholder 2"/>
          <p:cNvSpPr>
            <a:spLocks noGrp="1"/>
          </p:cNvSpPr>
          <p:nvPr>
            <p:ph sz="half" idx="1" hasCustomPrompt="1"/>
          </p:nvPr>
        </p:nvSpPr>
        <p:spPr>
          <a:xfrm>
            <a:off x="812801" y="1854927"/>
            <a:ext cx="5089675" cy="4064967"/>
          </a:xfrm>
        </p:spPr>
        <p:txBody>
          <a:bodyPr/>
          <a:lstStyle>
            <a:lvl1pPr>
              <a:defRPr/>
            </a:lvl1pPr>
            <a:lvl5pPr>
              <a:defRPr/>
            </a:lvl5pPr>
          </a:lstStyle>
          <a:p>
            <a:pPr lvl="0"/>
            <a:r>
              <a:rPr lang="en-US" dirty="0"/>
              <a:t>Bullet point Arial regular 14pt</a:t>
            </a:r>
          </a:p>
        </p:txBody>
      </p:sp>
      <p:cxnSp>
        <p:nvCxnSpPr>
          <p:cNvPr id="8" name="Straight Connector 7"/>
          <p:cNvCxnSpPr/>
          <p:nvPr userDrawn="1"/>
        </p:nvCxnSpPr>
        <p:spPr>
          <a:xfrm>
            <a:off x="812800" y="1428064"/>
            <a:ext cx="1056736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7277740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Cobrand logo slide">
    <p:spTree>
      <p:nvGrpSpPr>
        <p:cNvPr id="1" name=""/>
        <p:cNvGrpSpPr/>
        <p:nvPr/>
      </p:nvGrpSpPr>
      <p:grpSpPr>
        <a:xfrm>
          <a:off x="0" y="0"/>
          <a:ext cx="0" cy="0"/>
          <a:chOff x="0" y="0"/>
          <a:chExt cx="0" cy="0"/>
        </a:xfrm>
      </p:grpSpPr>
      <p:sp>
        <p:nvSpPr>
          <p:cNvPr id="9" name="Rectangle 8"/>
          <p:cNvSpPr/>
          <p:nvPr userDrawn="1"/>
        </p:nvSpPr>
        <p:spPr>
          <a:xfrm>
            <a:off x="1" y="-21205"/>
            <a:ext cx="12192000" cy="634869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77011"/>
            <a:endParaRPr lang="en-US" sz="1727" dirty="0">
              <a:solidFill>
                <a:prstClr val="white"/>
              </a:solidFill>
              <a:latin typeface="Arial" panose="020B0604020202020204" pitchFamily="34" charset="0"/>
            </a:endParaRPr>
          </a:p>
        </p:txBody>
      </p:sp>
      <p:sp>
        <p:nvSpPr>
          <p:cNvPr id="4" name="Rectangle 3"/>
          <p:cNvSpPr/>
          <p:nvPr userDrawn="1"/>
        </p:nvSpPr>
        <p:spPr>
          <a:xfrm>
            <a:off x="-1" y="6487133"/>
            <a:ext cx="12192001" cy="37086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77011"/>
            <a:endParaRPr lang="en-US" sz="1727">
              <a:solidFill>
                <a:prstClr val="white"/>
              </a:solidFill>
            </a:endParaRPr>
          </a:p>
        </p:txBody>
      </p:sp>
    </p:spTree>
    <p:extLst>
      <p:ext uri="{BB962C8B-B14F-4D97-AF65-F5344CB8AC3E}">
        <p14:creationId xmlns:p14="http://schemas.microsoft.com/office/powerpoint/2010/main" val="180452772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Section Divider">
    <p:spTree>
      <p:nvGrpSpPr>
        <p:cNvPr id="1" name=""/>
        <p:cNvGrpSpPr/>
        <p:nvPr/>
      </p:nvGrpSpPr>
      <p:grpSpPr>
        <a:xfrm>
          <a:off x="0" y="0"/>
          <a:ext cx="0" cy="0"/>
          <a:chOff x="0" y="0"/>
          <a:chExt cx="0" cy="0"/>
        </a:xfrm>
      </p:grpSpPr>
      <p:sp>
        <p:nvSpPr>
          <p:cNvPr id="8" name="Rectangle 7"/>
          <p:cNvSpPr/>
          <p:nvPr userDrawn="1"/>
        </p:nvSpPr>
        <p:spPr>
          <a:xfrm>
            <a:off x="1" y="-21205"/>
            <a:ext cx="12192000" cy="634869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77011"/>
            <a:endParaRPr lang="en-US" sz="1727" dirty="0">
              <a:solidFill>
                <a:prstClr val="white"/>
              </a:solidFill>
              <a:latin typeface="Arial" panose="020B0604020202020204" pitchFamily="34" charset="0"/>
            </a:endParaRPr>
          </a:p>
        </p:txBody>
      </p:sp>
      <p:sp>
        <p:nvSpPr>
          <p:cNvPr id="2" name="Title 1"/>
          <p:cNvSpPr>
            <a:spLocks noGrp="1"/>
          </p:cNvSpPr>
          <p:nvPr>
            <p:ph type="title" hasCustomPrompt="1"/>
          </p:nvPr>
        </p:nvSpPr>
        <p:spPr>
          <a:xfrm>
            <a:off x="831851" y="1853491"/>
            <a:ext cx="7808988" cy="4064000"/>
          </a:xfrm>
        </p:spPr>
        <p:txBody>
          <a:bodyPr anchor="t" anchorCtr="0"/>
          <a:lstStyle>
            <a:lvl1pPr>
              <a:lnSpc>
                <a:spcPct val="80000"/>
              </a:lnSpc>
              <a:defRPr sz="6000" baseline="0">
                <a:solidFill>
                  <a:schemeClr val="bg1"/>
                </a:solidFill>
                <a:latin typeface="Arial Black" panose="020B0A04020102020204" pitchFamily="34" charset="0"/>
              </a:defRPr>
            </a:lvl1pPr>
          </a:lstStyle>
          <a:p>
            <a:r>
              <a:rPr lang="en-US" dirty="0"/>
              <a:t>ARIAL BLACK 45PT. SECTION DIVIDER</a:t>
            </a:r>
          </a:p>
        </p:txBody>
      </p:sp>
    </p:spTree>
    <p:extLst>
      <p:ext uri="{BB962C8B-B14F-4D97-AF65-F5344CB8AC3E}">
        <p14:creationId xmlns:p14="http://schemas.microsoft.com/office/powerpoint/2010/main" val="50274235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lide-option 2-solid blue">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011111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Disclaimer">
    <p:spTree>
      <p:nvGrpSpPr>
        <p:cNvPr id="1" name=""/>
        <p:cNvGrpSpPr/>
        <p:nvPr/>
      </p:nvGrpSpPr>
      <p:grpSpPr>
        <a:xfrm>
          <a:off x="0" y="0"/>
          <a:ext cx="0" cy="0"/>
          <a:chOff x="0" y="0"/>
          <a:chExt cx="0" cy="0"/>
        </a:xfrm>
      </p:grpSpPr>
      <p:sp>
        <p:nvSpPr>
          <p:cNvPr id="9" name="Rectangle 8"/>
          <p:cNvSpPr/>
          <p:nvPr userDrawn="1"/>
        </p:nvSpPr>
        <p:spPr>
          <a:xfrm>
            <a:off x="1" y="-21205"/>
            <a:ext cx="12192000" cy="634869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77011"/>
            <a:endParaRPr lang="en-US" sz="1727" dirty="0">
              <a:solidFill>
                <a:prstClr val="white"/>
              </a:solidFill>
              <a:latin typeface="Arial" panose="020B0604020202020204" pitchFamily="34" charset="0"/>
            </a:endParaRPr>
          </a:p>
        </p:txBody>
      </p:sp>
      <p:sp>
        <p:nvSpPr>
          <p:cNvPr id="11" name="TextBox 10"/>
          <p:cNvSpPr txBox="1"/>
          <p:nvPr userDrawn="1"/>
        </p:nvSpPr>
        <p:spPr>
          <a:xfrm>
            <a:off x="827733" y="955909"/>
            <a:ext cx="7965507" cy="2901179"/>
          </a:xfrm>
          <a:prstGeom prst="rect">
            <a:avLst/>
          </a:prstGeom>
          <a:noFill/>
        </p:spPr>
        <p:txBody>
          <a:bodyPr wrap="square" lIns="0" tIns="0" rIns="0" bIns="0" rtlCol="0">
            <a:spAutoFit/>
          </a:bodyPr>
          <a:lstStyle/>
          <a:p>
            <a:pPr defTabSz="877011">
              <a:spcBef>
                <a:spcPts val="1067"/>
              </a:spcBef>
            </a:pPr>
            <a:r>
              <a:rPr lang="en-US" sz="3200" dirty="0">
                <a:solidFill>
                  <a:prstClr val="white"/>
                </a:solidFill>
                <a:latin typeface="Arial" panose="020B0604020202020204" pitchFamily="34" charset="0"/>
                <a:cs typeface="Arial" panose="020B0604020202020204" pitchFamily="34" charset="0"/>
              </a:rPr>
              <a:t>Safe Harbor Statement</a:t>
            </a:r>
            <a:br>
              <a:rPr lang="en-US" sz="3200" dirty="0">
                <a:solidFill>
                  <a:prstClr val="white"/>
                </a:solidFill>
                <a:latin typeface="Arial" panose="020B0604020202020204" pitchFamily="34" charset="0"/>
                <a:cs typeface="Arial" panose="020B0604020202020204" pitchFamily="34" charset="0"/>
              </a:rPr>
            </a:br>
            <a:endParaRPr lang="en-US" sz="3200" dirty="0">
              <a:solidFill>
                <a:prstClr val="white"/>
              </a:solidFill>
              <a:latin typeface="Arial" panose="020B0604020202020204" pitchFamily="34" charset="0"/>
              <a:cs typeface="Arial" panose="020B0604020202020204" pitchFamily="34" charset="0"/>
            </a:endParaRPr>
          </a:p>
          <a:p>
            <a:pPr defTabSz="877011">
              <a:spcBef>
                <a:spcPts val="1500"/>
              </a:spcBef>
            </a:pPr>
            <a:r>
              <a:rPr lang="en-US" sz="1867" dirty="0">
                <a:solidFill>
                  <a:prstClr val="white"/>
                </a:solidFill>
                <a:latin typeface="Arial"/>
                <a:cs typeface="Arial"/>
              </a:rPr>
              <a:t>The following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and timing of any features or functionality described for Oracle’s products remains at the sole discretion of Oracle.</a:t>
            </a:r>
          </a:p>
        </p:txBody>
      </p:sp>
    </p:spTree>
    <p:extLst>
      <p:ext uri="{BB962C8B-B14F-4D97-AF65-F5344CB8AC3E}">
        <p14:creationId xmlns:p14="http://schemas.microsoft.com/office/powerpoint/2010/main" val="227426016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TITLE - ALL CAPS ARIAL BOLD 24PT</a:t>
            </a:r>
          </a:p>
        </p:txBody>
      </p:sp>
      <p:sp>
        <p:nvSpPr>
          <p:cNvPr id="3" name="Content Placeholder 2"/>
          <p:cNvSpPr>
            <a:spLocks noGrp="1"/>
          </p:cNvSpPr>
          <p:nvPr>
            <p:ph idx="1" hasCustomPrompt="1"/>
          </p:nvPr>
        </p:nvSpPr>
        <p:spPr/>
        <p:txBody>
          <a:bodyPr/>
          <a:lstStyle>
            <a:lvl1pPr>
              <a:defRPr/>
            </a:lvl1pPr>
          </a:lstStyle>
          <a:p>
            <a:pPr lvl="0"/>
            <a:r>
              <a:rPr lang="en-US" dirty="0"/>
              <a:t>Bullet point Arial regular 14pt</a:t>
            </a:r>
          </a:p>
        </p:txBody>
      </p:sp>
      <p:cxnSp>
        <p:nvCxnSpPr>
          <p:cNvPr id="7" name="Straight Connector 6"/>
          <p:cNvCxnSpPr/>
          <p:nvPr userDrawn="1"/>
        </p:nvCxnSpPr>
        <p:spPr>
          <a:xfrm>
            <a:off x="812800" y="1428064"/>
            <a:ext cx="1056736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427697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TITLE - ALL CAPS ARIAL BOLD 24PT</a:t>
            </a:r>
          </a:p>
        </p:txBody>
      </p:sp>
      <p:sp>
        <p:nvSpPr>
          <p:cNvPr id="3" name="Content Placeholder 2"/>
          <p:cNvSpPr>
            <a:spLocks noGrp="1"/>
          </p:cNvSpPr>
          <p:nvPr>
            <p:ph idx="1" hasCustomPrompt="1"/>
          </p:nvPr>
        </p:nvSpPr>
        <p:spPr/>
        <p:txBody>
          <a:bodyPr/>
          <a:lstStyle>
            <a:lvl1pPr>
              <a:defRPr/>
            </a:lvl1pPr>
          </a:lstStyle>
          <a:p>
            <a:pPr lvl="0"/>
            <a:r>
              <a:rPr lang="en-US" dirty="0"/>
              <a:t>Bullet point Arial regular 14pt</a:t>
            </a:r>
          </a:p>
        </p:txBody>
      </p:sp>
      <p:cxnSp>
        <p:nvCxnSpPr>
          <p:cNvPr id="7" name="Straight Connector 6"/>
          <p:cNvCxnSpPr/>
          <p:nvPr userDrawn="1"/>
        </p:nvCxnSpPr>
        <p:spPr>
          <a:xfrm>
            <a:off x="812800" y="1428064"/>
            <a:ext cx="1056736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4162716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4" name="Content Placeholder 3"/>
          <p:cNvSpPr>
            <a:spLocks noGrp="1"/>
          </p:cNvSpPr>
          <p:nvPr>
            <p:ph sz="half" idx="2" hasCustomPrompt="1"/>
          </p:nvPr>
        </p:nvSpPr>
        <p:spPr>
          <a:xfrm>
            <a:off x="6308875" y="1854927"/>
            <a:ext cx="5071291" cy="4064967"/>
          </a:xfrm>
        </p:spPr>
        <p:txBody>
          <a:bodyPr/>
          <a:lstStyle>
            <a:lvl1pPr>
              <a:defRPr/>
            </a:lvl1pPr>
          </a:lstStyle>
          <a:p>
            <a:pPr lvl="0"/>
            <a:r>
              <a:rPr lang="en-US" dirty="0"/>
              <a:t>Bullet point Arial regular 14pt</a:t>
            </a:r>
          </a:p>
        </p:txBody>
      </p:sp>
      <p:sp>
        <p:nvSpPr>
          <p:cNvPr id="2" name="Title 1"/>
          <p:cNvSpPr>
            <a:spLocks noGrp="1"/>
          </p:cNvSpPr>
          <p:nvPr>
            <p:ph type="title" hasCustomPrompt="1"/>
          </p:nvPr>
        </p:nvSpPr>
        <p:spPr/>
        <p:txBody>
          <a:bodyPr/>
          <a:lstStyle/>
          <a:p>
            <a:r>
              <a:rPr lang="en-US" dirty="0"/>
              <a:t>TITLE - ALL CAPS ARIAL BOLD 24PT</a:t>
            </a:r>
          </a:p>
        </p:txBody>
      </p:sp>
      <p:sp>
        <p:nvSpPr>
          <p:cNvPr id="3" name="Content Placeholder 2"/>
          <p:cNvSpPr>
            <a:spLocks noGrp="1"/>
          </p:cNvSpPr>
          <p:nvPr>
            <p:ph sz="half" idx="1" hasCustomPrompt="1"/>
          </p:nvPr>
        </p:nvSpPr>
        <p:spPr>
          <a:xfrm>
            <a:off x="812801" y="1854927"/>
            <a:ext cx="5089675" cy="4064967"/>
          </a:xfrm>
        </p:spPr>
        <p:txBody>
          <a:bodyPr/>
          <a:lstStyle>
            <a:lvl1pPr>
              <a:defRPr/>
            </a:lvl1pPr>
            <a:lvl5pPr>
              <a:defRPr/>
            </a:lvl5pPr>
          </a:lstStyle>
          <a:p>
            <a:pPr lvl="0"/>
            <a:r>
              <a:rPr lang="en-US" dirty="0"/>
              <a:t>Bullet point Arial regular 14pt</a:t>
            </a:r>
          </a:p>
        </p:txBody>
      </p:sp>
      <p:cxnSp>
        <p:nvCxnSpPr>
          <p:cNvPr id="8" name="Straight Connector 7"/>
          <p:cNvCxnSpPr/>
          <p:nvPr userDrawn="1"/>
        </p:nvCxnSpPr>
        <p:spPr>
          <a:xfrm>
            <a:off x="812800" y="1428064"/>
            <a:ext cx="1056736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980965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Headline + Content">
    <p:spTree>
      <p:nvGrpSpPr>
        <p:cNvPr id="1" name=""/>
        <p:cNvGrpSpPr/>
        <p:nvPr/>
      </p:nvGrpSpPr>
      <p:grpSpPr>
        <a:xfrm>
          <a:off x="0" y="0"/>
          <a:ext cx="0" cy="0"/>
          <a:chOff x="0" y="0"/>
          <a:chExt cx="0" cy="0"/>
        </a:xfrm>
      </p:grpSpPr>
      <p:sp>
        <p:nvSpPr>
          <p:cNvPr id="4" name="Content Placeholder 3"/>
          <p:cNvSpPr>
            <a:spLocks noGrp="1"/>
          </p:cNvSpPr>
          <p:nvPr>
            <p:ph sz="half" idx="2" hasCustomPrompt="1"/>
          </p:nvPr>
        </p:nvSpPr>
        <p:spPr>
          <a:xfrm>
            <a:off x="6318552" y="1854927"/>
            <a:ext cx="5061613" cy="4064967"/>
          </a:xfrm>
        </p:spPr>
        <p:txBody>
          <a:bodyPr/>
          <a:lstStyle>
            <a:lvl1pPr>
              <a:defRPr/>
            </a:lvl1pPr>
          </a:lstStyle>
          <a:p>
            <a:pPr lvl="0"/>
            <a:r>
              <a:rPr lang="en-US" dirty="0"/>
              <a:t>Bullet point Arial regular 14pt</a:t>
            </a:r>
          </a:p>
        </p:txBody>
      </p:sp>
      <p:sp>
        <p:nvSpPr>
          <p:cNvPr id="2" name="Title 1"/>
          <p:cNvSpPr>
            <a:spLocks noGrp="1"/>
          </p:cNvSpPr>
          <p:nvPr>
            <p:ph type="title" hasCustomPrompt="1"/>
          </p:nvPr>
        </p:nvSpPr>
        <p:spPr/>
        <p:txBody>
          <a:bodyPr/>
          <a:lstStyle/>
          <a:p>
            <a:r>
              <a:rPr lang="en-US" dirty="0"/>
              <a:t>TITLE - ALL CAPS ARIAL BOLD 24PT</a:t>
            </a:r>
          </a:p>
        </p:txBody>
      </p:sp>
      <p:sp>
        <p:nvSpPr>
          <p:cNvPr id="3" name="Content Placeholder 2"/>
          <p:cNvSpPr>
            <a:spLocks noGrp="1"/>
          </p:cNvSpPr>
          <p:nvPr>
            <p:ph sz="half" idx="1" hasCustomPrompt="1"/>
          </p:nvPr>
        </p:nvSpPr>
        <p:spPr>
          <a:xfrm>
            <a:off x="812801" y="1854927"/>
            <a:ext cx="4925180" cy="4064967"/>
          </a:xfrm>
        </p:spPr>
        <p:txBody>
          <a:bodyPr rIns="137160">
            <a:normAutofit/>
          </a:bodyPr>
          <a:lstStyle>
            <a:lvl1pPr marL="0" indent="0">
              <a:lnSpc>
                <a:spcPct val="80000"/>
              </a:lnSpc>
              <a:spcBef>
                <a:spcPts val="0"/>
              </a:spcBef>
              <a:buNone/>
              <a:defRPr sz="6000" b="0">
                <a:latin typeface="Arial Black" panose="020B0A04020102020204" pitchFamily="34" charset="0"/>
              </a:defRPr>
            </a:lvl1pPr>
            <a:lvl5pPr>
              <a:defRPr/>
            </a:lvl5pPr>
          </a:lstStyle>
          <a:p>
            <a:pPr lvl="0"/>
            <a:r>
              <a:rPr lang="en-US" dirty="0"/>
              <a:t>ARIAL BLACK 45PT HEADLINE</a:t>
            </a:r>
          </a:p>
        </p:txBody>
      </p:sp>
      <p:cxnSp>
        <p:nvCxnSpPr>
          <p:cNvPr id="10" name="Straight Connector 9"/>
          <p:cNvCxnSpPr/>
          <p:nvPr userDrawn="1"/>
        </p:nvCxnSpPr>
        <p:spPr>
          <a:xfrm>
            <a:off x="5890381" y="1854927"/>
            <a:ext cx="0" cy="352998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userDrawn="1"/>
        </p:nvCxnSpPr>
        <p:spPr>
          <a:xfrm>
            <a:off x="812800" y="1428064"/>
            <a:ext cx="1056736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561718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4" name="Content Placeholder 3"/>
          <p:cNvSpPr>
            <a:spLocks noGrp="1"/>
          </p:cNvSpPr>
          <p:nvPr>
            <p:ph sz="half" idx="2" hasCustomPrompt="1"/>
          </p:nvPr>
        </p:nvSpPr>
        <p:spPr>
          <a:xfrm>
            <a:off x="4477837" y="1854927"/>
            <a:ext cx="3243763" cy="4064967"/>
          </a:xfrm>
        </p:spPr>
        <p:txBody>
          <a:bodyPr>
            <a:normAutofit/>
          </a:bodyPr>
          <a:lstStyle>
            <a:lvl1pPr>
              <a:defRPr sz="1600"/>
            </a:lvl1pPr>
            <a:lvl2pPr>
              <a:defRPr sz="1333"/>
            </a:lvl2pPr>
            <a:lvl3pPr>
              <a:defRPr sz="1333"/>
            </a:lvl3pPr>
            <a:lvl4pPr>
              <a:defRPr sz="1333"/>
            </a:lvl4pPr>
            <a:lvl5pPr>
              <a:defRPr sz="1333"/>
            </a:lvl5pPr>
          </a:lstStyle>
          <a:p>
            <a:pPr lvl="0"/>
            <a:r>
              <a:rPr lang="en-US" dirty="0"/>
              <a:t>Bullet point Arial regular 12pt</a:t>
            </a:r>
          </a:p>
        </p:txBody>
      </p:sp>
      <p:sp>
        <p:nvSpPr>
          <p:cNvPr id="2" name="Title 1"/>
          <p:cNvSpPr>
            <a:spLocks noGrp="1"/>
          </p:cNvSpPr>
          <p:nvPr>
            <p:ph type="title" hasCustomPrompt="1"/>
          </p:nvPr>
        </p:nvSpPr>
        <p:spPr/>
        <p:txBody>
          <a:bodyPr/>
          <a:lstStyle/>
          <a:p>
            <a:r>
              <a:rPr lang="en-US" dirty="0"/>
              <a:t>TITLE - ALL CAPS ARIAL BOLD 24PT</a:t>
            </a:r>
          </a:p>
        </p:txBody>
      </p:sp>
      <p:sp>
        <p:nvSpPr>
          <p:cNvPr id="3" name="Content Placeholder 2"/>
          <p:cNvSpPr>
            <a:spLocks noGrp="1"/>
          </p:cNvSpPr>
          <p:nvPr>
            <p:ph sz="half" idx="1" hasCustomPrompt="1"/>
          </p:nvPr>
        </p:nvSpPr>
        <p:spPr>
          <a:xfrm>
            <a:off x="812801" y="1854927"/>
            <a:ext cx="3251199" cy="4064967"/>
          </a:xfrm>
        </p:spPr>
        <p:txBody>
          <a:bodyPr>
            <a:normAutofit/>
          </a:bodyPr>
          <a:lstStyle>
            <a:lvl1pPr>
              <a:defRPr sz="1600" baseline="0"/>
            </a:lvl1pPr>
            <a:lvl2pPr>
              <a:defRPr sz="1333"/>
            </a:lvl2pPr>
            <a:lvl3pPr>
              <a:defRPr sz="1333"/>
            </a:lvl3pPr>
            <a:lvl4pPr>
              <a:defRPr sz="1333"/>
            </a:lvl4pPr>
            <a:lvl5pPr>
              <a:defRPr sz="1333"/>
            </a:lvl5pPr>
          </a:lstStyle>
          <a:p>
            <a:pPr lvl="0"/>
            <a:r>
              <a:rPr lang="en-US" dirty="0"/>
              <a:t>Bullet point Arial regular 12pt</a:t>
            </a:r>
          </a:p>
        </p:txBody>
      </p:sp>
      <p:sp>
        <p:nvSpPr>
          <p:cNvPr id="8" name="Content Placeholder 3"/>
          <p:cNvSpPr>
            <a:spLocks noGrp="1"/>
          </p:cNvSpPr>
          <p:nvPr>
            <p:ph sz="half" idx="13" hasCustomPrompt="1"/>
          </p:nvPr>
        </p:nvSpPr>
        <p:spPr>
          <a:xfrm>
            <a:off x="8143895" y="1854927"/>
            <a:ext cx="3236271" cy="4064967"/>
          </a:xfrm>
        </p:spPr>
        <p:txBody>
          <a:bodyPr>
            <a:normAutofit/>
          </a:bodyPr>
          <a:lstStyle>
            <a:lvl1pPr>
              <a:defRPr sz="1600"/>
            </a:lvl1pPr>
            <a:lvl2pPr>
              <a:defRPr sz="1333"/>
            </a:lvl2pPr>
            <a:lvl3pPr>
              <a:defRPr sz="1333"/>
            </a:lvl3pPr>
            <a:lvl4pPr>
              <a:defRPr sz="1333"/>
            </a:lvl4pPr>
            <a:lvl5pPr>
              <a:defRPr sz="1333"/>
            </a:lvl5pPr>
            <a:lvl6pPr marL="2285943" indent="0">
              <a:buNone/>
              <a:defRPr/>
            </a:lvl6pPr>
          </a:lstStyle>
          <a:p>
            <a:pPr lvl="0"/>
            <a:r>
              <a:rPr lang="en-US" dirty="0"/>
              <a:t>Bullet point Arial regular 12pt</a:t>
            </a:r>
          </a:p>
        </p:txBody>
      </p:sp>
      <p:cxnSp>
        <p:nvCxnSpPr>
          <p:cNvPr id="10" name="Straight Connector 9"/>
          <p:cNvCxnSpPr/>
          <p:nvPr userDrawn="1"/>
        </p:nvCxnSpPr>
        <p:spPr>
          <a:xfrm>
            <a:off x="812800" y="1428064"/>
            <a:ext cx="1056736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453868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Four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TITLE - ALL CAPS ARIAL BOLD 24PT</a:t>
            </a:r>
          </a:p>
        </p:txBody>
      </p:sp>
      <p:sp>
        <p:nvSpPr>
          <p:cNvPr id="3" name="Content Placeholder 2"/>
          <p:cNvSpPr>
            <a:spLocks noGrp="1"/>
          </p:cNvSpPr>
          <p:nvPr>
            <p:ph sz="half" idx="1" hasCustomPrompt="1"/>
          </p:nvPr>
        </p:nvSpPr>
        <p:spPr>
          <a:xfrm>
            <a:off x="812800" y="1854927"/>
            <a:ext cx="2351315" cy="4064967"/>
          </a:xfrm>
        </p:spPr>
        <p:txBody>
          <a:bodyPr>
            <a:normAutofit/>
          </a:bodyPr>
          <a:lstStyle>
            <a:lvl1pPr>
              <a:defRPr sz="1600" baseline="0"/>
            </a:lvl1pPr>
            <a:lvl2pPr>
              <a:defRPr sz="1333"/>
            </a:lvl2pPr>
            <a:lvl5pPr>
              <a:defRPr/>
            </a:lvl5pPr>
          </a:lstStyle>
          <a:p>
            <a:pPr lvl="0"/>
            <a:r>
              <a:rPr lang="en-US" dirty="0"/>
              <a:t>Bullet point Arial12pt</a:t>
            </a:r>
          </a:p>
        </p:txBody>
      </p:sp>
      <p:sp>
        <p:nvSpPr>
          <p:cNvPr id="9" name="Content Placeholder 2"/>
          <p:cNvSpPr>
            <a:spLocks noGrp="1"/>
          </p:cNvSpPr>
          <p:nvPr>
            <p:ph sz="half" idx="13" hasCustomPrompt="1"/>
          </p:nvPr>
        </p:nvSpPr>
        <p:spPr>
          <a:xfrm>
            <a:off x="3565557" y="1854927"/>
            <a:ext cx="2346596" cy="4064967"/>
          </a:xfrm>
        </p:spPr>
        <p:txBody>
          <a:bodyPr>
            <a:normAutofit/>
          </a:bodyPr>
          <a:lstStyle>
            <a:lvl1pPr>
              <a:defRPr sz="1600" baseline="0"/>
            </a:lvl1pPr>
            <a:lvl2pPr>
              <a:defRPr sz="1333"/>
            </a:lvl2pPr>
            <a:lvl5pPr>
              <a:defRPr/>
            </a:lvl5pPr>
          </a:lstStyle>
          <a:p>
            <a:pPr lvl="0"/>
            <a:r>
              <a:rPr lang="en-US" dirty="0"/>
              <a:t>Bullet point Arial12pt</a:t>
            </a:r>
          </a:p>
        </p:txBody>
      </p:sp>
      <p:sp>
        <p:nvSpPr>
          <p:cNvPr id="10" name="Content Placeholder 2"/>
          <p:cNvSpPr>
            <a:spLocks noGrp="1"/>
          </p:cNvSpPr>
          <p:nvPr>
            <p:ph sz="half" idx="14" hasCustomPrompt="1"/>
          </p:nvPr>
        </p:nvSpPr>
        <p:spPr>
          <a:xfrm>
            <a:off x="6320974" y="1854927"/>
            <a:ext cx="2329541" cy="4064967"/>
          </a:xfrm>
        </p:spPr>
        <p:txBody>
          <a:bodyPr>
            <a:normAutofit/>
          </a:bodyPr>
          <a:lstStyle>
            <a:lvl1pPr>
              <a:defRPr sz="1600" baseline="0"/>
            </a:lvl1pPr>
            <a:lvl2pPr>
              <a:defRPr sz="1333"/>
            </a:lvl2pPr>
            <a:lvl5pPr>
              <a:defRPr/>
            </a:lvl5pPr>
          </a:lstStyle>
          <a:p>
            <a:pPr lvl="0"/>
            <a:r>
              <a:rPr lang="en-US" dirty="0"/>
              <a:t>Bullet point Arial12pt</a:t>
            </a:r>
          </a:p>
        </p:txBody>
      </p:sp>
      <p:sp>
        <p:nvSpPr>
          <p:cNvPr id="11" name="Content Placeholder 2"/>
          <p:cNvSpPr>
            <a:spLocks noGrp="1"/>
          </p:cNvSpPr>
          <p:nvPr>
            <p:ph sz="half" idx="15" hasCustomPrompt="1"/>
          </p:nvPr>
        </p:nvSpPr>
        <p:spPr>
          <a:xfrm>
            <a:off x="9049658" y="1854927"/>
            <a:ext cx="2330508" cy="4064967"/>
          </a:xfrm>
        </p:spPr>
        <p:txBody>
          <a:bodyPr>
            <a:normAutofit/>
          </a:bodyPr>
          <a:lstStyle>
            <a:lvl1pPr>
              <a:defRPr sz="1600" baseline="0"/>
            </a:lvl1pPr>
            <a:lvl2pPr>
              <a:defRPr sz="1333"/>
            </a:lvl2pPr>
            <a:lvl5pPr>
              <a:defRPr/>
            </a:lvl5pPr>
          </a:lstStyle>
          <a:p>
            <a:pPr lvl="0"/>
            <a:r>
              <a:rPr lang="en-US" dirty="0"/>
              <a:t>Bullet point Arial12pt</a:t>
            </a:r>
          </a:p>
        </p:txBody>
      </p:sp>
      <p:cxnSp>
        <p:nvCxnSpPr>
          <p:cNvPr id="13" name="Straight Connector 12"/>
          <p:cNvCxnSpPr/>
          <p:nvPr userDrawn="1"/>
        </p:nvCxnSpPr>
        <p:spPr>
          <a:xfrm>
            <a:off x="812800" y="1428064"/>
            <a:ext cx="1056736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299256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ontent + Imag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TITLE - ALL CAPS ARIAL BOLD 24PT</a:t>
            </a:r>
          </a:p>
        </p:txBody>
      </p:sp>
      <p:sp>
        <p:nvSpPr>
          <p:cNvPr id="3" name="Content Placeholder 2"/>
          <p:cNvSpPr>
            <a:spLocks noGrp="1"/>
          </p:cNvSpPr>
          <p:nvPr>
            <p:ph sz="half" idx="1" hasCustomPrompt="1"/>
          </p:nvPr>
        </p:nvSpPr>
        <p:spPr>
          <a:xfrm>
            <a:off x="812801" y="1854927"/>
            <a:ext cx="5079999" cy="4064967"/>
          </a:xfrm>
        </p:spPr>
        <p:txBody>
          <a:bodyPr/>
          <a:lstStyle>
            <a:lvl1pPr>
              <a:defRPr/>
            </a:lvl1pPr>
            <a:lvl5pPr>
              <a:defRPr/>
            </a:lvl5pPr>
          </a:lstStyle>
          <a:p>
            <a:pPr lvl="0"/>
            <a:r>
              <a:rPr lang="en-US" dirty="0"/>
              <a:t>Bullet point Arial regular 14pt</a:t>
            </a:r>
          </a:p>
        </p:txBody>
      </p:sp>
      <p:cxnSp>
        <p:nvCxnSpPr>
          <p:cNvPr id="8" name="Straight Connector 7"/>
          <p:cNvCxnSpPr/>
          <p:nvPr userDrawn="1"/>
        </p:nvCxnSpPr>
        <p:spPr>
          <a:xfrm>
            <a:off x="812800" y="1428064"/>
            <a:ext cx="1056736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3126688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Header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1851" y="1860884"/>
            <a:ext cx="7818664" cy="4064000"/>
          </a:xfrm>
        </p:spPr>
        <p:txBody>
          <a:bodyPr anchor="t" anchorCtr="0"/>
          <a:lstStyle>
            <a:lvl1pPr>
              <a:lnSpc>
                <a:spcPct val="80000"/>
              </a:lnSpc>
              <a:defRPr sz="6000" baseline="0">
                <a:latin typeface="Arial Black" panose="020B0A04020102020204" pitchFamily="34" charset="0"/>
              </a:defRPr>
            </a:lvl1pPr>
          </a:lstStyle>
          <a:p>
            <a:r>
              <a:rPr lang="en-US" dirty="0"/>
              <a:t>BIG HEADLINE ARIAL BLACK 45PT GOES HERE.</a:t>
            </a:r>
          </a:p>
        </p:txBody>
      </p:sp>
      <p:cxnSp>
        <p:nvCxnSpPr>
          <p:cNvPr id="8" name="Straight Connector 7"/>
          <p:cNvCxnSpPr/>
          <p:nvPr userDrawn="1"/>
        </p:nvCxnSpPr>
        <p:spPr>
          <a:xfrm>
            <a:off x="812800" y="1428064"/>
            <a:ext cx="1056736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5233581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Regular Quot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1850" y="1860884"/>
            <a:ext cx="7808988" cy="2701592"/>
          </a:xfrm>
        </p:spPr>
        <p:txBody>
          <a:bodyPr anchor="t" anchorCtr="0">
            <a:normAutofit/>
          </a:bodyPr>
          <a:lstStyle>
            <a:lvl1pPr>
              <a:lnSpc>
                <a:spcPct val="100000"/>
              </a:lnSpc>
              <a:defRPr sz="2933" b="0"/>
            </a:lvl1pPr>
          </a:lstStyle>
          <a:p>
            <a:r>
              <a:rPr lang="en-US" dirty="0"/>
              <a:t>“Regular quote goes here. Arial regular 22pt single. Regular quote goes here. Arial regular 22pt single. Regular quote goes here. Arial regular 22pt single.”</a:t>
            </a:r>
          </a:p>
        </p:txBody>
      </p:sp>
      <p:sp>
        <p:nvSpPr>
          <p:cNvPr id="3" name="Text Placeholder 2"/>
          <p:cNvSpPr>
            <a:spLocks noGrp="1"/>
          </p:cNvSpPr>
          <p:nvPr>
            <p:ph type="body" idx="1" hasCustomPrompt="1"/>
          </p:nvPr>
        </p:nvSpPr>
        <p:spPr>
          <a:xfrm>
            <a:off x="6318552" y="5646821"/>
            <a:ext cx="5061613" cy="432135"/>
          </a:xfrm>
        </p:spPr>
        <p:txBody>
          <a:bodyPr/>
          <a:lstStyle>
            <a:lvl1pPr marL="0" indent="0">
              <a:spcBef>
                <a:spcPts val="1067"/>
              </a:spcBef>
              <a:buNone/>
              <a:defRPr sz="1067" b="0" baseline="0">
                <a:solidFill>
                  <a:schemeClr val="tx1"/>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a:spcBef>
                <a:spcPts val="800"/>
              </a:spcBef>
            </a:pPr>
            <a:r>
              <a:rPr lang="en-US" sz="933" b="1" dirty="0">
                <a:latin typeface="Arial" panose="020B0604020202020204" pitchFamily="34" charset="0"/>
                <a:cs typeface="Arial" panose="020B0604020202020204" pitchFamily="34" charset="0"/>
              </a:rPr>
              <a:t>Source: </a:t>
            </a:r>
            <a:r>
              <a:rPr lang="en-US" sz="933" dirty="0" err="1">
                <a:latin typeface="Arial" panose="020B0604020202020204" pitchFamily="34" charset="0"/>
                <a:cs typeface="Arial" panose="020B0604020202020204" pitchFamily="34" charset="0"/>
              </a:rPr>
              <a:t>Aenean</a:t>
            </a:r>
            <a:r>
              <a:rPr lang="en-US" sz="933" dirty="0">
                <a:latin typeface="Arial" panose="020B0604020202020204" pitchFamily="34" charset="0"/>
                <a:cs typeface="Arial" panose="020B0604020202020204" pitchFamily="34" charset="0"/>
              </a:rPr>
              <a:t> </a:t>
            </a:r>
            <a:r>
              <a:rPr lang="en-US" sz="933" dirty="0" err="1">
                <a:latin typeface="Arial" panose="020B0604020202020204" pitchFamily="34" charset="0"/>
                <a:cs typeface="Arial" panose="020B0604020202020204" pitchFamily="34" charset="0"/>
              </a:rPr>
              <a:t>ut</a:t>
            </a:r>
            <a:r>
              <a:rPr lang="en-US" sz="933" dirty="0">
                <a:latin typeface="Arial" panose="020B0604020202020204" pitchFamily="34" charset="0"/>
                <a:cs typeface="Arial" panose="020B0604020202020204" pitchFamily="34" charset="0"/>
              </a:rPr>
              <a:t> </a:t>
            </a:r>
            <a:r>
              <a:rPr lang="en-US" sz="933" dirty="0" err="1">
                <a:latin typeface="Arial" panose="020B0604020202020204" pitchFamily="34" charset="0"/>
                <a:cs typeface="Arial" panose="020B0604020202020204" pitchFamily="34" charset="0"/>
              </a:rPr>
              <a:t>metus</a:t>
            </a:r>
            <a:r>
              <a:rPr lang="en-US" sz="933" dirty="0">
                <a:latin typeface="Arial" panose="020B0604020202020204" pitchFamily="34" charset="0"/>
                <a:cs typeface="Arial" panose="020B0604020202020204" pitchFamily="34" charset="0"/>
              </a:rPr>
              <a:t> vitae ante </a:t>
            </a:r>
            <a:r>
              <a:rPr lang="en-US" sz="933" dirty="0" err="1">
                <a:latin typeface="Arial" panose="020B0604020202020204" pitchFamily="34" charset="0"/>
                <a:cs typeface="Arial" panose="020B0604020202020204" pitchFamily="34" charset="0"/>
              </a:rPr>
              <a:t>efficitur</a:t>
            </a:r>
            <a:r>
              <a:rPr lang="en-US" sz="933" dirty="0">
                <a:latin typeface="Arial" panose="020B0604020202020204" pitchFamily="34" charset="0"/>
                <a:cs typeface="Arial" panose="020B0604020202020204" pitchFamily="34" charset="0"/>
              </a:rPr>
              <a:t> </a:t>
            </a:r>
            <a:r>
              <a:rPr lang="en-US" sz="933" dirty="0" err="1">
                <a:latin typeface="Arial" panose="020B0604020202020204" pitchFamily="34" charset="0"/>
                <a:cs typeface="Arial" panose="020B0604020202020204" pitchFamily="34" charset="0"/>
              </a:rPr>
              <a:t>feugiat</a:t>
            </a:r>
            <a:r>
              <a:rPr lang="en-US" sz="933" dirty="0">
                <a:latin typeface="Arial" panose="020B0604020202020204" pitchFamily="34" charset="0"/>
                <a:cs typeface="Arial" panose="020B0604020202020204" pitchFamily="34" charset="0"/>
              </a:rPr>
              <a:t> ac </a:t>
            </a:r>
            <a:r>
              <a:rPr lang="en-US" sz="933" dirty="0" err="1">
                <a:latin typeface="Arial" panose="020B0604020202020204" pitchFamily="34" charset="0"/>
                <a:cs typeface="Arial" panose="020B0604020202020204" pitchFamily="34" charset="0"/>
              </a:rPr>
              <a:t>ac</a:t>
            </a:r>
            <a:r>
              <a:rPr lang="en-US" sz="933" dirty="0">
                <a:latin typeface="Arial" panose="020B0604020202020204" pitchFamily="34" charset="0"/>
                <a:cs typeface="Arial" panose="020B0604020202020204" pitchFamily="34" charset="0"/>
              </a:rPr>
              <a:t> </a:t>
            </a:r>
            <a:r>
              <a:rPr lang="en-US" sz="933" dirty="0" err="1">
                <a:latin typeface="Arial" panose="020B0604020202020204" pitchFamily="34" charset="0"/>
                <a:cs typeface="Arial" panose="020B0604020202020204" pitchFamily="34" charset="0"/>
              </a:rPr>
              <a:t>erat</a:t>
            </a:r>
            <a:r>
              <a:rPr lang="en-US" sz="933" dirty="0">
                <a:latin typeface="Arial" panose="020B0604020202020204" pitchFamily="34" charset="0"/>
                <a:cs typeface="Arial" panose="020B0604020202020204" pitchFamily="34" charset="0"/>
              </a:rPr>
              <a:t>. </a:t>
            </a:r>
            <a:r>
              <a:rPr lang="en-US" sz="933" dirty="0" err="1">
                <a:latin typeface="Arial" panose="020B0604020202020204" pitchFamily="34" charset="0"/>
                <a:cs typeface="Arial" panose="020B0604020202020204" pitchFamily="34" charset="0"/>
              </a:rPr>
              <a:t>Vestibulum</a:t>
            </a:r>
            <a:r>
              <a:rPr lang="en-US" sz="933" dirty="0">
                <a:latin typeface="Arial" panose="020B0604020202020204" pitchFamily="34" charset="0"/>
                <a:cs typeface="Arial" panose="020B0604020202020204" pitchFamily="34" charset="0"/>
              </a:rPr>
              <a:t> porta </a:t>
            </a:r>
            <a:r>
              <a:rPr lang="en-US" sz="933" dirty="0" err="1">
                <a:latin typeface="Arial" panose="020B0604020202020204" pitchFamily="34" charset="0"/>
                <a:cs typeface="Arial" panose="020B0604020202020204" pitchFamily="34" charset="0"/>
              </a:rPr>
              <a:t>enim</a:t>
            </a:r>
            <a:r>
              <a:rPr lang="en-US" sz="933" dirty="0">
                <a:latin typeface="Arial" panose="020B0604020202020204" pitchFamily="34" charset="0"/>
                <a:cs typeface="Arial" panose="020B0604020202020204" pitchFamily="34" charset="0"/>
              </a:rPr>
              <a:t> </a:t>
            </a:r>
            <a:r>
              <a:rPr lang="en-US" sz="933" dirty="0" err="1">
                <a:latin typeface="Arial" panose="020B0604020202020204" pitchFamily="34" charset="0"/>
                <a:cs typeface="Arial" panose="020B0604020202020204" pitchFamily="34" charset="0"/>
              </a:rPr>
              <a:t>eu</a:t>
            </a:r>
            <a:r>
              <a:rPr lang="en-US" sz="933" dirty="0">
                <a:latin typeface="Arial" panose="020B0604020202020204" pitchFamily="34" charset="0"/>
                <a:cs typeface="Arial" panose="020B0604020202020204" pitchFamily="34" charset="0"/>
              </a:rPr>
              <a:t> semper </a:t>
            </a:r>
            <a:r>
              <a:rPr lang="en-US" sz="933" dirty="0" err="1">
                <a:latin typeface="Arial" panose="020B0604020202020204" pitchFamily="34" charset="0"/>
                <a:cs typeface="Arial" panose="020B0604020202020204" pitchFamily="34" charset="0"/>
              </a:rPr>
              <a:t>hendrerit</a:t>
            </a:r>
            <a:r>
              <a:rPr lang="en-US" sz="933" dirty="0">
                <a:latin typeface="Arial" panose="020B0604020202020204" pitchFamily="34" charset="0"/>
                <a:cs typeface="Arial" panose="020B0604020202020204" pitchFamily="34" charset="0"/>
              </a:rPr>
              <a:t>. </a:t>
            </a:r>
            <a:r>
              <a:rPr lang="en-US" sz="933" dirty="0" err="1">
                <a:latin typeface="Arial" panose="020B0604020202020204" pitchFamily="34" charset="0"/>
                <a:cs typeface="Arial" panose="020B0604020202020204" pitchFamily="34" charset="0"/>
              </a:rPr>
              <a:t>Aenean</a:t>
            </a:r>
            <a:r>
              <a:rPr lang="en-US" sz="933" dirty="0">
                <a:latin typeface="Arial" panose="020B0604020202020204" pitchFamily="34" charset="0"/>
                <a:cs typeface="Arial" panose="020B0604020202020204" pitchFamily="34" charset="0"/>
              </a:rPr>
              <a:t> </a:t>
            </a:r>
            <a:r>
              <a:rPr lang="en-US" sz="933" dirty="0" err="1">
                <a:latin typeface="Arial" panose="020B0604020202020204" pitchFamily="34" charset="0"/>
                <a:cs typeface="Arial" panose="020B0604020202020204" pitchFamily="34" charset="0"/>
              </a:rPr>
              <a:t>ut</a:t>
            </a:r>
            <a:r>
              <a:rPr lang="en-US" sz="933" dirty="0">
                <a:latin typeface="Arial" panose="020B0604020202020204" pitchFamily="34" charset="0"/>
                <a:cs typeface="Arial" panose="020B0604020202020204" pitchFamily="34" charset="0"/>
              </a:rPr>
              <a:t> </a:t>
            </a:r>
            <a:r>
              <a:rPr lang="en-US" sz="933" dirty="0" err="1">
                <a:latin typeface="Arial" panose="020B0604020202020204" pitchFamily="34" charset="0"/>
                <a:cs typeface="Arial" panose="020B0604020202020204" pitchFamily="34" charset="0"/>
              </a:rPr>
              <a:t>metus</a:t>
            </a:r>
            <a:r>
              <a:rPr lang="en-US" sz="933" dirty="0">
                <a:latin typeface="Arial" panose="020B0604020202020204" pitchFamily="34" charset="0"/>
                <a:cs typeface="Arial" panose="020B0604020202020204" pitchFamily="34" charset="0"/>
              </a:rPr>
              <a:t> vitae. </a:t>
            </a:r>
          </a:p>
        </p:txBody>
      </p:sp>
      <p:cxnSp>
        <p:nvCxnSpPr>
          <p:cNvPr id="9" name="Straight Connector 8"/>
          <p:cNvCxnSpPr/>
          <p:nvPr userDrawn="1"/>
        </p:nvCxnSpPr>
        <p:spPr>
          <a:xfrm>
            <a:off x="812800" y="1428064"/>
            <a:ext cx="1056736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8245497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ontent + Chart">
    <p:spTree>
      <p:nvGrpSpPr>
        <p:cNvPr id="1" name=""/>
        <p:cNvGrpSpPr/>
        <p:nvPr/>
      </p:nvGrpSpPr>
      <p:grpSpPr>
        <a:xfrm>
          <a:off x="0" y="0"/>
          <a:ext cx="0" cy="0"/>
          <a:chOff x="0" y="0"/>
          <a:chExt cx="0" cy="0"/>
        </a:xfrm>
      </p:grpSpPr>
      <p:sp>
        <p:nvSpPr>
          <p:cNvPr id="4" name="Content Placeholder 3"/>
          <p:cNvSpPr>
            <a:spLocks noGrp="1"/>
          </p:cNvSpPr>
          <p:nvPr>
            <p:ph sz="half" idx="2" hasCustomPrompt="1"/>
          </p:nvPr>
        </p:nvSpPr>
        <p:spPr>
          <a:xfrm>
            <a:off x="6308875" y="5646821"/>
            <a:ext cx="5071291" cy="432135"/>
          </a:xfrm>
        </p:spPr>
        <p:txBody>
          <a:bodyPr/>
          <a:lstStyle>
            <a:lvl1pPr marL="0" indent="0">
              <a:spcBef>
                <a:spcPts val="1067"/>
              </a:spcBef>
              <a:buNone/>
              <a:defRPr sz="1067"/>
            </a:lvl1pPr>
          </a:lstStyle>
          <a:p>
            <a:pPr>
              <a:spcBef>
                <a:spcPts val="800"/>
              </a:spcBef>
            </a:pPr>
            <a:r>
              <a:rPr lang="en-US" sz="933" b="1" dirty="0">
                <a:latin typeface="Arial" panose="020B0604020202020204" pitchFamily="34" charset="0"/>
                <a:cs typeface="Arial" panose="020B0604020202020204" pitchFamily="34" charset="0"/>
              </a:rPr>
              <a:t>Source: </a:t>
            </a:r>
            <a:r>
              <a:rPr lang="en-US" sz="933" dirty="0" err="1">
                <a:latin typeface="Arial" panose="020B0604020202020204" pitchFamily="34" charset="0"/>
                <a:cs typeface="Arial" panose="020B0604020202020204" pitchFamily="34" charset="0"/>
              </a:rPr>
              <a:t>Aenean</a:t>
            </a:r>
            <a:r>
              <a:rPr lang="en-US" sz="933" dirty="0">
                <a:latin typeface="Arial" panose="020B0604020202020204" pitchFamily="34" charset="0"/>
                <a:cs typeface="Arial" panose="020B0604020202020204" pitchFamily="34" charset="0"/>
              </a:rPr>
              <a:t> </a:t>
            </a:r>
            <a:r>
              <a:rPr lang="en-US" sz="933" dirty="0" err="1">
                <a:latin typeface="Arial" panose="020B0604020202020204" pitchFamily="34" charset="0"/>
                <a:cs typeface="Arial" panose="020B0604020202020204" pitchFamily="34" charset="0"/>
              </a:rPr>
              <a:t>ut</a:t>
            </a:r>
            <a:r>
              <a:rPr lang="en-US" sz="933" dirty="0">
                <a:latin typeface="Arial" panose="020B0604020202020204" pitchFamily="34" charset="0"/>
                <a:cs typeface="Arial" panose="020B0604020202020204" pitchFamily="34" charset="0"/>
              </a:rPr>
              <a:t> </a:t>
            </a:r>
            <a:r>
              <a:rPr lang="en-US" sz="933" dirty="0" err="1">
                <a:latin typeface="Arial" panose="020B0604020202020204" pitchFamily="34" charset="0"/>
                <a:cs typeface="Arial" panose="020B0604020202020204" pitchFamily="34" charset="0"/>
              </a:rPr>
              <a:t>metus</a:t>
            </a:r>
            <a:r>
              <a:rPr lang="en-US" sz="933" dirty="0">
                <a:latin typeface="Arial" panose="020B0604020202020204" pitchFamily="34" charset="0"/>
                <a:cs typeface="Arial" panose="020B0604020202020204" pitchFamily="34" charset="0"/>
              </a:rPr>
              <a:t> vitae ante </a:t>
            </a:r>
            <a:r>
              <a:rPr lang="en-US" sz="933" dirty="0" err="1">
                <a:latin typeface="Arial" panose="020B0604020202020204" pitchFamily="34" charset="0"/>
                <a:cs typeface="Arial" panose="020B0604020202020204" pitchFamily="34" charset="0"/>
              </a:rPr>
              <a:t>efficitur</a:t>
            </a:r>
            <a:r>
              <a:rPr lang="en-US" sz="933" dirty="0">
                <a:latin typeface="Arial" panose="020B0604020202020204" pitchFamily="34" charset="0"/>
                <a:cs typeface="Arial" panose="020B0604020202020204" pitchFamily="34" charset="0"/>
              </a:rPr>
              <a:t> </a:t>
            </a:r>
            <a:r>
              <a:rPr lang="en-US" sz="933" dirty="0" err="1">
                <a:latin typeface="Arial" panose="020B0604020202020204" pitchFamily="34" charset="0"/>
                <a:cs typeface="Arial" panose="020B0604020202020204" pitchFamily="34" charset="0"/>
              </a:rPr>
              <a:t>feugiat</a:t>
            </a:r>
            <a:r>
              <a:rPr lang="en-US" sz="933" dirty="0">
                <a:latin typeface="Arial" panose="020B0604020202020204" pitchFamily="34" charset="0"/>
                <a:cs typeface="Arial" panose="020B0604020202020204" pitchFamily="34" charset="0"/>
              </a:rPr>
              <a:t> ac </a:t>
            </a:r>
            <a:r>
              <a:rPr lang="en-US" sz="933" dirty="0" err="1">
                <a:latin typeface="Arial" panose="020B0604020202020204" pitchFamily="34" charset="0"/>
                <a:cs typeface="Arial" panose="020B0604020202020204" pitchFamily="34" charset="0"/>
              </a:rPr>
              <a:t>ac</a:t>
            </a:r>
            <a:r>
              <a:rPr lang="en-US" sz="933" dirty="0">
                <a:latin typeface="Arial" panose="020B0604020202020204" pitchFamily="34" charset="0"/>
                <a:cs typeface="Arial" panose="020B0604020202020204" pitchFamily="34" charset="0"/>
              </a:rPr>
              <a:t> </a:t>
            </a:r>
            <a:r>
              <a:rPr lang="en-US" sz="933" dirty="0" err="1">
                <a:latin typeface="Arial" panose="020B0604020202020204" pitchFamily="34" charset="0"/>
                <a:cs typeface="Arial" panose="020B0604020202020204" pitchFamily="34" charset="0"/>
              </a:rPr>
              <a:t>erat</a:t>
            </a:r>
            <a:r>
              <a:rPr lang="en-US" sz="933" dirty="0">
                <a:latin typeface="Arial" panose="020B0604020202020204" pitchFamily="34" charset="0"/>
                <a:cs typeface="Arial" panose="020B0604020202020204" pitchFamily="34" charset="0"/>
              </a:rPr>
              <a:t>. </a:t>
            </a:r>
            <a:r>
              <a:rPr lang="en-US" sz="933" dirty="0" err="1">
                <a:latin typeface="Arial" panose="020B0604020202020204" pitchFamily="34" charset="0"/>
                <a:cs typeface="Arial" panose="020B0604020202020204" pitchFamily="34" charset="0"/>
              </a:rPr>
              <a:t>Vestibulum</a:t>
            </a:r>
            <a:r>
              <a:rPr lang="en-US" sz="933" dirty="0">
                <a:latin typeface="Arial" panose="020B0604020202020204" pitchFamily="34" charset="0"/>
                <a:cs typeface="Arial" panose="020B0604020202020204" pitchFamily="34" charset="0"/>
              </a:rPr>
              <a:t> porta </a:t>
            </a:r>
            <a:r>
              <a:rPr lang="en-US" sz="933" dirty="0" err="1">
                <a:latin typeface="Arial" panose="020B0604020202020204" pitchFamily="34" charset="0"/>
                <a:cs typeface="Arial" panose="020B0604020202020204" pitchFamily="34" charset="0"/>
              </a:rPr>
              <a:t>enim</a:t>
            </a:r>
            <a:r>
              <a:rPr lang="en-US" sz="933" dirty="0">
                <a:latin typeface="Arial" panose="020B0604020202020204" pitchFamily="34" charset="0"/>
                <a:cs typeface="Arial" panose="020B0604020202020204" pitchFamily="34" charset="0"/>
              </a:rPr>
              <a:t> </a:t>
            </a:r>
            <a:r>
              <a:rPr lang="en-US" sz="933" dirty="0" err="1">
                <a:latin typeface="Arial" panose="020B0604020202020204" pitchFamily="34" charset="0"/>
                <a:cs typeface="Arial" panose="020B0604020202020204" pitchFamily="34" charset="0"/>
              </a:rPr>
              <a:t>eu</a:t>
            </a:r>
            <a:r>
              <a:rPr lang="en-US" sz="933" dirty="0">
                <a:latin typeface="Arial" panose="020B0604020202020204" pitchFamily="34" charset="0"/>
                <a:cs typeface="Arial" panose="020B0604020202020204" pitchFamily="34" charset="0"/>
              </a:rPr>
              <a:t> semper </a:t>
            </a:r>
            <a:r>
              <a:rPr lang="en-US" sz="933" dirty="0" err="1">
                <a:latin typeface="Arial" panose="020B0604020202020204" pitchFamily="34" charset="0"/>
                <a:cs typeface="Arial" panose="020B0604020202020204" pitchFamily="34" charset="0"/>
              </a:rPr>
              <a:t>hendrerit</a:t>
            </a:r>
            <a:r>
              <a:rPr lang="en-US" sz="933" dirty="0">
                <a:latin typeface="Arial" panose="020B0604020202020204" pitchFamily="34" charset="0"/>
                <a:cs typeface="Arial" panose="020B0604020202020204" pitchFamily="34" charset="0"/>
              </a:rPr>
              <a:t>. </a:t>
            </a:r>
            <a:r>
              <a:rPr lang="en-US" sz="933" dirty="0" err="1">
                <a:latin typeface="Arial" panose="020B0604020202020204" pitchFamily="34" charset="0"/>
                <a:cs typeface="Arial" panose="020B0604020202020204" pitchFamily="34" charset="0"/>
              </a:rPr>
              <a:t>Aenean</a:t>
            </a:r>
            <a:r>
              <a:rPr lang="en-US" sz="933" dirty="0">
                <a:latin typeface="Arial" panose="020B0604020202020204" pitchFamily="34" charset="0"/>
                <a:cs typeface="Arial" panose="020B0604020202020204" pitchFamily="34" charset="0"/>
              </a:rPr>
              <a:t> </a:t>
            </a:r>
            <a:r>
              <a:rPr lang="en-US" sz="933" dirty="0" err="1">
                <a:latin typeface="Arial" panose="020B0604020202020204" pitchFamily="34" charset="0"/>
                <a:cs typeface="Arial" panose="020B0604020202020204" pitchFamily="34" charset="0"/>
              </a:rPr>
              <a:t>ut</a:t>
            </a:r>
            <a:r>
              <a:rPr lang="en-US" sz="933" dirty="0">
                <a:latin typeface="Arial" panose="020B0604020202020204" pitchFamily="34" charset="0"/>
                <a:cs typeface="Arial" panose="020B0604020202020204" pitchFamily="34" charset="0"/>
              </a:rPr>
              <a:t> </a:t>
            </a:r>
            <a:r>
              <a:rPr lang="en-US" sz="933" dirty="0" err="1">
                <a:latin typeface="Arial" panose="020B0604020202020204" pitchFamily="34" charset="0"/>
                <a:cs typeface="Arial" panose="020B0604020202020204" pitchFamily="34" charset="0"/>
              </a:rPr>
              <a:t>metus</a:t>
            </a:r>
            <a:r>
              <a:rPr lang="en-US" sz="933" dirty="0">
                <a:latin typeface="Arial" panose="020B0604020202020204" pitchFamily="34" charset="0"/>
                <a:cs typeface="Arial" panose="020B0604020202020204" pitchFamily="34" charset="0"/>
              </a:rPr>
              <a:t> vitae. </a:t>
            </a:r>
          </a:p>
        </p:txBody>
      </p:sp>
      <p:sp>
        <p:nvSpPr>
          <p:cNvPr id="2" name="Title 1"/>
          <p:cNvSpPr>
            <a:spLocks noGrp="1"/>
          </p:cNvSpPr>
          <p:nvPr>
            <p:ph type="title" hasCustomPrompt="1"/>
          </p:nvPr>
        </p:nvSpPr>
        <p:spPr/>
        <p:txBody>
          <a:bodyPr/>
          <a:lstStyle/>
          <a:p>
            <a:r>
              <a:rPr lang="en-US" dirty="0"/>
              <a:t>TITLE - ALL CAPS ARIAL BOLD 24PT</a:t>
            </a:r>
          </a:p>
        </p:txBody>
      </p:sp>
      <p:sp>
        <p:nvSpPr>
          <p:cNvPr id="3" name="Content Placeholder 2"/>
          <p:cNvSpPr>
            <a:spLocks noGrp="1"/>
          </p:cNvSpPr>
          <p:nvPr>
            <p:ph sz="half" idx="1" hasCustomPrompt="1"/>
          </p:nvPr>
        </p:nvSpPr>
        <p:spPr>
          <a:xfrm>
            <a:off x="812801" y="1854927"/>
            <a:ext cx="5089675" cy="4064967"/>
          </a:xfrm>
        </p:spPr>
        <p:txBody>
          <a:bodyPr/>
          <a:lstStyle>
            <a:lvl1pPr>
              <a:defRPr/>
            </a:lvl1pPr>
            <a:lvl5pPr>
              <a:defRPr/>
            </a:lvl5pPr>
          </a:lstStyle>
          <a:p>
            <a:pPr lvl="0"/>
            <a:r>
              <a:rPr lang="en-US" dirty="0"/>
              <a:t>Bullet point Arial regular 14pt</a:t>
            </a:r>
          </a:p>
        </p:txBody>
      </p:sp>
      <p:cxnSp>
        <p:nvCxnSpPr>
          <p:cNvPr id="8" name="Straight Connector 7"/>
          <p:cNvCxnSpPr/>
          <p:nvPr userDrawn="1"/>
        </p:nvCxnSpPr>
        <p:spPr>
          <a:xfrm>
            <a:off x="812800" y="1428064"/>
            <a:ext cx="1056736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557198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cxnSp>
        <p:nvCxnSpPr>
          <p:cNvPr id="7" name="Straight Connector 6"/>
          <p:cNvCxnSpPr/>
          <p:nvPr userDrawn="1"/>
        </p:nvCxnSpPr>
        <p:spPr>
          <a:xfrm>
            <a:off x="812800" y="1428064"/>
            <a:ext cx="1056736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647980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81303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4" name="Content Placeholder 3"/>
          <p:cNvSpPr>
            <a:spLocks noGrp="1"/>
          </p:cNvSpPr>
          <p:nvPr>
            <p:ph sz="half" idx="2" hasCustomPrompt="1"/>
          </p:nvPr>
        </p:nvSpPr>
        <p:spPr>
          <a:xfrm>
            <a:off x="6308875" y="1854927"/>
            <a:ext cx="5071291" cy="4064967"/>
          </a:xfrm>
        </p:spPr>
        <p:txBody>
          <a:bodyPr/>
          <a:lstStyle>
            <a:lvl1pPr>
              <a:defRPr/>
            </a:lvl1pPr>
          </a:lstStyle>
          <a:p>
            <a:pPr lvl="0"/>
            <a:r>
              <a:rPr lang="en-US" dirty="0"/>
              <a:t>Bullet point Arial regular 14pt</a:t>
            </a:r>
          </a:p>
        </p:txBody>
      </p:sp>
      <p:sp>
        <p:nvSpPr>
          <p:cNvPr id="2" name="Title 1"/>
          <p:cNvSpPr>
            <a:spLocks noGrp="1"/>
          </p:cNvSpPr>
          <p:nvPr>
            <p:ph type="title" hasCustomPrompt="1"/>
          </p:nvPr>
        </p:nvSpPr>
        <p:spPr/>
        <p:txBody>
          <a:bodyPr/>
          <a:lstStyle/>
          <a:p>
            <a:r>
              <a:rPr lang="en-US" dirty="0"/>
              <a:t>TITLE - ALL CAPS ARIAL BOLD 24PT</a:t>
            </a:r>
          </a:p>
        </p:txBody>
      </p:sp>
      <p:sp>
        <p:nvSpPr>
          <p:cNvPr id="3" name="Content Placeholder 2"/>
          <p:cNvSpPr>
            <a:spLocks noGrp="1"/>
          </p:cNvSpPr>
          <p:nvPr>
            <p:ph sz="half" idx="1" hasCustomPrompt="1"/>
          </p:nvPr>
        </p:nvSpPr>
        <p:spPr>
          <a:xfrm>
            <a:off x="812801" y="1854927"/>
            <a:ext cx="5089675" cy="4064967"/>
          </a:xfrm>
        </p:spPr>
        <p:txBody>
          <a:bodyPr/>
          <a:lstStyle>
            <a:lvl1pPr>
              <a:defRPr/>
            </a:lvl1pPr>
            <a:lvl5pPr>
              <a:defRPr/>
            </a:lvl5pPr>
          </a:lstStyle>
          <a:p>
            <a:pPr lvl="0"/>
            <a:r>
              <a:rPr lang="en-US" dirty="0"/>
              <a:t>Bullet point Arial regular 14pt</a:t>
            </a:r>
          </a:p>
        </p:txBody>
      </p:sp>
      <p:cxnSp>
        <p:nvCxnSpPr>
          <p:cNvPr id="8" name="Straight Connector 7"/>
          <p:cNvCxnSpPr/>
          <p:nvPr userDrawn="1"/>
        </p:nvCxnSpPr>
        <p:spPr>
          <a:xfrm>
            <a:off x="812800" y="1428064"/>
            <a:ext cx="1056736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6115214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8" name="Rectangle 7"/>
          <p:cNvSpPr/>
          <p:nvPr userDrawn="1"/>
        </p:nvSpPr>
        <p:spPr>
          <a:xfrm>
            <a:off x="1" y="-21205"/>
            <a:ext cx="12192000" cy="634869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77011"/>
            <a:endParaRPr lang="en-US" sz="1727" dirty="0">
              <a:solidFill>
                <a:prstClr val="white"/>
              </a:solidFill>
              <a:latin typeface="Arial" panose="020B0604020202020204" pitchFamily="34" charset="0"/>
            </a:endParaRPr>
          </a:p>
        </p:txBody>
      </p:sp>
      <p:sp>
        <p:nvSpPr>
          <p:cNvPr id="2" name="Title 1"/>
          <p:cNvSpPr>
            <a:spLocks noGrp="1"/>
          </p:cNvSpPr>
          <p:nvPr>
            <p:ph type="title" hasCustomPrompt="1"/>
          </p:nvPr>
        </p:nvSpPr>
        <p:spPr>
          <a:xfrm>
            <a:off x="831851" y="1853491"/>
            <a:ext cx="7808988" cy="4064000"/>
          </a:xfrm>
        </p:spPr>
        <p:txBody>
          <a:bodyPr anchor="t" anchorCtr="0"/>
          <a:lstStyle>
            <a:lvl1pPr>
              <a:lnSpc>
                <a:spcPct val="80000"/>
              </a:lnSpc>
              <a:defRPr sz="6000" baseline="0">
                <a:solidFill>
                  <a:schemeClr val="bg1"/>
                </a:solidFill>
                <a:latin typeface="Arial Black" panose="020B0A04020102020204" pitchFamily="34" charset="0"/>
              </a:defRPr>
            </a:lvl1pPr>
          </a:lstStyle>
          <a:p>
            <a:r>
              <a:rPr lang="en-US" dirty="0"/>
              <a:t>ARIAL BLACK 45PT. SECTION DIVIDER</a:t>
            </a:r>
          </a:p>
        </p:txBody>
      </p:sp>
    </p:spTree>
    <p:extLst>
      <p:ext uri="{BB962C8B-B14F-4D97-AF65-F5344CB8AC3E}">
        <p14:creationId xmlns:p14="http://schemas.microsoft.com/office/powerpoint/2010/main" val="165894421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Slide-option 2-solid blue">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0027494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_Disclaimer">
    <p:spTree>
      <p:nvGrpSpPr>
        <p:cNvPr id="1" name=""/>
        <p:cNvGrpSpPr/>
        <p:nvPr/>
      </p:nvGrpSpPr>
      <p:grpSpPr>
        <a:xfrm>
          <a:off x="0" y="0"/>
          <a:ext cx="0" cy="0"/>
          <a:chOff x="0" y="0"/>
          <a:chExt cx="0" cy="0"/>
        </a:xfrm>
      </p:grpSpPr>
      <p:sp>
        <p:nvSpPr>
          <p:cNvPr id="9" name="Rectangle 8"/>
          <p:cNvSpPr/>
          <p:nvPr userDrawn="1"/>
        </p:nvSpPr>
        <p:spPr>
          <a:xfrm>
            <a:off x="1" y="-21205"/>
            <a:ext cx="12192000" cy="634869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77011"/>
            <a:endParaRPr lang="en-US" sz="1727" dirty="0">
              <a:solidFill>
                <a:prstClr val="white"/>
              </a:solidFill>
              <a:latin typeface="Arial" panose="020B0604020202020204" pitchFamily="34" charset="0"/>
            </a:endParaRPr>
          </a:p>
        </p:txBody>
      </p:sp>
      <p:sp>
        <p:nvSpPr>
          <p:cNvPr id="11" name="TextBox 10"/>
          <p:cNvSpPr txBox="1"/>
          <p:nvPr userDrawn="1"/>
        </p:nvSpPr>
        <p:spPr>
          <a:xfrm>
            <a:off x="827733" y="955909"/>
            <a:ext cx="7965507" cy="2901179"/>
          </a:xfrm>
          <a:prstGeom prst="rect">
            <a:avLst/>
          </a:prstGeom>
          <a:noFill/>
        </p:spPr>
        <p:txBody>
          <a:bodyPr wrap="square" lIns="0" tIns="0" rIns="0" bIns="0" rtlCol="0">
            <a:spAutoFit/>
          </a:bodyPr>
          <a:lstStyle/>
          <a:p>
            <a:pPr defTabSz="877011">
              <a:spcBef>
                <a:spcPts val="1067"/>
              </a:spcBef>
            </a:pPr>
            <a:r>
              <a:rPr lang="en-US" sz="3200" dirty="0">
                <a:solidFill>
                  <a:prstClr val="white"/>
                </a:solidFill>
                <a:latin typeface="Arial" panose="020B0604020202020204" pitchFamily="34" charset="0"/>
                <a:cs typeface="Arial" panose="020B0604020202020204" pitchFamily="34" charset="0"/>
              </a:rPr>
              <a:t>Safe Harbor Statement</a:t>
            </a:r>
            <a:br>
              <a:rPr lang="en-US" sz="3200" dirty="0">
                <a:solidFill>
                  <a:prstClr val="white"/>
                </a:solidFill>
                <a:latin typeface="Arial" panose="020B0604020202020204" pitchFamily="34" charset="0"/>
                <a:cs typeface="Arial" panose="020B0604020202020204" pitchFamily="34" charset="0"/>
              </a:rPr>
            </a:br>
            <a:endParaRPr lang="en-US" sz="3200" dirty="0">
              <a:solidFill>
                <a:prstClr val="white"/>
              </a:solidFill>
              <a:latin typeface="Arial" panose="020B0604020202020204" pitchFamily="34" charset="0"/>
              <a:cs typeface="Arial" panose="020B0604020202020204" pitchFamily="34" charset="0"/>
            </a:endParaRPr>
          </a:p>
          <a:p>
            <a:pPr defTabSz="877011">
              <a:spcBef>
                <a:spcPts val="1500"/>
              </a:spcBef>
            </a:pPr>
            <a:r>
              <a:rPr lang="en-US" sz="1867" dirty="0">
                <a:solidFill>
                  <a:prstClr val="white"/>
                </a:solidFill>
                <a:latin typeface="Arial"/>
                <a:cs typeface="Arial"/>
              </a:rPr>
              <a:t>The following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and timing of any features or functionality described for Oracle’s products remains at the sole discretion of Oracle.</a:t>
            </a:r>
          </a:p>
        </p:txBody>
      </p:sp>
    </p:spTree>
    <p:extLst>
      <p:ext uri="{BB962C8B-B14F-4D97-AF65-F5344CB8AC3E}">
        <p14:creationId xmlns:p14="http://schemas.microsoft.com/office/powerpoint/2010/main" val="381208671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TITLE - ALL CAPS ARIAL BOLD 24PT</a:t>
            </a:r>
          </a:p>
        </p:txBody>
      </p:sp>
      <p:sp>
        <p:nvSpPr>
          <p:cNvPr id="3" name="Content Placeholder 2"/>
          <p:cNvSpPr>
            <a:spLocks noGrp="1"/>
          </p:cNvSpPr>
          <p:nvPr>
            <p:ph idx="1" hasCustomPrompt="1"/>
          </p:nvPr>
        </p:nvSpPr>
        <p:spPr/>
        <p:txBody>
          <a:bodyPr/>
          <a:lstStyle>
            <a:lvl1pPr>
              <a:defRPr/>
            </a:lvl1pPr>
          </a:lstStyle>
          <a:p>
            <a:pPr lvl="0"/>
            <a:r>
              <a:rPr lang="en-US" dirty="0"/>
              <a:t>Bullet point Arial regular 14pt</a:t>
            </a:r>
          </a:p>
        </p:txBody>
      </p:sp>
      <p:cxnSp>
        <p:nvCxnSpPr>
          <p:cNvPr id="7" name="Straight Connector 6"/>
          <p:cNvCxnSpPr/>
          <p:nvPr userDrawn="1"/>
        </p:nvCxnSpPr>
        <p:spPr>
          <a:xfrm>
            <a:off x="812800" y="1428064"/>
            <a:ext cx="1056736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403086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4" name="Content Placeholder 3"/>
          <p:cNvSpPr>
            <a:spLocks noGrp="1"/>
          </p:cNvSpPr>
          <p:nvPr>
            <p:ph sz="half" idx="2" hasCustomPrompt="1"/>
          </p:nvPr>
        </p:nvSpPr>
        <p:spPr>
          <a:xfrm>
            <a:off x="6308875" y="1854927"/>
            <a:ext cx="5071291" cy="4064967"/>
          </a:xfrm>
        </p:spPr>
        <p:txBody>
          <a:bodyPr/>
          <a:lstStyle>
            <a:lvl1pPr>
              <a:defRPr/>
            </a:lvl1pPr>
          </a:lstStyle>
          <a:p>
            <a:pPr lvl="0"/>
            <a:r>
              <a:rPr lang="en-US" dirty="0"/>
              <a:t>Bullet point Arial regular 14pt</a:t>
            </a:r>
          </a:p>
        </p:txBody>
      </p:sp>
      <p:sp>
        <p:nvSpPr>
          <p:cNvPr id="2" name="Title 1"/>
          <p:cNvSpPr>
            <a:spLocks noGrp="1"/>
          </p:cNvSpPr>
          <p:nvPr>
            <p:ph type="title" hasCustomPrompt="1"/>
          </p:nvPr>
        </p:nvSpPr>
        <p:spPr/>
        <p:txBody>
          <a:bodyPr/>
          <a:lstStyle/>
          <a:p>
            <a:r>
              <a:rPr lang="en-US" dirty="0"/>
              <a:t>TITLE - ALL CAPS ARIAL BOLD 24PT</a:t>
            </a:r>
          </a:p>
        </p:txBody>
      </p:sp>
      <p:sp>
        <p:nvSpPr>
          <p:cNvPr id="3" name="Content Placeholder 2"/>
          <p:cNvSpPr>
            <a:spLocks noGrp="1"/>
          </p:cNvSpPr>
          <p:nvPr>
            <p:ph sz="half" idx="1" hasCustomPrompt="1"/>
          </p:nvPr>
        </p:nvSpPr>
        <p:spPr>
          <a:xfrm>
            <a:off x="812801" y="1854927"/>
            <a:ext cx="5089675" cy="4064967"/>
          </a:xfrm>
        </p:spPr>
        <p:txBody>
          <a:bodyPr/>
          <a:lstStyle>
            <a:lvl1pPr>
              <a:defRPr/>
            </a:lvl1pPr>
            <a:lvl5pPr>
              <a:defRPr/>
            </a:lvl5pPr>
          </a:lstStyle>
          <a:p>
            <a:pPr lvl="0"/>
            <a:r>
              <a:rPr lang="en-US" dirty="0"/>
              <a:t>Bullet point Arial regular 14pt</a:t>
            </a:r>
          </a:p>
        </p:txBody>
      </p:sp>
      <p:cxnSp>
        <p:nvCxnSpPr>
          <p:cNvPr id="8" name="Straight Connector 7"/>
          <p:cNvCxnSpPr/>
          <p:nvPr userDrawn="1"/>
        </p:nvCxnSpPr>
        <p:spPr>
          <a:xfrm>
            <a:off x="812800" y="1428064"/>
            <a:ext cx="1056736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287142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Headline + Content">
    <p:spTree>
      <p:nvGrpSpPr>
        <p:cNvPr id="1" name=""/>
        <p:cNvGrpSpPr/>
        <p:nvPr/>
      </p:nvGrpSpPr>
      <p:grpSpPr>
        <a:xfrm>
          <a:off x="0" y="0"/>
          <a:ext cx="0" cy="0"/>
          <a:chOff x="0" y="0"/>
          <a:chExt cx="0" cy="0"/>
        </a:xfrm>
      </p:grpSpPr>
      <p:sp>
        <p:nvSpPr>
          <p:cNvPr id="4" name="Content Placeholder 3"/>
          <p:cNvSpPr>
            <a:spLocks noGrp="1"/>
          </p:cNvSpPr>
          <p:nvPr>
            <p:ph sz="half" idx="2" hasCustomPrompt="1"/>
          </p:nvPr>
        </p:nvSpPr>
        <p:spPr>
          <a:xfrm>
            <a:off x="6318552" y="1854927"/>
            <a:ext cx="5061613" cy="4064967"/>
          </a:xfrm>
        </p:spPr>
        <p:txBody>
          <a:bodyPr/>
          <a:lstStyle>
            <a:lvl1pPr>
              <a:defRPr/>
            </a:lvl1pPr>
          </a:lstStyle>
          <a:p>
            <a:pPr lvl="0"/>
            <a:r>
              <a:rPr lang="en-US" dirty="0"/>
              <a:t>Bullet point Arial regular 14pt</a:t>
            </a:r>
          </a:p>
        </p:txBody>
      </p:sp>
      <p:sp>
        <p:nvSpPr>
          <p:cNvPr id="2" name="Title 1"/>
          <p:cNvSpPr>
            <a:spLocks noGrp="1"/>
          </p:cNvSpPr>
          <p:nvPr>
            <p:ph type="title" hasCustomPrompt="1"/>
          </p:nvPr>
        </p:nvSpPr>
        <p:spPr/>
        <p:txBody>
          <a:bodyPr/>
          <a:lstStyle/>
          <a:p>
            <a:r>
              <a:rPr lang="en-US" dirty="0"/>
              <a:t>TITLE - ALL CAPS ARIAL BOLD 24PT</a:t>
            </a:r>
          </a:p>
        </p:txBody>
      </p:sp>
      <p:sp>
        <p:nvSpPr>
          <p:cNvPr id="3" name="Content Placeholder 2"/>
          <p:cNvSpPr>
            <a:spLocks noGrp="1"/>
          </p:cNvSpPr>
          <p:nvPr>
            <p:ph sz="half" idx="1" hasCustomPrompt="1"/>
          </p:nvPr>
        </p:nvSpPr>
        <p:spPr>
          <a:xfrm>
            <a:off x="812801" y="1854927"/>
            <a:ext cx="4925180" cy="4064967"/>
          </a:xfrm>
        </p:spPr>
        <p:txBody>
          <a:bodyPr rIns="137160">
            <a:normAutofit/>
          </a:bodyPr>
          <a:lstStyle>
            <a:lvl1pPr marL="0" indent="0">
              <a:lnSpc>
                <a:spcPct val="80000"/>
              </a:lnSpc>
              <a:spcBef>
                <a:spcPts val="0"/>
              </a:spcBef>
              <a:buNone/>
              <a:defRPr sz="6000" b="0">
                <a:latin typeface="Arial Black" panose="020B0A04020102020204" pitchFamily="34" charset="0"/>
              </a:defRPr>
            </a:lvl1pPr>
            <a:lvl5pPr>
              <a:defRPr/>
            </a:lvl5pPr>
          </a:lstStyle>
          <a:p>
            <a:pPr lvl="0"/>
            <a:r>
              <a:rPr lang="en-US" dirty="0"/>
              <a:t>ARIAL BLACK 45PT HEADLINE</a:t>
            </a:r>
          </a:p>
        </p:txBody>
      </p:sp>
      <p:cxnSp>
        <p:nvCxnSpPr>
          <p:cNvPr id="10" name="Straight Connector 9"/>
          <p:cNvCxnSpPr/>
          <p:nvPr userDrawn="1"/>
        </p:nvCxnSpPr>
        <p:spPr>
          <a:xfrm>
            <a:off x="5890381" y="1854927"/>
            <a:ext cx="0" cy="352998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userDrawn="1"/>
        </p:nvCxnSpPr>
        <p:spPr>
          <a:xfrm>
            <a:off x="812800" y="1428064"/>
            <a:ext cx="1056736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776196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4" name="Content Placeholder 3"/>
          <p:cNvSpPr>
            <a:spLocks noGrp="1"/>
          </p:cNvSpPr>
          <p:nvPr>
            <p:ph sz="half" idx="2" hasCustomPrompt="1"/>
          </p:nvPr>
        </p:nvSpPr>
        <p:spPr>
          <a:xfrm>
            <a:off x="4477837" y="1854927"/>
            <a:ext cx="3243763" cy="4064967"/>
          </a:xfrm>
        </p:spPr>
        <p:txBody>
          <a:bodyPr>
            <a:normAutofit/>
          </a:bodyPr>
          <a:lstStyle>
            <a:lvl1pPr>
              <a:defRPr sz="1600"/>
            </a:lvl1pPr>
            <a:lvl2pPr>
              <a:defRPr sz="1333"/>
            </a:lvl2pPr>
            <a:lvl3pPr>
              <a:defRPr sz="1333"/>
            </a:lvl3pPr>
            <a:lvl4pPr>
              <a:defRPr sz="1333"/>
            </a:lvl4pPr>
            <a:lvl5pPr>
              <a:defRPr sz="1333"/>
            </a:lvl5pPr>
          </a:lstStyle>
          <a:p>
            <a:pPr lvl="0"/>
            <a:r>
              <a:rPr lang="en-US" dirty="0"/>
              <a:t>Bullet point Arial regular 12pt</a:t>
            </a:r>
          </a:p>
        </p:txBody>
      </p:sp>
      <p:sp>
        <p:nvSpPr>
          <p:cNvPr id="2" name="Title 1"/>
          <p:cNvSpPr>
            <a:spLocks noGrp="1"/>
          </p:cNvSpPr>
          <p:nvPr>
            <p:ph type="title" hasCustomPrompt="1"/>
          </p:nvPr>
        </p:nvSpPr>
        <p:spPr/>
        <p:txBody>
          <a:bodyPr/>
          <a:lstStyle/>
          <a:p>
            <a:r>
              <a:rPr lang="en-US" dirty="0"/>
              <a:t>TITLE - ALL CAPS ARIAL BOLD 24PT</a:t>
            </a:r>
          </a:p>
        </p:txBody>
      </p:sp>
      <p:sp>
        <p:nvSpPr>
          <p:cNvPr id="3" name="Content Placeholder 2"/>
          <p:cNvSpPr>
            <a:spLocks noGrp="1"/>
          </p:cNvSpPr>
          <p:nvPr>
            <p:ph sz="half" idx="1" hasCustomPrompt="1"/>
          </p:nvPr>
        </p:nvSpPr>
        <p:spPr>
          <a:xfrm>
            <a:off x="812801" y="1854927"/>
            <a:ext cx="3251199" cy="4064967"/>
          </a:xfrm>
        </p:spPr>
        <p:txBody>
          <a:bodyPr>
            <a:normAutofit/>
          </a:bodyPr>
          <a:lstStyle>
            <a:lvl1pPr>
              <a:defRPr sz="1600" baseline="0"/>
            </a:lvl1pPr>
            <a:lvl2pPr>
              <a:defRPr sz="1333"/>
            </a:lvl2pPr>
            <a:lvl3pPr>
              <a:defRPr sz="1333"/>
            </a:lvl3pPr>
            <a:lvl4pPr>
              <a:defRPr sz="1333"/>
            </a:lvl4pPr>
            <a:lvl5pPr>
              <a:defRPr sz="1333"/>
            </a:lvl5pPr>
          </a:lstStyle>
          <a:p>
            <a:pPr lvl="0"/>
            <a:r>
              <a:rPr lang="en-US" dirty="0"/>
              <a:t>Bullet point Arial regular 12pt</a:t>
            </a:r>
          </a:p>
        </p:txBody>
      </p:sp>
      <p:sp>
        <p:nvSpPr>
          <p:cNvPr id="8" name="Content Placeholder 3"/>
          <p:cNvSpPr>
            <a:spLocks noGrp="1"/>
          </p:cNvSpPr>
          <p:nvPr>
            <p:ph sz="half" idx="13" hasCustomPrompt="1"/>
          </p:nvPr>
        </p:nvSpPr>
        <p:spPr>
          <a:xfrm>
            <a:off x="8143895" y="1854927"/>
            <a:ext cx="3236271" cy="4064967"/>
          </a:xfrm>
        </p:spPr>
        <p:txBody>
          <a:bodyPr>
            <a:normAutofit/>
          </a:bodyPr>
          <a:lstStyle>
            <a:lvl1pPr>
              <a:defRPr sz="1600"/>
            </a:lvl1pPr>
            <a:lvl2pPr>
              <a:defRPr sz="1333"/>
            </a:lvl2pPr>
            <a:lvl3pPr>
              <a:defRPr sz="1333"/>
            </a:lvl3pPr>
            <a:lvl4pPr>
              <a:defRPr sz="1333"/>
            </a:lvl4pPr>
            <a:lvl5pPr>
              <a:defRPr sz="1333"/>
            </a:lvl5pPr>
            <a:lvl6pPr marL="2285943" indent="0">
              <a:buNone/>
              <a:defRPr/>
            </a:lvl6pPr>
          </a:lstStyle>
          <a:p>
            <a:pPr lvl="0"/>
            <a:r>
              <a:rPr lang="en-US" dirty="0"/>
              <a:t>Bullet point Arial regular 12pt</a:t>
            </a:r>
          </a:p>
        </p:txBody>
      </p:sp>
      <p:cxnSp>
        <p:nvCxnSpPr>
          <p:cNvPr id="10" name="Straight Connector 9"/>
          <p:cNvCxnSpPr/>
          <p:nvPr userDrawn="1"/>
        </p:nvCxnSpPr>
        <p:spPr>
          <a:xfrm>
            <a:off x="812800" y="1428064"/>
            <a:ext cx="1056736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642761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Four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TITLE - ALL CAPS ARIAL BOLD 24PT</a:t>
            </a:r>
          </a:p>
        </p:txBody>
      </p:sp>
      <p:sp>
        <p:nvSpPr>
          <p:cNvPr id="3" name="Content Placeholder 2"/>
          <p:cNvSpPr>
            <a:spLocks noGrp="1"/>
          </p:cNvSpPr>
          <p:nvPr>
            <p:ph sz="half" idx="1" hasCustomPrompt="1"/>
          </p:nvPr>
        </p:nvSpPr>
        <p:spPr>
          <a:xfrm>
            <a:off x="812800" y="1854927"/>
            <a:ext cx="2351315" cy="4064967"/>
          </a:xfrm>
        </p:spPr>
        <p:txBody>
          <a:bodyPr>
            <a:normAutofit/>
          </a:bodyPr>
          <a:lstStyle>
            <a:lvl1pPr>
              <a:defRPr sz="1600" baseline="0"/>
            </a:lvl1pPr>
            <a:lvl2pPr>
              <a:defRPr sz="1333"/>
            </a:lvl2pPr>
            <a:lvl5pPr>
              <a:defRPr/>
            </a:lvl5pPr>
          </a:lstStyle>
          <a:p>
            <a:pPr lvl="0"/>
            <a:r>
              <a:rPr lang="en-US" dirty="0"/>
              <a:t>Bullet point Arial12pt</a:t>
            </a:r>
          </a:p>
        </p:txBody>
      </p:sp>
      <p:sp>
        <p:nvSpPr>
          <p:cNvPr id="9" name="Content Placeholder 2"/>
          <p:cNvSpPr>
            <a:spLocks noGrp="1"/>
          </p:cNvSpPr>
          <p:nvPr>
            <p:ph sz="half" idx="13" hasCustomPrompt="1"/>
          </p:nvPr>
        </p:nvSpPr>
        <p:spPr>
          <a:xfrm>
            <a:off x="3565557" y="1854927"/>
            <a:ext cx="2346596" cy="4064967"/>
          </a:xfrm>
        </p:spPr>
        <p:txBody>
          <a:bodyPr>
            <a:normAutofit/>
          </a:bodyPr>
          <a:lstStyle>
            <a:lvl1pPr>
              <a:defRPr sz="1600" baseline="0"/>
            </a:lvl1pPr>
            <a:lvl2pPr>
              <a:defRPr sz="1333"/>
            </a:lvl2pPr>
            <a:lvl5pPr>
              <a:defRPr/>
            </a:lvl5pPr>
          </a:lstStyle>
          <a:p>
            <a:pPr lvl="0"/>
            <a:r>
              <a:rPr lang="en-US" dirty="0"/>
              <a:t>Bullet point Arial12pt</a:t>
            </a:r>
          </a:p>
        </p:txBody>
      </p:sp>
      <p:sp>
        <p:nvSpPr>
          <p:cNvPr id="10" name="Content Placeholder 2"/>
          <p:cNvSpPr>
            <a:spLocks noGrp="1"/>
          </p:cNvSpPr>
          <p:nvPr>
            <p:ph sz="half" idx="14" hasCustomPrompt="1"/>
          </p:nvPr>
        </p:nvSpPr>
        <p:spPr>
          <a:xfrm>
            <a:off x="6320974" y="1854927"/>
            <a:ext cx="2329541" cy="4064967"/>
          </a:xfrm>
        </p:spPr>
        <p:txBody>
          <a:bodyPr>
            <a:normAutofit/>
          </a:bodyPr>
          <a:lstStyle>
            <a:lvl1pPr>
              <a:defRPr sz="1600" baseline="0"/>
            </a:lvl1pPr>
            <a:lvl2pPr>
              <a:defRPr sz="1333"/>
            </a:lvl2pPr>
            <a:lvl5pPr>
              <a:defRPr/>
            </a:lvl5pPr>
          </a:lstStyle>
          <a:p>
            <a:pPr lvl="0"/>
            <a:r>
              <a:rPr lang="en-US" dirty="0"/>
              <a:t>Bullet point Arial12pt</a:t>
            </a:r>
          </a:p>
        </p:txBody>
      </p:sp>
      <p:sp>
        <p:nvSpPr>
          <p:cNvPr id="11" name="Content Placeholder 2"/>
          <p:cNvSpPr>
            <a:spLocks noGrp="1"/>
          </p:cNvSpPr>
          <p:nvPr>
            <p:ph sz="half" idx="15" hasCustomPrompt="1"/>
          </p:nvPr>
        </p:nvSpPr>
        <p:spPr>
          <a:xfrm>
            <a:off x="9049658" y="1854927"/>
            <a:ext cx="2330508" cy="4064967"/>
          </a:xfrm>
        </p:spPr>
        <p:txBody>
          <a:bodyPr>
            <a:normAutofit/>
          </a:bodyPr>
          <a:lstStyle>
            <a:lvl1pPr>
              <a:defRPr sz="1600" baseline="0"/>
            </a:lvl1pPr>
            <a:lvl2pPr>
              <a:defRPr sz="1333"/>
            </a:lvl2pPr>
            <a:lvl5pPr>
              <a:defRPr/>
            </a:lvl5pPr>
          </a:lstStyle>
          <a:p>
            <a:pPr lvl="0"/>
            <a:r>
              <a:rPr lang="en-US" dirty="0"/>
              <a:t>Bullet point Arial12pt</a:t>
            </a:r>
          </a:p>
        </p:txBody>
      </p:sp>
      <p:cxnSp>
        <p:nvCxnSpPr>
          <p:cNvPr id="13" name="Straight Connector 12"/>
          <p:cNvCxnSpPr/>
          <p:nvPr userDrawn="1"/>
        </p:nvCxnSpPr>
        <p:spPr>
          <a:xfrm>
            <a:off x="812800" y="1428064"/>
            <a:ext cx="1056736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569273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ontent + Imag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TITLE - ALL CAPS ARIAL BOLD 24PT</a:t>
            </a:r>
          </a:p>
        </p:txBody>
      </p:sp>
      <p:sp>
        <p:nvSpPr>
          <p:cNvPr id="3" name="Content Placeholder 2"/>
          <p:cNvSpPr>
            <a:spLocks noGrp="1"/>
          </p:cNvSpPr>
          <p:nvPr>
            <p:ph sz="half" idx="1" hasCustomPrompt="1"/>
          </p:nvPr>
        </p:nvSpPr>
        <p:spPr>
          <a:xfrm>
            <a:off x="812801" y="1854927"/>
            <a:ext cx="5079999" cy="4064967"/>
          </a:xfrm>
        </p:spPr>
        <p:txBody>
          <a:bodyPr/>
          <a:lstStyle>
            <a:lvl1pPr>
              <a:defRPr/>
            </a:lvl1pPr>
            <a:lvl5pPr>
              <a:defRPr/>
            </a:lvl5pPr>
          </a:lstStyle>
          <a:p>
            <a:pPr lvl="0"/>
            <a:r>
              <a:rPr lang="en-US" dirty="0"/>
              <a:t>Bullet point Arial regular 14pt</a:t>
            </a:r>
          </a:p>
        </p:txBody>
      </p:sp>
      <p:cxnSp>
        <p:nvCxnSpPr>
          <p:cNvPr id="8" name="Straight Connector 7"/>
          <p:cNvCxnSpPr/>
          <p:nvPr userDrawn="1"/>
        </p:nvCxnSpPr>
        <p:spPr>
          <a:xfrm>
            <a:off x="812800" y="1428064"/>
            <a:ext cx="1056736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364145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Header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1851" y="1860884"/>
            <a:ext cx="7818664" cy="4064000"/>
          </a:xfrm>
        </p:spPr>
        <p:txBody>
          <a:bodyPr anchor="t" anchorCtr="0"/>
          <a:lstStyle>
            <a:lvl1pPr>
              <a:lnSpc>
                <a:spcPct val="80000"/>
              </a:lnSpc>
              <a:defRPr sz="6000" baseline="0">
                <a:latin typeface="Arial Black" panose="020B0A04020102020204" pitchFamily="34" charset="0"/>
              </a:defRPr>
            </a:lvl1pPr>
          </a:lstStyle>
          <a:p>
            <a:r>
              <a:rPr lang="en-US" dirty="0"/>
              <a:t>BIG HEADLINE ARIAL BLACK 45PT GOES HERE.</a:t>
            </a:r>
          </a:p>
        </p:txBody>
      </p:sp>
      <p:cxnSp>
        <p:nvCxnSpPr>
          <p:cNvPr id="8" name="Straight Connector 7"/>
          <p:cNvCxnSpPr/>
          <p:nvPr userDrawn="1"/>
        </p:nvCxnSpPr>
        <p:spPr>
          <a:xfrm>
            <a:off x="812800" y="1428064"/>
            <a:ext cx="1056736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86571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Headline + Content">
    <p:spTree>
      <p:nvGrpSpPr>
        <p:cNvPr id="1" name=""/>
        <p:cNvGrpSpPr/>
        <p:nvPr/>
      </p:nvGrpSpPr>
      <p:grpSpPr>
        <a:xfrm>
          <a:off x="0" y="0"/>
          <a:ext cx="0" cy="0"/>
          <a:chOff x="0" y="0"/>
          <a:chExt cx="0" cy="0"/>
        </a:xfrm>
      </p:grpSpPr>
      <p:sp>
        <p:nvSpPr>
          <p:cNvPr id="4" name="Content Placeholder 3"/>
          <p:cNvSpPr>
            <a:spLocks noGrp="1"/>
          </p:cNvSpPr>
          <p:nvPr>
            <p:ph sz="half" idx="2" hasCustomPrompt="1"/>
          </p:nvPr>
        </p:nvSpPr>
        <p:spPr>
          <a:xfrm>
            <a:off x="6318552" y="1854927"/>
            <a:ext cx="5061613" cy="4064967"/>
          </a:xfrm>
        </p:spPr>
        <p:txBody>
          <a:bodyPr/>
          <a:lstStyle>
            <a:lvl1pPr>
              <a:defRPr/>
            </a:lvl1pPr>
          </a:lstStyle>
          <a:p>
            <a:pPr lvl="0"/>
            <a:r>
              <a:rPr lang="en-US" dirty="0"/>
              <a:t>Bullet point Arial regular 14pt</a:t>
            </a:r>
          </a:p>
        </p:txBody>
      </p:sp>
      <p:sp>
        <p:nvSpPr>
          <p:cNvPr id="2" name="Title 1"/>
          <p:cNvSpPr>
            <a:spLocks noGrp="1"/>
          </p:cNvSpPr>
          <p:nvPr>
            <p:ph type="title" hasCustomPrompt="1"/>
          </p:nvPr>
        </p:nvSpPr>
        <p:spPr/>
        <p:txBody>
          <a:bodyPr/>
          <a:lstStyle/>
          <a:p>
            <a:r>
              <a:rPr lang="en-US" dirty="0"/>
              <a:t>TITLE - ALL CAPS ARIAL BOLD 24PT</a:t>
            </a:r>
          </a:p>
        </p:txBody>
      </p:sp>
      <p:sp>
        <p:nvSpPr>
          <p:cNvPr id="3" name="Content Placeholder 2"/>
          <p:cNvSpPr>
            <a:spLocks noGrp="1"/>
          </p:cNvSpPr>
          <p:nvPr>
            <p:ph sz="half" idx="1" hasCustomPrompt="1"/>
          </p:nvPr>
        </p:nvSpPr>
        <p:spPr>
          <a:xfrm>
            <a:off x="812801" y="1854927"/>
            <a:ext cx="4925180" cy="4064967"/>
          </a:xfrm>
        </p:spPr>
        <p:txBody>
          <a:bodyPr rIns="137160">
            <a:normAutofit/>
          </a:bodyPr>
          <a:lstStyle>
            <a:lvl1pPr marL="0" indent="0">
              <a:lnSpc>
                <a:spcPct val="80000"/>
              </a:lnSpc>
              <a:spcBef>
                <a:spcPts val="0"/>
              </a:spcBef>
              <a:buNone/>
              <a:defRPr sz="6000" b="0">
                <a:latin typeface="Arial Black" panose="020B0A04020102020204" pitchFamily="34" charset="0"/>
              </a:defRPr>
            </a:lvl1pPr>
            <a:lvl5pPr>
              <a:defRPr/>
            </a:lvl5pPr>
          </a:lstStyle>
          <a:p>
            <a:pPr lvl="0"/>
            <a:r>
              <a:rPr lang="en-US" dirty="0"/>
              <a:t>ARIAL BLACK 45PT HEADLINE</a:t>
            </a:r>
          </a:p>
        </p:txBody>
      </p:sp>
      <p:cxnSp>
        <p:nvCxnSpPr>
          <p:cNvPr id="10" name="Straight Connector 9"/>
          <p:cNvCxnSpPr/>
          <p:nvPr userDrawn="1"/>
        </p:nvCxnSpPr>
        <p:spPr>
          <a:xfrm>
            <a:off x="5890381" y="1854927"/>
            <a:ext cx="0" cy="352998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userDrawn="1"/>
        </p:nvCxnSpPr>
        <p:spPr>
          <a:xfrm>
            <a:off x="812800" y="1428064"/>
            <a:ext cx="1056736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9644239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secHead" preserve="1">
  <p:cSld name="Regular Quot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1850" y="1860884"/>
            <a:ext cx="7808988" cy="2701592"/>
          </a:xfrm>
        </p:spPr>
        <p:txBody>
          <a:bodyPr anchor="t" anchorCtr="0">
            <a:normAutofit/>
          </a:bodyPr>
          <a:lstStyle>
            <a:lvl1pPr>
              <a:lnSpc>
                <a:spcPct val="100000"/>
              </a:lnSpc>
              <a:defRPr sz="2933" b="0"/>
            </a:lvl1pPr>
          </a:lstStyle>
          <a:p>
            <a:r>
              <a:rPr lang="en-US" dirty="0"/>
              <a:t>“Regular quote goes here. Arial regular 22pt single. Regular quote goes here. Arial regular 22pt single. Regular quote goes here. Arial regular 22pt single.”</a:t>
            </a:r>
          </a:p>
        </p:txBody>
      </p:sp>
      <p:sp>
        <p:nvSpPr>
          <p:cNvPr id="3" name="Text Placeholder 2"/>
          <p:cNvSpPr>
            <a:spLocks noGrp="1"/>
          </p:cNvSpPr>
          <p:nvPr>
            <p:ph type="body" idx="1" hasCustomPrompt="1"/>
          </p:nvPr>
        </p:nvSpPr>
        <p:spPr>
          <a:xfrm>
            <a:off x="6318552" y="5646821"/>
            <a:ext cx="5061613" cy="432135"/>
          </a:xfrm>
        </p:spPr>
        <p:txBody>
          <a:bodyPr/>
          <a:lstStyle>
            <a:lvl1pPr marL="0" indent="0">
              <a:spcBef>
                <a:spcPts val="1067"/>
              </a:spcBef>
              <a:buNone/>
              <a:defRPr sz="1067" b="0" baseline="0">
                <a:solidFill>
                  <a:schemeClr val="tx1"/>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a:spcBef>
                <a:spcPts val="800"/>
              </a:spcBef>
            </a:pPr>
            <a:r>
              <a:rPr lang="en-US" sz="933" b="1" dirty="0">
                <a:latin typeface="Arial" panose="020B0604020202020204" pitchFamily="34" charset="0"/>
                <a:cs typeface="Arial" panose="020B0604020202020204" pitchFamily="34" charset="0"/>
              </a:rPr>
              <a:t>Source: </a:t>
            </a:r>
            <a:r>
              <a:rPr lang="en-US" sz="933" dirty="0" err="1">
                <a:latin typeface="Arial" panose="020B0604020202020204" pitchFamily="34" charset="0"/>
                <a:cs typeface="Arial" panose="020B0604020202020204" pitchFamily="34" charset="0"/>
              </a:rPr>
              <a:t>Aenean</a:t>
            </a:r>
            <a:r>
              <a:rPr lang="en-US" sz="933" dirty="0">
                <a:latin typeface="Arial" panose="020B0604020202020204" pitchFamily="34" charset="0"/>
                <a:cs typeface="Arial" panose="020B0604020202020204" pitchFamily="34" charset="0"/>
              </a:rPr>
              <a:t> </a:t>
            </a:r>
            <a:r>
              <a:rPr lang="en-US" sz="933" dirty="0" err="1">
                <a:latin typeface="Arial" panose="020B0604020202020204" pitchFamily="34" charset="0"/>
                <a:cs typeface="Arial" panose="020B0604020202020204" pitchFamily="34" charset="0"/>
              </a:rPr>
              <a:t>ut</a:t>
            </a:r>
            <a:r>
              <a:rPr lang="en-US" sz="933" dirty="0">
                <a:latin typeface="Arial" panose="020B0604020202020204" pitchFamily="34" charset="0"/>
                <a:cs typeface="Arial" panose="020B0604020202020204" pitchFamily="34" charset="0"/>
              </a:rPr>
              <a:t> </a:t>
            </a:r>
            <a:r>
              <a:rPr lang="en-US" sz="933" dirty="0" err="1">
                <a:latin typeface="Arial" panose="020B0604020202020204" pitchFamily="34" charset="0"/>
                <a:cs typeface="Arial" panose="020B0604020202020204" pitchFamily="34" charset="0"/>
              </a:rPr>
              <a:t>metus</a:t>
            </a:r>
            <a:r>
              <a:rPr lang="en-US" sz="933" dirty="0">
                <a:latin typeface="Arial" panose="020B0604020202020204" pitchFamily="34" charset="0"/>
                <a:cs typeface="Arial" panose="020B0604020202020204" pitchFamily="34" charset="0"/>
              </a:rPr>
              <a:t> vitae ante </a:t>
            </a:r>
            <a:r>
              <a:rPr lang="en-US" sz="933" dirty="0" err="1">
                <a:latin typeface="Arial" panose="020B0604020202020204" pitchFamily="34" charset="0"/>
                <a:cs typeface="Arial" panose="020B0604020202020204" pitchFamily="34" charset="0"/>
              </a:rPr>
              <a:t>efficitur</a:t>
            </a:r>
            <a:r>
              <a:rPr lang="en-US" sz="933" dirty="0">
                <a:latin typeface="Arial" panose="020B0604020202020204" pitchFamily="34" charset="0"/>
                <a:cs typeface="Arial" panose="020B0604020202020204" pitchFamily="34" charset="0"/>
              </a:rPr>
              <a:t> </a:t>
            </a:r>
            <a:r>
              <a:rPr lang="en-US" sz="933" dirty="0" err="1">
                <a:latin typeface="Arial" panose="020B0604020202020204" pitchFamily="34" charset="0"/>
                <a:cs typeface="Arial" panose="020B0604020202020204" pitchFamily="34" charset="0"/>
              </a:rPr>
              <a:t>feugiat</a:t>
            </a:r>
            <a:r>
              <a:rPr lang="en-US" sz="933" dirty="0">
                <a:latin typeface="Arial" panose="020B0604020202020204" pitchFamily="34" charset="0"/>
                <a:cs typeface="Arial" panose="020B0604020202020204" pitchFamily="34" charset="0"/>
              </a:rPr>
              <a:t> ac </a:t>
            </a:r>
            <a:r>
              <a:rPr lang="en-US" sz="933" dirty="0" err="1">
                <a:latin typeface="Arial" panose="020B0604020202020204" pitchFamily="34" charset="0"/>
                <a:cs typeface="Arial" panose="020B0604020202020204" pitchFamily="34" charset="0"/>
              </a:rPr>
              <a:t>ac</a:t>
            </a:r>
            <a:r>
              <a:rPr lang="en-US" sz="933" dirty="0">
                <a:latin typeface="Arial" panose="020B0604020202020204" pitchFamily="34" charset="0"/>
                <a:cs typeface="Arial" panose="020B0604020202020204" pitchFamily="34" charset="0"/>
              </a:rPr>
              <a:t> </a:t>
            </a:r>
            <a:r>
              <a:rPr lang="en-US" sz="933" dirty="0" err="1">
                <a:latin typeface="Arial" panose="020B0604020202020204" pitchFamily="34" charset="0"/>
                <a:cs typeface="Arial" panose="020B0604020202020204" pitchFamily="34" charset="0"/>
              </a:rPr>
              <a:t>erat</a:t>
            </a:r>
            <a:r>
              <a:rPr lang="en-US" sz="933" dirty="0">
                <a:latin typeface="Arial" panose="020B0604020202020204" pitchFamily="34" charset="0"/>
                <a:cs typeface="Arial" panose="020B0604020202020204" pitchFamily="34" charset="0"/>
              </a:rPr>
              <a:t>. </a:t>
            </a:r>
            <a:r>
              <a:rPr lang="en-US" sz="933" dirty="0" err="1">
                <a:latin typeface="Arial" panose="020B0604020202020204" pitchFamily="34" charset="0"/>
                <a:cs typeface="Arial" panose="020B0604020202020204" pitchFamily="34" charset="0"/>
              </a:rPr>
              <a:t>Vestibulum</a:t>
            </a:r>
            <a:r>
              <a:rPr lang="en-US" sz="933" dirty="0">
                <a:latin typeface="Arial" panose="020B0604020202020204" pitchFamily="34" charset="0"/>
                <a:cs typeface="Arial" panose="020B0604020202020204" pitchFamily="34" charset="0"/>
              </a:rPr>
              <a:t> porta </a:t>
            </a:r>
            <a:r>
              <a:rPr lang="en-US" sz="933" dirty="0" err="1">
                <a:latin typeface="Arial" panose="020B0604020202020204" pitchFamily="34" charset="0"/>
                <a:cs typeface="Arial" panose="020B0604020202020204" pitchFamily="34" charset="0"/>
              </a:rPr>
              <a:t>enim</a:t>
            </a:r>
            <a:r>
              <a:rPr lang="en-US" sz="933" dirty="0">
                <a:latin typeface="Arial" panose="020B0604020202020204" pitchFamily="34" charset="0"/>
                <a:cs typeface="Arial" panose="020B0604020202020204" pitchFamily="34" charset="0"/>
              </a:rPr>
              <a:t> </a:t>
            </a:r>
            <a:r>
              <a:rPr lang="en-US" sz="933" dirty="0" err="1">
                <a:latin typeface="Arial" panose="020B0604020202020204" pitchFamily="34" charset="0"/>
                <a:cs typeface="Arial" panose="020B0604020202020204" pitchFamily="34" charset="0"/>
              </a:rPr>
              <a:t>eu</a:t>
            </a:r>
            <a:r>
              <a:rPr lang="en-US" sz="933" dirty="0">
                <a:latin typeface="Arial" panose="020B0604020202020204" pitchFamily="34" charset="0"/>
                <a:cs typeface="Arial" panose="020B0604020202020204" pitchFamily="34" charset="0"/>
              </a:rPr>
              <a:t> semper </a:t>
            </a:r>
            <a:r>
              <a:rPr lang="en-US" sz="933" dirty="0" err="1">
                <a:latin typeface="Arial" panose="020B0604020202020204" pitchFamily="34" charset="0"/>
                <a:cs typeface="Arial" panose="020B0604020202020204" pitchFamily="34" charset="0"/>
              </a:rPr>
              <a:t>hendrerit</a:t>
            </a:r>
            <a:r>
              <a:rPr lang="en-US" sz="933" dirty="0">
                <a:latin typeface="Arial" panose="020B0604020202020204" pitchFamily="34" charset="0"/>
                <a:cs typeface="Arial" panose="020B0604020202020204" pitchFamily="34" charset="0"/>
              </a:rPr>
              <a:t>. </a:t>
            </a:r>
            <a:r>
              <a:rPr lang="en-US" sz="933" dirty="0" err="1">
                <a:latin typeface="Arial" panose="020B0604020202020204" pitchFamily="34" charset="0"/>
                <a:cs typeface="Arial" panose="020B0604020202020204" pitchFamily="34" charset="0"/>
              </a:rPr>
              <a:t>Aenean</a:t>
            </a:r>
            <a:r>
              <a:rPr lang="en-US" sz="933" dirty="0">
                <a:latin typeface="Arial" panose="020B0604020202020204" pitchFamily="34" charset="0"/>
                <a:cs typeface="Arial" panose="020B0604020202020204" pitchFamily="34" charset="0"/>
              </a:rPr>
              <a:t> </a:t>
            </a:r>
            <a:r>
              <a:rPr lang="en-US" sz="933" dirty="0" err="1">
                <a:latin typeface="Arial" panose="020B0604020202020204" pitchFamily="34" charset="0"/>
                <a:cs typeface="Arial" panose="020B0604020202020204" pitchFamily="34" charset="0"/>
              </a:rPr>
              <a:t>ut</a:t>
            </a:r>
            <a:r>
              <a:rPr lang="en-US" sz="933" dirty="0">
                <a:latin typeface="Arial" panose="020B0604020202020204" pitchFamily="34" charset="0"/>
                <a:cs typeface="Arial" panose="020B0604020202020204" pitchFamily="34" charset="0"/>
              </a:rPr>
              <a:t> </a:t>
            </a:r>
            <a:r>
              <a:rPr lang="en-US" sz="933" dirty="0" err="1">
                <a:latin typeface="Arial" panose="020B0604020202020204" pitchFamily="34" charset="0"/>
                <a:cs typeface="Arial" panose="020B0604020202020204" pitchFamily="34" charset="0"/>
              </a:rPr>
              <a:t>metus</a:t>
            </a:r>
            <a:r>
              <a:rPr lang="en-US" sz="933" dirty="0">
                <a:latin typeface="Arial" panose="020B0604020202020204" pitchFamily="34" charset="0"/>
                <a:cs typeface="Arial" panose="020B0604020202020204" pitchFamily="34" charset="0"/>
              </a:rPr>
              <a:t> vitae. </a:t>
            </a:r>
          </a:p>
        </p:txBody>
      </p:sp>
      <p:cxnSp>
        <p:nvCxnSpPr>
          <p:cNvPr id="9" name="Straight Connector 8"/>
          <p:cNvCxnSpPr/>
          <p:nvPr userDrawn="1"/>
        </p:nvCxnSpPr>
        <p:spPr>
          <a:xfrm>
            <a:off x="812800" y="1428064"/>
            <a:ext cx="1056736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9777218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ontent + Chart">
    <p:spTree>
      <p:nvGrpSpPr>
        <p:cNvPr id="1" name=""/>
        <p:cNvGrpSpPr/>
        <p:nvPr/>
      </p:nvGrpSpPr>
      <p:grpSpPr>
        <a:xfrm>
          <a:off x="0" y="0"/>
          <a:ext cx="0" cy="0"/>
          <a:chOff x="0" y="0"/>
          <a:chExt cx="0" cy="0"/>
        </a:xfrm>
      </p:grpSpPr>
      <p:sp>
        <p:nvSpPr>
          <p:cNvPr id="4" name="Content Placeholder 3"/>
          <p:cNvSpPr>
            <a:spLocks noGrp="1"/>
          </p:cNvSpPr>
          <p:nvPr>
            <p:ph sz="half" idx="2" hasCustomPrompt="1"/>
          </p:nvPr>
        </p:nvSpPr>
        <p:spPr>
          <a:xfrm>
            <a:off x="6308875" y="5646821"/>
            <a:ext cx="5071291" cy="432135"/>
          </a:xfrm>
        </p:spPr>
        <p:txBody>
          <a:bodyPr/>
          <a:lstStyle>
            <a:lvl1pPr marL="0" indent="0">
              <a:spcBef>
                <a:spcPts val="1067"/>
              </a:spcBef>
              <a:buNone/>
              <a:defRPr sz="1067"/>
            </a:lvl1pPr>
          </a:lstStyle>
          <a:p>
            <a:pPr>
              <a:spcBef>
                <a:spcPts val="800"/>
              </a:spcBef>
            </a:pPr>
            <a:r>
              <a:rPr lang="en-US" sz="933" b="1" dirty="0">
                <a:latin typeface="Arial" panose="020B0604020202020204" pitchFamily="34" charset="0"/>
                <a:cs typeface="Arial" panose="020B0604020202020204" pitchFamily="34" charset="0"/>
              </a:rPr>
              <a:t>Source: </a:t>
            </a:r>
            <a:r>
              <a:rPr lang="en-US" sz="933" dirty="0" err="1">
                <a:latin typeface="Arial" panose="020B0604020202020204" pitchFamily="34" charset="0"/>
                <a:cs typeface="Arial" panose="020B0604020202020204" pitchFamily="34" charset="0"/>
              </a:rPr>
              <a:t>Aenean</a:t>
            </a:r>
            <a:r>
              <a:rPr lang="en-US" sz="933" dirty="0">
                <a:latin typeface="Arial" panose="020B0604020202020204" pitchFamily="34" charset="0"/>
                <a:cs typeface="Arial" panose="020B0604020202020204" pitchFamily="34" charset="0"/>
              </a:rPr>
              <a:t> </a:t>
            </a:r>
            <a:r>
              <a:rPr lang="en-US" sz="933" dirty="0" err="1">
                <a:latin typeface="Arial" panose="020B0604020202020204" pitchFamily="34" charset="0"/>
                <a:cs typeface="Arial" panose="020B0604020202020204" pitchFamily="34" charset="0"/>
              </a:rPr>
              <a:t>ut</a:t>
            </a:r>
            <a:r>
              <a:rPr lang="en-US" sz="933" dirty="0">
                <a:latin typeface="Arial" panose="020B0604020202020204" pitchFamily="34" charset="0"/>
                <a:cs typeface="Arial" panose="020B0604020202020204" pitchFamily="34" charset="0"/>
              </a:rPr>
              <a:t> </a:t>
            </a:r>
            <a:r>
              <a:rPr lang="en-US" sz="933" dirty="0" err="1">
                <a:latin typeface="Arial" panose="020B0604020202020204" pitchFamily="34" charset="0"/>
                <a:cs typeface="Arial" panose="020B0604020202020204" pitchFamily="34" charset="0"/>
              </a:rPr>
              <a:t>metus</a:t>
            </a:r>
            <a:r>
              <a:rPr lang="en-US" sz="933" dirty="0">
                <a:latin typeface="Arial" panose="020B0604020202020204" pitchFamily="34" charset="0"/>
                <a:cs typeface="Arial" panose="020B0604020202020204" pitchFamily="34" charset="0"/>
              </a:rPr>
              <a:t> vitae ante </a:t>
            </a:r>
            <a:r>
              <a:rPr lang="en-US" sz="933" dirty="0" err="1">
                <a:latin typeface="Arial" panose="020B0604020202020204" pitchFamily="34" charset="0"/>
                <a:cs typeface="Arial" panose="020B0604020202020204" pitchFamily="34" charset="0"/>
              </a:rPr>
              <a:t>efficitur</a:t>
            </a:r>
            <a:r>
              <a:rPr lang="en-US" sz="933" dirty="0">
                <a:latin typeface="Arial" panose="020B0604020202020204" pitchFamily="34" charset="0"/>
                <a:cs typeface="Arial" panose="020B0604020202020204" pitchFamily="34" charset="0"/>
              </a:rPr>
              <a:t> </a:t>
            </a:r>
            <a:r>
              <a:rPr lang="en-US" sz="933" dirty="0" err="1">
                <a:latin typeface="Arial" panose="020B0604020202020204" pitchFamily="34" charset="0"/>
                <a:cs typeface="Arial" panose="020B0604020202020204" pitchFamily="34" charset="0"/>
              </a:rPr>
              <a:t>feugiat</a:t>
            </a:r>
            <a:r>
              <a:rPr lang="en-US" sz="933" dirty="0">
                <a:latin typeface="Arial" panose="020B0604020202020204" pitchFamily="34" charset="0"/>
                <a:cs typeface="Arial" panose="020B0604020202020204" pitchFamily="34" charset="0"/>
              </a:rPr>
              <a:t> ac </a:t>
            </a:r>
            <a:r>
              <a:rPr lang="en-US" sz="933" dirty="0" err="1">
                <a:latin typeface="Arial" panose="020B0604020202020204" pitchFamily="34" charset="0"/>
                <a:cs typeface="Arial" panose="020B0604020202020204" pitchFamily="34" charset="0"/>
              </a:rPr>
              <a:t>ac</a:t>
            </a:r>
            <a:r>
              <a:rPr lang="en-US" sz="933" dirty="0">
                <a:latin typeface="Arial" panose="020B0604020202020204" pitchFamily="34" charset="0"/>
                <a:cs typeface="Arial" panose="020B0604020202020204" pitchFamily="34" charset="0"/>
              </a:rPr>
              <a:t> </a:t>
            </a:r>
            <a:r>
              <a:rPr lang="en-US" sz="933" dirty="0" err="1">
                <a:latin typeface="Arial" panose="020B0604020202020204" pitchFamily="34" charset="0"/>
                <a:cs typeface="Arial" panose="020B0604020202020204" pitchFamily="34" charset="0"/>
              </a:rPr>
              <a:t>erat</a:t>
            </a:r>
            <a:r>
              <a:rPr lang="en-US" sz="933" dirty="0">
                <a:latin typeface="Arial" panose="020B0604020202020204" pitchFamily="34" charset="0"/>
                <a:cs typeface="Arial" panose="020B0604020202020204" pitchFamily="34" charset="0"/>
              </a:rPr>
              <a:t>. </a:t>
            </a:r>
            <a:r>
              <a:rPr lang="en-US" sz="933" dirty="0" err="1">
                <a:latin typeface="Arial" panose="020B0604020202020204" pitchFamily="34" charset="0"/>
                <a:cs typeface="Arial" panose="020B0604020202020204" pitchFamily="34" charset="0"/>
              </a:rPr>
              <a:t>Vestibulum</a:t>
            </a:r>
            <a:r>
              <a:rPr lang="en-US" sz="933" dirty="0">
                <a:latin typeface="Arial" panose="020B0604020202020204" pitchFamily="34" charset="0"/>
                <a:cs typeface="Arial" panose="020B0604020202020204" pitchFamily="34" charset="0"/>
              </a:rPr>
              <a:t> porta </a:t>
            </a:r>
            <a:r>
              <a:rPr lang="en-US" sz="933" dirty="0" err="1">
                <a:latin typeface="Arial" panose="020B0604020202020204" pitchFamily="34" charset="0"/>
                <a:cs typeface="Arial" panose="020B0604020202020204" pitchFamily="34" charset="0"/>
              </a:rPr>
              <a:t>enim</a:t>
            </a:r>
            <a:r>
              <a:rPr lang="en-US" sz="933" dirty="0">
                <a:latin typeface="Arial" panose="020B0604020202020204" pitchFamily="34" charset="0"/>
                <a:cs typeface="Arial" panose="020B0604020202020204" pitchFamily="34" charset="0"/>
              </a:rPr>
              <a:t> </a:t>
            </a:r>
            <a:r>
              <a:rPr lang="en-US" sz="933" dirty="0" err="1">
                <a:latin typeface="Arial" panose="020B0604020202020204" pitchFamily="34" charset="0"/>
                <a:cs typeface="Arial" panose="020B0604020202020204" pitchFamily="34" charset="0"/>
              </a:rPr>
              <a:t>eu</a:t>
            </a:r>
            <a:r>
              <a:rPr lang="en-US" sz="933" dirty="0">
                <a:latin typeface="Arial" panose="020B0604020202020204" pitchFamily="34" charset="0"/>
                <a:cs typeface="Arial" panose="020B0604020202020204" pitchFamily="34" charset="0"/>
              </a:rPr>
              <a:t> semper </a:t>
            </a:r>
            <a:r>
              <a:rPr lang="en-US" sz="933" dirty="0" err="1">
                <a:latin typeface="Arial" panose="020B0604020202020204" pitchFamily="34" charset="0"/>
                <a:cs typeface="Arial" panose="020B0604020202020204" pitchFamily="34" charset="0"/>
              </a:rPr>
              <a:t>hendrerit</a:t>
            </a:r>
            <a:r>
              <a:rPr lang="en-US" sz="933" dirty="0">
                <a:latin typeface="Arial" panose="020B0604020202020204" pitchFamily="34" charset="0"/>
                <a:cs typeface="Arial" panose="020B0604020202020204" pitchFamily="34" charset="0"/>
              </a:rPr>
              <a:t>. </a:t>
            </a:r>
            <a:r>
              <a:rPr lang="en-US" sz="933" dirty="0" err="1">
                <a:latin typeface="Arial" panose="020B0604020202020204" pitchFamily="34" charset="0"/>
                <a:cs typeface="Arial" panose="020B0604020202020204" pitchFamily="34" charset="0"/>
              </a:rPr>
              <a:t>Aenean</a:t>
            </a:r>
            <a:r>
              <a:rPr lang="en-US" sz="933" dirty="0">
                <a:latin typeface="Arial" panose="020B0604020202020204" pitchFamily="34" charset="0"/>
                <a:cs typeface="Arial" panose="020B0604020202020204" pitchFamily="34" charset="0"/>
              </a:rPr>
              <a:t> </a:t>
            </a:r>
            <a:r>
              <a:rPr lang="en-US" sz="933" dirty="0" err="1">
                <a:latin typeface="Arial" panose="020B0604020202020204" pitchFamily="34" charset="0"/>
                <a:cs typeface="Arial" panose="020B0604020202020204" pitchFamily="34" charset="0"/>
              </a:rPr>
              <a:t>ut</a:t>
            </a:r>
            <a:r>
              <a:rPr lang="en-US" sz="933" dirty="0">
                <a:latin typeface="Arial" panose="020B0604020202020204" pitchFamily="34" charset="0"/>
                <a:cs typeface="Arial" panose="020B0604020202020204" pitchFamily="34" charset="0"/>
              </a:rPr>
              <a:t> </a:t>
            </a:r>
            <a:r>
              <a:rPr lang="en-US" sz="933" dirty="0" err="1">
                <a:latin typeface="Arial" panose="020B0604020202020204" pitchFamily="34" charset="0"/>
                <a:cs typeface="Arial" panose="020B0604020202020204" pitchFamily="34" charset="0"/>
              </a:rPr>
              <a:t>metus</a:t>
            </a:r>
            <a:r>
              <a:rPr lang="en-US" sz="933" dirty="0">
                <a:latin typeface="Arial" panose="020B0604020202020204" pitchFamily="34" charset="0"/>
                <a:cs typeface="Arial" panose="020B0604020202020204" pitchFamily="34" charset="0"/>
              </a:rPr>
              <a:t> vitae. </a:t>
            </a:r>
          </a:p>
        </p:txBody>
      </p:sp>
      <p:sp>
        <p:nvSpPr>
          <p:cNvPr id="2" name="Title 1"/>
          <p:cNvSpPr>
            <a:spLocks noGrp="1"/>
          </p:cNvSpPr>
          <p:nvPr>
            <p:ph type="title" hasCustomPrompt="1"/>
          </p:nvPr>
        </p:nvSpPr>
        <p:spPr/>
        <p:txBody>
          <a:bodyPr/>
          <a:lstStyle/>
          <a:p>
            <a:r>
              <a:rPr lang="en-US" dirty="0"/>
              <a:t>TITLE - ALL CAPS ARIAL BOLD 24PT</a:t>
            </a:r>
          </a:p>
        </p:txBody>
      </p:sp>
      <p:sp>
        <p:nvSpPr>
          <p:cNvPr id="3" name="Content Placeholder 2"/>
          <p:cNvSpPr>
            <a:spLocks noGrp="1"/>
          </p:cNvSpPr>
          <p:nvPr>
            <p:ph sz="half" idx="1" hasCustomPrompt="1"/>
          </p:nvPr>
        </p:nvSpPr>
        <p:spPr>
          <a:xfrm>
            <a:off x="812801" y="1854927"/>
            <a:ext cx="5089675" cy="4064967"/>
          </a:xfrm>
        </p:spPr>
        <p:txBody>
          <a:bodyPr/>
          <a:lstStyle>
            <a:lvl1pPr>
              <a:defRPr/>
            </a:lvl1pPr>
            <a:lvl5pPr>
              <a:defRPr/>
            </a:lvl5pPr>
          </a:lstStyle>
          <a:p>
            <a:pPr lvl="0"/>
            <a:r>
              <a:rPr lang="en-US" dirty="0"/>
              <a:t>Bullet point Arial regular 14pt</a:t>
            </a:r>
          </a:p>
        </p:txBody>
      </p:sp>
      <p:cxnSp>
        <p:nvCxnSpPr>
          <p:cNvPr id="8" name="Straight Connector 7"/>
          <p:cNvCxnSpPr/>
          <p:nvPr userDrawn="1"/>
        </p:nvCxnSpPr>
        <p:spPr>
          <a:xfrm>
            <a:off x="812800" y="1428064"/>
            <a:ext cx="1056736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6772251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cxnSp>
        <p:nvCxnSpPr>
          <p:cNvPr id="7" name="Straight Connector 6"/>
          <p:cNvCxnSpPr/>
          <p:nvPr userDrawn="1"/>
        </p:nvCxnSpPr>
        <p:spPr>
          <a:xfrm>
            <a:off x="812800" y="1428064"/>
            <a:ext cx="1056736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6649697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4864921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Cobrand logo slide">
    <p:spTree>
      <p:nvGrpSpPr>
        <p:cNvPr id="1" name=""/>
        <p:cNvGrpSpPr/>
        <p:nvPr/>
      </p:nvGrpSpPr>
      <p:grpSpPr>
        <a:xfrm>
          <a:off x="0" y="0"/>
          <a:ext cx="0" cy="0"/>
          <a:chOff x="0" y="0"/>
          <a:chExt cx="0" cy="0"/>
        </a:xfrm>
      </p:grpSpPr>
      <p:sp>
        <p:nvSpPr>
          <p:cNvPr id="9" name="Rectangle 8"/>
          <p:cNvSpPr/>
          <p:nvPr userDrawn="1"/>
        </p:nvSpPr>
        <p:spPr>
          <a:xfrm>
            <a:off x="1" y="-21205"/>
            <a:ext cx="12192000" cy="634869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77011"/>
            <a:endParaRPr lang="en-US" sz="1727" dirty="0">
              <a:solidFill>
                <a:prstClr val="white"/>
              </a:solidFill>
              <a:latin typeface="Arial" panose="020B0604020202020204" pitchFamily="34" charset="0"/>
            </a:endParaRPr>
          </a:p>
        </p:txBody>
      </p:sp>
      <p:sp>
        <p:nvSpPr>
          <p:cNvPr id="4" name="Rectangle 3"/>
          <p:cNvSpPr/>
          <p:nvPr userDrawn="1"/>
        </p:nvSpPr>
        <p:spPr>
          <a:xfrm>
            <a:off x="-1" y="6487133"/>
            <a:ext cx="12192001" cy="37086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77011"/>
            <a:endParaRPr lang="en-US" sz="1727">
              <a:solidFill>
                <a:prstClr val="white"/>
              </a:solidFill>
            </a:endParaRPr>
          </a:p>
        </p:txBody>
      </p:sp>
    </p:spTree>
    <p:extLst>
      <p:ext uri="{BB962C8B-B14F-4D97-AF65-F5344CB8AC3E}">
        <p14:creationId xmlns:p14="http://schemas.microsoft.com/office/powerpoint/2010/main" val="3481348098"/>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8" name="Rectangle 7"/>
          <p:cNvSpPr/>
          <p:nvPr userDrawn="1"/>
        </p:nvSpPr>
        <p:spPr>
          <a:xfrm>
            <a:off x="1" y="-21205"/>
            <a:ext cx="12192000" cy="634869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77011"/>
            <a:endParaRPr lang="en-US" sz="1727" dirty="0">
              <a:solidFill>
                <a:prstClr val="white"/>
              </a:solidFill>
              <a:latin typeface="Arial" panose="020B0604020202020204" pitchFamily="34" charset="0"/>
            </a:endParaRPr>
          </a:p>
        </p:txBody>
      </p:sp>
      <p:sp>
        <p:nvSpPr>
          <p:cNvPr id="2" name="Title 1"/>
          <p:cNvSpPr>
            <a:spLocks noGrp="1"/>
          </p:cNvSpPr>
          <p:nvPr>
            <p:ph type="title" hasCustomPrompt="1"/>
          </p:nvPr>
        </p:nvSpPr>
        <p:spPr>
          <a:xfrm>
            <a:off x="831851" y="1853491"/>
            <a:ext cx="7808988" cy="4064000"/>
          </a:xfrm>
        </p:spPr>
        <p:txBody>
          <a:bodyPr anchor="t" anchorCtr="0"/>
          <a:lstStyle>
            <a:lvl1pPr>
              <a:lnSpc>
                <a:spcPct val="80000"/>
              </a:lnSpc>
              <a:defRPr sz="6000" baseline="0">
                <a:solidFill>
                  <a:schemeClr val="bg1"/>
                </a:solidFill>
                <a:latin typeface="Arial Black" panose="020B0A04020102020204" pitchFamily="34" charset="0"/>
              </a:defRPr>
            </a:lvl1pPr>
          </a:lstStyle>
          <a:p>
            <a:r>
              <a:rPr lang="en-US" dirty="0"/>
              <a:t>ARIAL BLACK 45PT. SECTION DIVIDER</a:t>
            </a:r>
          </a:p>
        </p:txBody>
      </p:sp>
    </p:spTree>
    <p:extLst>
      <p:ext uri="{BB962C8B-B14F-4D97-AF65-F5344CB8AC3E}">
        <p14:creationId xmlns:p14="http://schemas.microsoft.com/office/powerpoint/2010/main" val="99363964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cSld name="Basic">
    <p:spTree>
      <p:nvGrpSpPr>
        <p:cNvPr id="1" name="Shape 66"/>
        <p:cNvGrpSpPr/>
        <p:nvPr/>
      </p:nvGrpSpPr>
      <p:grpSpPr>
        <a:xfrm>
          <a:off x="0" y="0"/>
          <a:ext cx="0" cy="0"/>
          <a:chOff x="0" y="0"/>
          <a:chExt cx="0" cy="0"/>
        </a:xfrm>
      </p:grpSpPr>
      <p:sp>
        <p:nvSpPr>
          <p:cNvPr id="67" name="Shape 67"/>
          <p:cNvSpPr txBox="1">
            <a:spLocks noGrp="1"/>
          </p:cNvSpPr>
          <p:nvPr>
            <p:ph type="body" idx="1"/>
          </p:nvPr>
        </p:nvSpPr>
        <p:spPr>
          <a:xfrm>
            <a:off x="338415" y="1599481"/>
            <a:ext cx="11518400" cy="533417"/>
          </a:xfrm>
          <a:prstGeom prst="rect">
            <a:avLst/>
          </a:prstGeom>
          <a:noFill/>
          <a:ln>
            <a:noFill/>
          </a:ln>
        </p:spPr>
        <p:txBody>
          <a:bodyPr lIns="91417" tIns="91417" rIns="91417" bIns="91417"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68" name="Shape 68"/>
          <p:cNvSpPr txBox="1">
            <a:spLocks noGrp="1"/>
          </p:cNvSpPr>
          <p:nvPr>
            <p:ph type="body" idx="2"/>
          </p:nvPr>
        </p:nvSpPr>
        <p:spPr>
          <a:xfrm>
            <a:off x="338419" y="1021080"/>
            <a:ext cx="11487999" cy="533417"/>
          </a:xfrm>
          <a:prstGeom prst="rect">
            <a:avLst/>
          </a:prstGeom>
          <a:noFill/>
          <a:ln>
            <a:noFill/>
          </a:ln>
        </p:spPr>
        <p:txBody>
          <a:bodyPr lIns="91417" tIns="91417" rIns="91417" bIns="91417" anchor="t" anchorCtr="0"/>
          <a:lstStyle>
            <a:lvl1pPr marL="0" indent="0" rtl="0">
              <a:spcBef>
                <a:spcPts val="0"/>
              </a:spcBef>
              <a:buClr>
                <a:schemeClr val="accent2"/>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69" name="Shape 69"/>
          <p:cNvSpPr txBox="1">
            <a:spLocks noGrp="1"/>
          </p:cNvSpPr>
          <p:nvPr>
            <p:ph type="title"/>
          </p:nvPr>
        </p:nvSpPr>
        <p:spPr>
          <a:xfrm>
            <a:off x="338415" y="50590"/>
            <a:ext cx="11518400" cy="578559"/>
          </a:xfrm>
          <a:prstGeom prst="rect">
            <a:avLst/>
          </a:prstGeom>
          <a:noFill/>
          <a:ln>
            <a:noFill/>
          </a:ln>
        </p:spPr>
        <p:txBody>
          <a:bodyPr lIns="91417" tIns="91417" rIns="91417" bIns="91417" anchor="b" anchorCtr="0"/>
          <a:lstStyle>
            <a:lvl1pPr marL="0" algn="l" rtl="0">
              <a:lnSpc>
                <a:spcPct val="90000"/>
              </a:lnSpc>
              <a:spcBef>
                <a:spcPts val="0"/>
              </a:spcBef>
              <a:buClr>
                <a:schemeClr val="accent1"/>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dirty="0"/>
          </a:p>
        </p:txBody>
      </p:sp>
      <p:sp>
        <p:nvSpPr>
          <p:cNvPr id="70" name="Shape 70"/>
          <p:cNvSpPr txBox="1">
            <a:spLocks noGrp="1"/>
          </p:cNvSpPr>
          <p:nvPr>
            <p:ph type="ftr" idx="11"/>
          </p:nvPr>
        </p:nvSpPr>
        <p:spPr>
          <a:xfrm>
            <a:off x="333815" y="6270900"/>
            <a:ext cx="10739600" cy="428400"/>
          </a:xfrm>
          <a:prstGeom prst="rect">
            <a:avLst/>
          </a:prstGeom>
          <a:noFill/>
          <a:ln>
            <a:noFill/>
          </a:ln>
        </p:spPr>
        <p:txBody>
          <a:bodyPr lIns="91417" tIns="91417" rIns="91417" bIns="91417" anchor="ctr" anchorCtr="0"/>
          <a:lstStyle>
            <a:lvl1pPr marL="0" marR="0" indent="0" algn="l" rtl="0">
              <a:spcBef>
                <a:spcPts val="0"/>
              </a:spcBef>
              <a:defRPr/>
            </a:lvl1pPr>
            <a:lvl2pPr marL="457098" marR="0" indent="0" algn="l" rtl="0">
              <a:spcBef>
                <a:spcPts val="0"/>
              </a:spcBef>
              <a:defRPr/>
            </a:lvl2pPr>
            <a:lvl3pPr marL="914194" marR="0" indent="0" algn="l" rtl="0">
              <a:spcBef>
                <a:spcPts val="0"/>
              </a:spcBef>
              <a:defRPr/>
            </a:lvl3pPr>
            <a:lvl4pPr marL="1371292" marR="0" indent="0" algn="l" rtl="0">
              <a:spcBef>
                <a:spcPts val="0"/>
              </a:spcBef>
              <a:defRPr/>
            </a:lvl4pPr>
            <a:lvl5pPr marL="1828389" marR="0" indent="0" algn="l" rtl="0">
              <a:spcBef>
                <a:spcPts val="0"/>
              </a:spcBef>
              <a:defRPr/>
            </a:lvl5pPr>
            <a:lvl6pPr marL="2285486" marR="0" indent="0" algn="l" rtl="0">
              <a:spcBef>
                <a:spcPts val="0"/>
              </a:spcBef>
              <a:defRPr/>
            </a:lvl6pPr>
            <a:lvl7pPr marL="2742582" marR="0" indent="0" algn="l" rtl="0">
              <a:spcBef>
                <a:spcPts val="0"/>
              </a:spcBef>
              <a:defRPr/>
            </a:lvl7pPr>
            <a:lvl8pPr marL="3199680" marR="0" indent="0" algn="l" rtl="0">
              <a:spcBef>
                <a:spcPts val="0"/>
              </a:spcBef>
              <a:defRPr/>
            </a:lvl8pPr>
            <a:lvl9pPr marL="3656778" marR="0" indent="0" algn="l" rtl="0">
              <a:spcBef>
                <a:spcPts val="0"/>
              </a:spcBef>
              <a:defRPr/>
            </a:lvl9pPr>
          </a:lstStyle>
          <a:p>
            <a:endParaRPr/>
          </a:p>
        </p:txBody>
      </p:sp>
    </p:spTree>
    <p:extLst>
      <p:ext uri="{BB962C8B-B14F-4D97-AF65-F5344CB8AC3E}">
        <p14:creationId xmlns:p14="http://schemas.microsoft.com/office/powerpoint/2010/main" val="1507076713"/>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1143000" y="3890865"/>
            <a:ext cx="9144000" cy="1138335"/>
          </a:xfrm>
          <a:prstGeom prst="rect">
            <a:avLst/>
          </a:prstGeom>
        </p:spPr>
        <p:txBody>
          <a:bodyPr vert="horz" anchor="t" anchorCtr="0"/>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Optional Area for a Subtitle – Only Use if Necessary</a:t>
            </a:r>
          </a:p>
        </p:txBody>
      </p:sp>
      <p:sp>
        <p:nvSpPr>
          <p:cNvPr id="2" name="Title 1"/>
          <p:cNvSpPr>
            <a:spLocks noGrp="1"/>
          </p:cNvSpPr>
          <p:nvPr>
            <p:ph type="ctrTitle" hasCustomPrompt="1"/>
          </p:nvPr>
        </p:nvSpPr>
        <p:spPr>
          <a:xfrm>
            <a:off x="1143000" y="1432329"/>
            <a:ext cx="9144000" cy="2387600"/>
          </a:xfrm>
          <a:prstGeom prst="rect">
            <a:avLst/>
          </a:prstGeom>
        </p:spPr>
        <p:txBody>
          <a:bodyPr vert="horz" anchor="b" anchorCtr="0"/>
          <a:lstStyle>
            <a:lvl1pPr algn="l">
              <a:defRPr sz="6000"/>
            </a:lvl1pPr>
          </a:lstStyle>
          <a:p>
            <a:r>
              <a:rPr lang="en-US" dirty="0"/>
              <a:t>Presentation Title: </a:t>
            </a:r>
            <a:br>
              <a:rPr lang="en-US" dirty="0"/>
            </a:br>
            <a:r>
              <a:rPr lang="en-US" dirty="0"/>
              <a:t>Try to Limit to Two Lines</a:t>
            </a:r>
          </a:p>
        </p:txBody>
      </p:sp>
      <p:sp>
        <p:nvSpPr>
          <p:cNvPr id="5" name="Footer Placeholder 4"/>
          <p:cNvSpPr>
            <a:spLocks noGrp="1"/>
          </p:cNvSpPr>
          <p:nvPr>
            <p:ph type="ftr" sz="quarter" idx="11"/>
          </p:nvPr>
        </p:nvSpPr>
        <p:spPr>
          <a:xfrm>
            <a:off x="1143000" y="6356350"/>
            <a:ext cx="4114800" cy="365125"/>
          </a:xfrm>
        </p:spPr>
        <p:txBody>
          <a:bodyPr/>
          <a:lstStyle>
            <a:lvl1pPr algn="l">
              <a:defRPr sz="1400" i="1"/>
            </a:lvl1pPr>
          </a:lstStyle>
          <a:p>
            <a:endParaRPr lang="en-US">
              <a:solidFill>
                <a:srgbClr val="FFFFFF"/>
              </a:solidFill>
            </a:endParaRPr>
          </a:p>
        </p:txBody>
      </p:sp>
      <p:pic>
        <p:nvPicPr>
          <p:cNvPr id="10" name="Picture 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966960" y="6297930"/>
            <a:ext cx="1952625" cy="422275"/>
          </a:xfrm>
          <a:prstGeom prst="rect">
            <a:avLst/>
          </a:prstGeom>
        </p:spPr>
      </p:pic>
      <p:sp>
        <p:nvSpPr>
          <p:cNvPr id="11" name="Rectangle 10"/>
          <p:cNvSpPr/>
          <p:nvPr userDrawn="1"/>
        </p:nvSpPr>
        <p:spPr>
          <a:xfrm>
            <a:off x="915924" y="914400"/>
            <a:ext cx="10360152" cy="50292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nvGrpSpPr>
          <p:cNvPr id="15" name="Group 14"/>
          <p:cNvGrpSpPr/>
          <p:nvPr userDrawn="1"/>
        </p:nvGrpSpPr>
        <p:grpSpPr>
          <a:xfrm>
            <a:off x="5257800" y="-1824556"/>
            <a:ext cx="8185235" cy="7441584"/>
            <a:chOff x="6764973" y="209518"/>
            <a:chExt cx="5154612" cy="4686301"/>
          </a:xfrm>
          <a:solidFill>
            <a:srgbClr val="FFFFFF">
              <a:alpha val="20000"/>
            </a:srgbClr>
          </a:solidFill>
        </p:grpSpPr>
        <p:sp>
          <p:nvSpPr>
            <p:cNvPr id="9" name="Freeform 5"/>
            <p:cNvSpPr>
              <a:spLocks noEditPoints="1"/>
            </p:cNvSpPr>
            <p:nvPr userDrawn="1"/>
          </p:nvSpPr>
          <p:spPr bwMode="auto">
            <a:xfrm>
              <a:off x="6764973" y="209518"/>
              <a:ext cx="5154612" cy="4686301"/>
            </a:xfrm>
            <a:custGeom>
              <a:avLst/>
              <a:gdLst>
                <a:gd name="T0" fmla="*/ 1179 w 1426"/>
                <a:gd name="T1" fmla="*/ 432 h 1296"/>
                <a:gd name="T2" fmla="*/ 1119 w 1426"/>
                <a:gd name="T3" fmla="*/ 414 h 1296"/>
                <a:gd name="T4" fmla="*/ 1133 w 1426"/>
                <a:gd name="T5" fmla="*/ 352 h 1296"/>
                <a:gd name="T6" fmla="*/ 1070 w 1426"/>
                <a:gd name="T7" fmla="*/ 30 h 1296"/>
                <a:gd name="T8" fmla="*/ 863 w 1426"/>
                <a:gd name="T9" fmla="*/ 59 h 1296"/>
                <a:gd name="T10" fmla="*/ 748 w 1426"/>
                <a:gd name="T11" fmla="*/ 146 h 1296"/>
                <a:gd name="T12" fmla="*/ 356 w 1426"/>
                <a:gd name="T13" fmla="*/ 30 h 1296"/>
                <a:gd name="T14" fmla="*/ 307 w 1426"/>
                <a:gd name="T15" fmla="*/ 414 h 1296"/>
                <a:gd name="T16" fmla="*/ 0 w 1426"/>
                <a:gd name="T17" fmla="*/ 648 h 1296"/>
                <a:gd name="T18" fmla="*/ 356 w 1426"/>
                <a:gd name="T19" fmla="*/ 1266 h 1296"/>
                <a:gd name="T20" fmla="*/ 713 w 1426"/>
                <a:gd name="T21" fmla="*/ 1117 h 1296"/>
                <a:gd name="T22" fmla="*/ 759 w 1426"/>
                <a:gd name="T23" fmla="*/ 1160 h 1296"/>
                <a:gd name="T24" fmla="*/ 1070 w 1426"/>
                <a:gd name="T25" fmla="*/ 1266 h 1296"/>
                <a:gd name="T26" fmla="*/ 1148 w 1426"/>
                <a:gd name="T27" fmla="*/ 1072 h 1296"/>
                <a:gd name="T28" fmla="*/ 1130 w 1426"/>
                <a:gd name="T29" fmla="*/ 929 h 1296"/>
                <a:gd name="T30" fmla="*/ 1165 w 1426"/>
                <a:gd name="T31" fmla="*/ 869 h 1296"/>
                <a:gd name="T32" fmla="*/ 1298 w 1426"/>
                <a:gd name="T33" fmla="*/ 813 h 1296"/>
                <a:gd name="T34" fmla="*/ 1426 w 1426"/>
                <a:gd name="T35" fmla="*/ 648 h 1296"/>
                <a:gd name="T36" fmla="*/ 636 w 1426"/>
                <a:gd name="T37" fmla="*/ 929 h 1296"/>
                <a:gd name="T38" fmla="*/ 713 w 1426"/>
                <a:gd name="T39" fmla="*/ 251 h 1296"/>
                <a:gd name="T40" fmla="*/ 618 w 1426"/>
                <a:gd name="T41" fmla="*/ 367 h 1296"/>
                <a:gd name="T42" fmla="*/ 713 w 1426"/>
                <a:gd name="T43" fmla="*/ 881 h 1296"/>
                <a:gd name="T44" fmla="*/ 520 w 1426"/>
                <a:gd name="T45" fmla="*/ 781 h 1296"/>
                <a:gd name="T46" fmla="*/ 449 w 1426"/>
                <a:gd name="T47" fmla="*/ 648 h 1296"/>
                <a:gd name="T48" fmla="*/ 520 w 1426"/>
                <a:gd name="T49" fmla="*/ 515 h 1296"/>
                <a:gd name="T50" fmla="*/ 713 w 1426"/>
                <a:gd name="T51" fmla="*/ 415 h 1296"/>
                <a:gd name="T52" fmla="*/ 906 w 1426"/>
                <a:gd name="T53" fmla="*/ 515 h 1296"/>
                <a:gd name="T54" fmla="*/ 924 w 1426"/>
                <a:gd name="T55" fmla="*/ 749 h 1296"/>
                <a:gd name="T56" fmla="*/ 845 w 1426"/>
                <a:gd name="T57" fmla="*/ 877 h 1296"/>
                <a:gd name="T58" fmla="*/ 369 w 1426"/>
                <a:gd name="T59" fmla="*/ 450 h 1296"/>
                <a:gd name="T60" fmla="*/ 431 w 1426"/>
                <a:gd name="T61" fmla="*/ 722 h 1296"/>
                <a:gd name="T62" fmla="*/ 422 w 1426"/>
                <a:gd name="T63" fmla="*/ 706 h 1296"/>
                <a:gd name="T64" fmla="*/ 1057 w 1426"/>
                <a:gd name="T65" fmla="*/ 846 h 1296"/>
                <a:gd name="T66" fmla="*/ 958 w 1426"/>
                <a:gd name="T67" fmla="*/ 506 h 1296"/>
                <a:gd name="T68" fmla="*/ 1004 w 1426"/>
                <a:gd name="T69" fmla="*/ 590 h 1296"/>
                <a:gd name="T70" fmla="*/ 850 w 1426"/>
                <a:gd name="T71" fmla="*/ 126 h 1296"/>
                <a:gd name="T72" fmla="*/ 966 w 1426"/>
                <a:gd name="T73" fmla="*/ 68 h 1296"/>
                <a:gd name="T74" fmla="*/ 1089 w 1426"/>
                <a:gd name="T75" fmla="*/ 139 h 1296"/>
                <a:gd name="T76" fmla="*/ 1096 w 1426"/>
                <a:gd name="T77" fmla="*/ 268 h 1296"/>
                <a:gd name="T78" fmla="*/ 1070 w 1426"/>
                <a:gd name="T79" fmla="*/ 402 h 1296"/>
                <a:gd name="T80" fmla="*/ 328 w 1426"/>
                <a:gd name="T81" fmla="*/ 195 h 1296"/>
                <a:gd name="T82" fmla="*/ 554 w 1426"/>
                <a:gd name="T83" fmla="*/ 372 h 1296"/>
                <a:gd name="T84" fmla="*/ 128 w 1426"/>
                <a:gd name="T85" fmla="*/ 540 h 1296"/>
                <a:gd name="T86" fmla="*/ 128 w 1426"/>
                <a:gd name="T87" fmla="*/ 756 h 1296"/>
                <a:gd name="T88" fmla="*/ 328 w 1426"/>
                <a:gd name="T89" fmla="*/ 1101 h 1296"/>
                <a:gd name="T90" fmla="*/ 514 w 1426"/>
                <a:gd name="T91" fmla="*/ 1208 h 1296"/>
                <a:gd name="T92" fmla="*/ 966 w 1426"/>
                <a:gd name="T93" fmla="*/ 1229 h 1296"/>
                <a:gd name="T94" fmla="*/ 852 w 1426"/>
                <a:gd name="T95" fmla="*/ 1171 h 1296"/>
                <a:gd name="T96" fmla="*/ 839 w 1426"/>
                <a:gd name="T97" fmla="*/ 1161 h 1296"/>
                <a:gd name="T98" fmla="*/ 1095 w 1426"/>
                <a:gd name="T99" fmla="*/ 1014 h 1296"/>
                <a:gd name="T100" fmla="*/ 1096 w 1426"/>
                <a:gd name="T101" fmla="*/ 1030 h 1296"/>
                <a:gd name="T102" fmla="*/ 1343 w 1426"/>
                <a:gd name="T103" fmla="*/ 719 h 1296"/>
                <a:gd name="T104" fmla="*/ 1235 w 1426"/>
                <a:gd name="T105" fmla="*/ 789 h 1296"/>
                <a:gd name="T106" fmla="*/ 1221 w 1426"/>
                <a:gd name="T107" fmla="*/ 796 h 1296"/>
                <a:gd name="T108" fmla="*/ 1221 w 1426"/>
                <a:gd name="T109" fmla="*/ 500 h 1296"/>
                <a:gd name="T110" fmla="*/ 1235 w 1426"/>
                <a:gd name="T111" fmla="*/ 507 h 1296"/>
                <a:gd name="T112" fmla="*/ 1343 w 1426"/>
                <a:gd name="T113" fmla="*/ 577 h 1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426" h="1296">
                  <a:moveTo>
                    <a:pt x="1306" y="487"/>
                  </a:moveTo>
                  <a:cubicBezTo>
                    <a:pt x="1303" y="486"/>
                    <a:pt x="1300" y="484"/>
                    <a:pt x="1298" y="483"/>
                  </a:cubicBezTo>
                  <a:cubicBezTo>
                    <a:pt x="1265" y="464"/>
                    <a:pt x="1225" y="447"/>
                    <a:pt x="1181" y="432"/>
                  </a:cubicBezTo>
                  <a:cubicBezTo>
                    <a:pt x="1180" y="432"/>
                    <a:pt x="1180" y="432"/>
                    <a:pt x="1179" y="432"/>
                  </a:cubicBezTo>
                  <a:cubicBezTo>
                    <a:pt x="1177" y="431"/>
                    <a:pt x="1174" y="430"/>
                    <a:pt x="1171" y="429"/>
                  </a:cubicBezTo>
                  <a:cubicBezTo>
                    <a:pt x="1169" y="429"/>
                    <a:pt x="1167" y="428"/>
                    <a:pt x="1165" y="427"/>
                  </a:cubicBezTo>
                  <a:cubicBezTo>
                    <a:pt x="1164" y="427"/>
                    <a:pt x="1164" y="427"/>
                    <a:pt x="1163" y="427"/>
                  </a:cubicBezTo>
                  <a:cubicBezTo>
                    <a:pt x="1149" y="422"/>
                    <a:pt x="1134" y="418"/>
                    <a:pt x="1119" y="414"/>
                  </a:cubicBezTo>
                  <a:cubicBezTo>
                    <a:pt x="1123" y="399"/>
                    <a:pt x="1126" y="384"/>
                    <a:pt x="1130" y="369"/>
                  </a:cubicBezTo>
                  <a:cubicBezTo>
                    <a:pt x="1130" y="368"/>
                    <a:pt x="1130" y="368"/>
                    <a:pt x="1130" y="367"/>
                  </a:cubicBezTo>
                  <a:cubicBezTo>
                    <a:pt x="1131" y="365"/>
                    <a:pt x="1131" y="363"/>
                    <a:pt x="1132" y="360"/>
                  </a:cubicBezTo>
                  <a:cubicBezTo>
                    <a:pt x="1132" y="358"/>
                    <a:pt x="1133" y="355"/>
                    <a:pt x="1133" y="352"/>
                  </a:cubicBezTo>
                  <a:cubicBezTo>
                    <a:pt x="1133" y="352"/>
                    <a:pt x="1133" y="351"/>
                    <a:pt x="1134" y="351"/>
                  </a:cubicBezTo>
                  <a:cubicBezTo>
                    <a:pt x="1143" y="305"/>
                    <a:pt x="1148" y="262"/>
                    <a:pt x="1148" y="224"/>
                  </a:cubicBezTo>
                  <a:cubicBezTo>
                    <a:pt x="1149" y="221"/>
                    <a:pt x="1149" y="218"/>
                    <a:pt x="1149" y="215"/>
                  </a:cubicBezTo>
                  <a:cubicBezTo>
                    <a:pt x="1148" y="124"/>
                    <a:pt x="1122" y="60"/>
                    <a:pt x="1070" y="30"/>
                  </a:cubicBezTo>
                  <a:cubicBezTo>
                    <a:pt x="1070" y="30"/>
                    <a:pt x="1070" y="30"/>
                    <a:pt x="1070" y="30"/>
                  </a:cubicBezTo>
                  <a:cubicBezTo>
                    <a:pt x="1070" y="30"/>
                    <a:pt x="1070" y="30"/>
                    <a:pt x="1070" y="30"/>
                  </a:cubicBezTo>
                  <a:cubicBezTo>
                    <a:pt x="1018" y="0"/>
                    <a:pt x="949" y="9"/>
                    <a:pt x="870" y="54"/>
                  </a:cubicBezTo>
                  <a:cubicBezTo>
                    <a:pt x="867" y="56"/>
                    <a:pt x="865" y="57"/>
                    <a:pt x="863" y="59"/>
                  </a:cubicBezTo>
                  <a:cubicBezTo>
                    <a:pt x="830" y="79"/>
                    <a:pt x="795" y="104"/>
                    <a:pt x="760" y="135"/>
                  </a:cubicBezTo>
                  <a:cubicBezTo>
                    <a:pt x="760" y="136"/>
                    <a:pt x="759" y="136"/>
                    <a:pt x="759" y="136"/>
                  </a:cubicBezTo>
                  <a:cubicBezTo>
                    <a:pt x="757" y="138"/>
                    <a:pt x="755" y="140"/>
                    <a:pt x="753" y="142"/>
                  </a:cubicBezTo>
                  <a:cubicBezTo>
                    <a:pt x="751" y="143"/>
                    <a:pt x="750" y="145"/>
                    <a:pt x="748" y="146"/>
                  </a:cubicBezTo>
                  <a:cubicBezTo>
                    <a:pt x="747" y="147"/>
                    <a:pt x="747" y="147"/>
                    <a:pt x="746" y="148"/>
                  </a:cubicBezTo>
                  <a:cubicBezTo>
                    <a:pt x="735" y="158"/>
                    <a:pt x="724" y="168"/>
                    <a:pt x="713" y="179"/>
                  </a:cubicBezTo>
                  <a:cubicBezTo>
                    <a:pt x="658" y="124"/>
                    <a:pt x="605" y="82"/>
                    <a:pt x="556" y="54"/>
                  </a:cubicBezTo>
                  <a:cubicBezTo>
                    <a:pt x="477" y="9"/>
                    <a:pt x="408" y="0"/>
                    <a:pt x="356" y="30"/>
                  </a:cubicBezTo>
                  <a:cubicBezTo>
                    <a:pt x="356" y="30"/>
                    <a:pt x="356" y="30"/>
                    <a:pt x="356" y="30"/>
                  </a:cubicBezTo>
                  <a:cubicBezTo>
                    <a:pt x="356" y="30"/>
                    <a:pt x="356" y="30"/>
                    <a:pt x="356" y="30"/>
                  </a:cubicBezTo>
                  <a:cubicBezTo>
                    <a:pt x="304" y="60"/>
                    <a:pt x="278" y="124"/>
                    <a:pt x="277" y="215"/>
                  </a:cubicBezTo>
                  <a:cubicBezTo>
                    <a:pt x="277" y="272"/>
                    <a:pt x="287" y="338"/>
                    <a:pt x="307" y="414"/>
                  </a:cubicBezTo>
                  <a:cubicBezTo>
                    <a:pt x="232" y="434"/>
                    <a:pt x="169" y="459"/>
                    <a:pt x="120" y="487"/>
                  </a:cubicBezTo>
                  <a:cubicBezTo>
                    <a:pt x="42" y="533"/>
                    <a:pt x="0" y="588"/>
                    <a:pt x="0" y="648"/>
                  </a:cubicBezTo>
                  <a:cubicBezTo>
                    <a:pt x="0" y="648"/>
                    <a:pt x="0" y="648"/>
                    <a:pt x="0" y="648"/>
                  </a:cubicBezTo>
                  <a:cubicBezTo>
                    <a:pt x="0" y="648"/>
                    <a:pt x="0" y="648"/>
                    <a:pt x="0" y="648"/>
                  </a:cubicBezTo>
                  <a:cubicBezTo>
                    <a:pt x="0" y="708"/>
                    <a:pt x="42" y="763"/>
                    <a:pt x="120" y="809"/>
                  </a:cubicBezTo>
                  <a:cubicBezTo>
                    <a:pt x="169" y="837"/>
                    <a:pt x="232" y="862"/>
                    <a:pt x="307" y="882"/>
                  </a:cubicBezTo>
                  <a:cubicBezTo>
                    <a:pt x="287" y="958"/>
                    <a:pt x="277" y="1024"/>
                    <a:pt x="277" y="1081"/>
                  </a:cubicBezTo>
                  <a:cubicBezTo>
                    <a:pt x="278" y="1172"/>
                    <a:pt x="304" y="1236"/>
                    <a:pt x="356" y="1266"/>
                  </a:cubicBezTo>
                  <a:cubicBezTo>
                    <a:pt x="356" y="1266"/>
                    <a:pt x="356" y="1266"/>
                    <a:pt x="356" y="1266"/>
                  </a:cubicBezTo>
                  <a:cubicBezTo>
                    <a:pt x="356" y="1266"/>
                    <a:pt x="356" y="1266"/>
                    <a:pt x="356" y="1266"/>
                  </a:cubicBezTo>
                  <a:cubicBezTo>
                    <a:pt x="408" y="1296"/>
                    <a:pt x="477" y="1287"/>
                    <a:pt x="556" y="1242"/>
                  </a:cubicBezTo>
                  <a:cubicBezTo>
                    <a:pt x="605" y="1214"/>
                    <a:pt x="658" y="1172"/>
                    <a:pt x="713" y="1117"/>
                  </a:cubicBezTo>
                  <a:cubicBezTo>
                    <a:pt x="724" y="1128"/>
                    <a:pt x="735" y="1138"/>
                    <a:pt x="746" y="1148"/>
                  </a:cubicBezTo>
                  <a:cubicBezTo>
                    <a:pt x="747" y="1149"/>
                    <a:pt x="747" y="1149"/>
                    <a:pt x="748" y="1150"/>
                  </a:cubicBezTo>
                  <a:cubicBezTo>
                    <a:pt x="750" y="1151"/>
                    <a:pt x="751" y="1153"/>
                    <a:pt x="753" y="1154"/>
                  </a:cubicBezTo>
                  <a:cubicBezTo>
                    <a:pt x="755" y="1156"/>
                    <a:pt x="757" y="1158"/>
                    <a:pt x="759" y="1160"/>
                  </a:cubicBezTo>
                  <a:cubicBezTo>
                    <a:pt x="759" y="1160"/>
                    <a:pt x="760" y="1160"/>
                    <a:pt x="760" y="1161"/>
                  </a:cubicBezTo>
                  <a:cubicBezTo>
                    <a:pt x="795" y="1192"/>
                    <a:pt x="830" y="1217"/>
                    <a:pt x="863" y="1237"/>
                  </a:cubicBezTo>
                  <a:cubicBezTo>
                    <a:pt x="865" y="1239"/>
                    <a:pt x="867" y="1240"/>
                    <a:pt x="870" y="1242"/>
                  </a:cubicBezTo>
                  <a:cubicBezTo>
                    <a:pt x="949" y="1287"/>
                    <a:pt x="1018" y="1296"/>
                    <a:pt x="1070" y="1266"/>
                  </a:cubicBezTo>
                  <a:cubicBezTo>
                    <a:pt x="1070" y="1266"/>
                    <a:pt x="1070" y="1266"/>
                    <a:pt x="1070" y="1266"/>
                  </a:cubicBezTo>
                  <a:cubicBezTo>
                    <a:pt x="1070" y="1266"/>
                    <a:pt x="1070" y="1266"/>
                    <a:pt x="1070" y="1266"/>
                  </a:cubicBezTo>
                  <a:cubicBezTo>
                    <a:pt x="1122" y="1236"/>
                    <a:pt x="1148" y="1172"/>
                    <a:pt x="1149" y="1081"/>
                  </a:cubicBezTo>
                  <a:cubicBezTo>
                    <a:pt x="1149" y="1078"/>
                    <a:pt x="1149" y="1075"/>
                    <a:pt x="1148" y="1072"/>
                  </a:cubicBezTo>
                  <a:cubicBezTo>
                    <a:pt x="1148" y="1034"/>
                    <a:pt x="1143" y="991"/>
                    <a:pt x="1134" y="945"/>
                  </a:cubicBezTo>
                  <a:cubicBezTo>
                    <a:pt x="1133" y="945"/>
                    <a:pt x="1133" y="944"/>
                    <a:pt x="1133" y="944"/>
                  </a:cubicBezTo>
                  <a:cubicBezTo>
                    <a:pt x="1133" y="941"/>
                    <a:pt x="1132" y="938"/>
                    <a:pt x="1132" y="936"/>
                  </a:cubicBezTo>
                  <a:cubicBezTo>
                    <a:pt x="1131" y="933"/>
                    <a:pt x="1131" y="931"/>
                    <a:pt x="1130" y="929"/>
                  </a:cubicBezTo>
                  <a:cubicBezTo>
                    <a:pt x="1130" y="928"/>
                    <a:pt x="1130" y="928"/>
                    <a:pt x="1130" y="927"/>
                  </a:cubicBezTo>
                  <a:cubicBezTo>
                    <a:pt x="1126" y="912"/>
                    <a:pt x="1123" y="897"/>
                    <a:pt x="1119" y="882"/>
                  </a:cubicBezTo>
                  <a:cubicBezTo>
                    <a:pt x="1134" y="878"/>
                    <a:pt x="1149" y="874"/>
                    <a:pt x="1163" y="869"/>
                  </a:cubicBezTo>
                  <a:cubicBezTo>
                    <a:pt x="1164" y="869"/>
                    <a:pt x="1164" y="869"/>
                    <a:pt x="1165" y="869"/>
                  </a:cubicBezTo>
                  <a:cubicBezTo>
                    <a:pt x="1167" y="868"/>
                    <a:pt x="1169" y="867"/>
                    <a:pt x="1171" y="867"/>
                  </a:cubicBezTo>
                  <a:cubicBezTo>
                    <a:pt x="1174" y="866"/>
                    <a:pt x="1177" y="865"/>
                    <a:pt x="1179" y="864"/>
                  </a:cubicBezTo>
                  <a:cubicBezTo>
                    <a:pt x="1180" y="864"/>
                    <a:pt x="1180" y="864"/>
                    <a:pt x="1181" y="864"/>
                  </a:cubicBezTo>
                  <a:cubicBezTo>
                    <a:pt x="1225" y="849"/>
                    <a:pt x="1265" y="832"/>
                    <a:pt x="1298" y="813"/>
                  </a:cubicBezTo>
                  <a:cubicBezTo>
                    <a:pt x="1300" y="812"/>
                    <a:pt x="1303" y="810"/>
                    <a:pt x="1306" y="809"/>
                  </a:cubicBezTo>
                  <a:cubicBezTo>
                    <a:pt x="1384" y="763"/>
                    <a:pt x="1426" y="708"/>
                    <a:pt x="1426" y="648"/>
                  </a:cubicBezTo>
                  <a:cubicBezTo>
                    <a:pt x="1426" y="648"/>
                    <a:pt x="1426" y="648"/>
                    <a:pt x="1426" y="648"/>
                  </a:cubicBezTo>
                  <a:cubicBezTo>
                    <a:pt x="1426" y="648"/>
                    <a:pt x="1426" y="648"/>
                    <a:pt x="1426" y="648"/>
                  </a:cubicBezTo>
                  <a:cubicBezTo>
                    <a:pt x="1426" y="588"/>
                    <a:pt x="1384" y="533"/>
                    <a:pt x="1306" y="487"/>
                  </a:cubicBezTo>
                  <a:close/>
                  <a:moveTo>
                    <a:pt x="713" y="1045"/>
                  </a:moveTo>
                  <a:cubicBezTo>
                    <a:pt x="681" y="1009"/>
                    <a:pt x="649" y="970"/>
                    <a:pt x="618" y="929"/>
                  </a:cubicBezTo>
                  <a:cubicBezTo>
                    <a:pt x="624" y="929"/>
                    <a:pt x="630" y="929"/>
                    <a:pt x="636" y="929"/>
                  </a:cubicBezTo>
                  <a:cubicBezTo>
                    <a:pt x="661" y="930"/>
                    <a:pt x="687" y="931"/>
                    <a:pt x="713" y="931"/>
                  </a:cubicBezTo>
                  <a:cubicBezTo>
                    <a:pt x="745" y="931"/>
                    <a:pt x="777" y="930"/>
                    <a:pt x="808" y="929"/>
                  </a:cubicBezTo>
                  <a:cubicBezTo>
                    <a:pt x="777" y="970"/>
                    <a:pt x="745" y="1009"/>
                    <a:pt x="713" y="1045"/>
                  </a:cubicBezTo>
                  <a:close/>
                  <a:moveTo>
                    <a:pt x="713" y="251"/>
                  </a:moveTo>
                  <a:cubicBezTo>
                    <a:pt x="745" y="287"/>
                    <a:pt x="777" y="326"/>
                    <a:pt x="808" y="367"/>
                  </a:cubicBezTo>
                  <a:cubicBezTo>
                    <a:pt x="777" y="366"/>
                    <a:pt x="745" y="365"/>
                    <a:pt x="713" y="365"/>
                  </a:cubicBezTo>
                  <a:cubicBezTo>
                    <a:pt x="687" y="365"/>
                    <a:pt x="661" y="366"/>
                    <a:pt x="636" y="367"/>
                  </a:cubicBezTo>
                  <a:cubicBezTo>
                    <a:pt x="630" y="367"/>
                    <a:pt x="624" y="367"/>
                    <a:pt x="618" y="367"/>
                  </a:cubicBezTo>
                  <a:cubicBezTo>
                    <a:pt x="649" y="326"/>
                    <a:pt x="681" y="287"/>
                    <a:pt x="713" y="251"/>
                  </a:cubicBezTo>
                  <a:close/>
                  <a:moveTo>
                    <a:pt x="845" y="877"/>
                  </a:moveTo>
                  <a:cubicBezTo>
                    <a:pt x="808" y="879"/>
                    <a:pt x="770" y="881"/>
                    <a:pt x="731" y="881"/>
                  </a:cubicBezTo>
                  <a:cubicBezTo>
                    <a:pt x="725" y="881"/>
                    <a:pt x="719" y="881"/>
                    <a:pt x="713" y="881"/>
                  </a:cubicBezTo>
                  <a:cubicBezTo>
                    <a:pt x="707" y="881"/>
                    <a:pt x="700" y="881"/>
                    <a:pt x="694" y="881"/>
                  </a:cubicBezTo>
                  <a:cubicBezTo>
                    <a:pt x="658" y="881"/>
                    <a:pt x="622" y="880"/>
                    <a:pt x="587" y="877"/>
                  </a:cubicBezTo>
                  <a:cubicBezTo>
                    <a:pt x="585" y="877"/>
                    <a:pt x="583" y="877"/>
                    <a:pt x="581" y="877"/>
                  </a:cubicBezTo>
                  <a:cubicBezTo>
                    <a:pt x="560" y="846"/>
                    <a:pt x="540" y="814"/>
                    <a:pt x="520" y="781"/>
                  </a:cubicBezTo>
                  <a:cubicBezTo>
                    <a:pt x="517" y="775"/>
                    <a:pt x="514" y="770"/>
                    <a:pt x="511" y="765"/>
                  </a:cubicBezTo>
                  <a:cubicBezTo>
                    <a:pt x="508" y="759"/>
                    <a:pt x="505" y="754"/>
                    <a:pt x="502" y="748"/>
                  </a:cubicBezTo>
                  <a:cubicBezTo>
                    <a:pt x="484" y="717"/>
                    <a:pt x="467" y="685"/>
                    <a:pt x="452" y="653"/>
                  </a:cubicBezTo>
                  <a:cubicBezTo>
                    <a:pt x="451" y="651"/>
                    <a:pt x="450" y="650"/>
                    <a:pt x="449" y="648"/>
                  </a:cubicBezTo>
                  <a:cubicBezTo>
                    <a:pt x="450" y="646"/>
                    <a:pt x="451" y="645"/>
                    <a:pt x="452" y="643"/>
                  </a:cubicBezTo>
                  <a:cubicBezTo>
                    <a:pt x="467" y="611"/>
                    <a:pt x="484" y="579"/>
                    <a:pt x="502" y="548"/>
                  </a:cubicBezTo>
                  <a:cubicBezTo>
                    <a:pt x="505" y="542"/>
                    <a:pt x="508" y="537"/>
                    <a:pt x="511" y="531"/>
                  </a:cubicBezTo>
                  <a:cubicBezTo>
                    <a:pt x="514" y="526"/>
                    <a:pt x="517" y="521"/>
                    <a:pt x="520" y="515"/>
                  </a:cubicBezTo>
                  <a:cubicBezTo>
                    <a:pt x="540" y="482"/>
                    <a:pt x="560" y="450"/>
                    <a:pt x="581" y="419"/>
                  </a:cubicBezTo>
                  <a:cubicBezTo>
                    <a:pt x="583" y="419"/>
                    <a:pt x="585" y="419"/>
                    <a:pt x="587" y="419"/>
                  </a:cubicBezTo>
                  <a:cubicBezTo>
                    <a:pt x="622" y="416"/>
                    <a:pt x="658" y="415"/>
                    <a:pt x="694" y="415"/>
                  </a:cubicBezTo>
                  <a:cubicBezTo>
                    <a:pt x="700" y="415"/>
                    <a:pt x="707" y="415"/>
                    <a:pt x="713" y="415"/>
                  </a:cubicBezTo>
                  <a:cubicBezTo>
                    <a:pt x="719" y="415"/>
                    <a:pt x="725" y="415"/>
                    <a:pt x="731" y="415"/>
                  </a:cubicBezTo>
                  <a:cubicBezTo>
                    <a:pt x="770" y="415"/>
                    <a:pt x="808" y="417"/>
                    <a:pt x="845" y="419"/>
                  </a:cubicBezTo>
                  <a:cubicBezTo>
                    <a:pt x="846" y="421"/>
                    <a:pt x="847" y="423"/>
                    <a:pt x="848" y="424"/>
                  </a:cubicBezTo>
                  <a:cubicBezTo>
                    <a:pt x="868" y="453"/>
                    <a:pt x="887" y="484"/>
                    <a:pt x="906" y="515"/>
                  </a:cubicBezTo>
                  <a:cubicBezTo>
                    <a:pt x="909" y="520"/>
                    <a:pt x="912" y="526"/>
                    <a:pt x="915" y="531"/>
                  </a:cubicBezTo>
                  <a:cubicBezTo>
                    <a:pt x="918" y="537"/>
                    <a:pt x="921" y="542"/>
                    <a:pt x="924" y="547"/>
                  </a:cubicBezTo>
                  <a:cubicBezTo>
                    <a:pt x="943" y="581"/>
                    <a:pt x="961" y="615"/>
                    <a:pt x="977" y="648"/>
                  </a:cubicBezTo>
                  <a:cubicBezTo>
                    <a:pt x="961" y="681"/>
                    <a:pt x="943" y="715"/>
                    <a:pt x="924" y="749"/>
                  </a:cubicBezTo>
                  <a:cubicBezTo>
                    <a:pt x="921" y="754"/>
                    <a:pt x="918" y="759"/>
                    <a:pt x="915" y="765"/>
                  </a:cubicBezTo>
                  <a:cubicBezTo>
                    <a:pt x="912" y="770"/>
                    <a:pt x="909" y="776"/>
                    <a:pt x="906" y="781"/>
                  </a:cubicBezTo>
                  <a:cubicBezTo>
                    <a:pt x="887" y="812"/>
                    <a:pt x="868" y="843"/>
                    <a:pt x="848" y="872"/>
                  </a:cubicBezTo>
                  <a:cubicBezTo>
                    <a:pt x="847" y="873"/>
                    <a:pt x="846" y="875"/>
                    <a:pt x="845" y="877"/>
                  </a:cubicBezTo>
                  <a:close/>
                  <a:moveTo>
                    <a:pt x="468" y="507"/>
                  </a:moveTo>
                  <a:cubicBezTo>
                    <a:pt x="455" y="529"/>
                    <a:pt x="443" y="551"/>
                    <a:pt x="431" y="574"/>
                  </a:cubicBezTo>
                  <a:cubicBezTo>
                    <a:pt x="428" y="579"/>
                    <a:pt x="425" y="585"/>
                    <a:pt x="422" y="590"/>
                  </a:cubicBezTo>
                  <a:cubicBezTo>
                    <a:pt x="402" y="542"/>
                    <a:pt x="384" y="495"/>
                    <a:pt x="369" y="450"/>
                  </a:cubicBezTo>
                  <a:cubicBezTo>
                    <a:pt x="416" y="439"/>
                    <a:pt x="466" y="431"/>
                    <a:pt x="518" y="425"/>
                  </a:cubicBezTo>
                  <a:cubicBezTo>
                    <a:pt x="501" y="452"/>
                    <a:pt x="484" y="479"/>
                    <a:pt x="468" y="507"/>
                  </a:cubicBezTo>
                  <a:close/>
                  <a:moveTo>
                    <a:pt x="422" y="706"/>
                  </a:moveTo>
                  <a:cubicBezTo>
                    <a:pt x="425" y="711"/>
                    <a:pt x="428" y="717"/>
                    <a:pt x="431" y="722"/>
                  </a:cubicBezTo>
                  <a:cubicBezTo>
                    <a:pt x="443" y="745"/>
                    <a:pt x="455" y="767"/>
                    <a:pt x="468" y="789"/>
                  </a:cubicBezTo>
                  <a:cubicBezTo>
                    <a:pt x="484" y="817"/>
                    <a:pt x="501" y="844"/>
                    <a:pt x="518" y="871"/>
                  </a:cubicBezTo>
                  <a:cubicBezTo>
                    <a:pt x="466" y="865"/>
                    <a:pt x="416" y="857"/>
                    <a:pt x="369" y="846"/>
                  </a:cubicBezTo>
                  <a:cubicBezTo>
                    <a:pt x="384" y="801"/>
                    <a:pt x="402" y="754"/>
                    <a:pt x="422" y="706"/>
                  </a:cubicBezTo>
                  <a:close/>
                  <a:moveTo>
                    <a:pt x="918" y="855"/>
                  </a:moveTo>
                  <a:cubicBezTo>
                    <a:pt x="932" y="834"/>
                    <a:pt x="945" y="812"/>
                    <a:pt x="958" y="790"/>
                  </a:cubicBezTo>
                  <a:cubicBezTo>
                    <a:pt x="974" y="762"/>
                    <a:pt x="989" y="734"/>
                    <a:pt x="1004" y="706"/>
                  </a:cubicBezTo>
                  <a:cubicBezTo>
                    <a:pt x="1024" y="754"/>
                    <a:pt x="1042" y="801"/>
                    <a:pt x="1057" y="846"/>
                  </a:cubicBezTo>
                  <a:cubicBezTo>
                    <a:pt x="1010" y="857"/>
                    <a:pt x="960" y="865"/>
                    <a:pt x="908" y="871"/>
                  </a:cubicBezTo>
                  <a:cubicBezTo>
                    <a:pt x="912" y="866"/>
                    <a:pt x="915" y="860"/>
                    <a:pt x="918" y="855"/>
                  </a:cubicBezTo>
                  <a:close/>
                  <a:moveTo>
                    <a:pt x="1004" y="590"/>
                  </a:moveTo>
                  <a:cubicBezTo>
                    <a:pt x="989" y="562"/>
                    <a:pt x="974" y="534"/>
                    <a:pt x="958" y="506"/>
                  </a:cubicBezTo>
                  <a:cubicBezTo>
                    <a:pt x="945" y="484"/>
                    <a:pt x="932" y="462"/>
                    <a:pt x="918" y="441"/>
                  </a:cubicBezTo>
                  <a:cubicBezTo>
                    <a:pt x="915" y="436"/>
                    <a:pt x="912" y="430"/>
                    <a:pt x="908" y="425"/>
                  </a:cubicBezTo>
                  <a:cubicBezTo>
                    <a:pt x="960" y="431"/>
                    <a:pt x="1010" y="439"/>
                    <a:pt x="1057" y="450"/>
                  </a:cubicBezTo>
                  <a:cubicBezTo>
                    <a:pt x="1042" y="495"/>
                    <a:pt x="1024" y="542"/>
                    <a:pt x="1004" y="590"/>
                  </a:cubicBezTo>
                  <a:close/>
                  <a:moveTo>
                    <a:pt x="839" y="135"/>
                  </a:moveTo>
                  <a:cubicBezTo>
                    <a:pt x="840" y="134"/>
                    <a:pt x="841" y="134"/>
                    <a:pt x="841" y="133"/>
                  </a:cubicBezTo>
                  <a:cubicBezTo>
                    <a:pt x="843" y="132"/>
                    <a:pt x="844" y="131"/>
                    <a:pt x="845" y="130"/>
                  </a:cubicBezTo>
                  <a:cubicBezTo>
                    <a:pt x="847" y="129"/>
                    <a:pt x="849" y="128"/>
                    <a:pt x="850" y="126"/>
                  </a:cubicBezTo>
                  <a:cubicBezTo>
                    <a:pt x="851" y="126"/>
                    <a:pt x="851" y="126"/>
                    <a:pt x="852" y="125"/>
                  </a:cubicBezTo>
                  <a:cubicBezTo>
                    <a:pt x="857" y="122"/>
                    <a:pt x="862" y="118"/>
                    <a:pt x="868" y="115"/>
                  </a:cubicBezTo>
                  <a:cubicBezTo>
                    <a:pt x="868" y="115"/>
                    <a:pt x="868" y="115"/>
                    <a:pt x="868" y="115"/>
                  </a:cubicBezTo>
                  <a:cubicBezTo>
                    <a:pt x="903" y="91"/>
                    <a:pt x="936" y="75"/>
                    <a:pt x="966" y="68"/>
                  </a:cubicBezTo>
                  <a:cubicBezTo>
                    <a:pt x="966" y="67"/>
                    <a:pt x="966" y="67"/>
                    <a:pt x="966" y="67"/>
                  </a:cubicBezTo>
                  <a:cubicBezTo>
                    <a:pt x="997" y="59"/>
                    <a:pt x="1024" y="61"/>
                    <a:pt x="1045" y="73"/>
                  </a:cubicBezTo>
                  <a:cubicBezTo>
                    <a:pt x="1066" y="85"/>
                    <a:pt x="1081" y="108"/>
                    <a:pt x="1090" y="138"/>
                  </a:cubicBezTo>
                  <a:cubicBezTo>
                    <a:pt x="1089" y="139"/>
                    <a:pt x="1089" y="139"/>
                    <a:pt x="1089" y="139"/>
                  </a:cubicBezTo>
                  <a:cubicBezTo>
                    <a:pt x="1098" y="168"/>
                    <a:pt x="1100" y="205"/>
                    <a:pt x="1098" y="247"/>
                  </a:cubicBezTo>
                  <a:cubicBezTo>
                    <a:pt x="1098" y="247"/>
                    <a:pt x="1098" y="247"/>
                    <a:pt x="1098" y="247"/>
                  </a:cubicBezTo>
                  <a:cubicBezTo>
                    <a:pt x="1097" y="254"/>
                    <a:pt x="1097" y="260"/>
                    <a:pt x="1096" y="266"/>
                  </a:cubicBezTo>
                  <a:cubicBezTo>
                    <a:pt x="1096" y="267"/>
                    <a:pt x="1096" y="268"/>
                    <a:pt x="1096" y="268"/>
                  </a:cubicBezTo>
                  <a:cubicBezTo>
                    <a:pt x="1096" y="270"/>
                    <a:pt x="1096" y="273"/>
                    <a:pt x="1095" y="275"/>
                  </a:cubicBezTo>
                  <a:cubicBezTo>
                    <a:pt x="1095" y="276"/>
                    <a:pt x="1095" y="278"/>
                    <a:pt x="1095" y="279"/>
                  </a:cubicBezTo>
                  <a:cubicBezTo>
                    <a:pt x="1095" y="280"/>
                    <a:pt x="1095" y="281"/>
                    <a:pt x="1095" y="282"/>
                  </a:cubicBezTo>
                  <a:cubicBezTo>
                    <a:pt x="1090" y="319"/>
                    <a:pt x="1082" y="359"/>
                    <a:pt x="1070" y="402"/>
                  </a:cubicBezTo>
                  <a:cubicBezTo>
                    <a:pt x="1009" y="388"/>
                    <a:pt x="942" y="378"/>
                    <a:pt x="872" y="372"/>
                  </a:cubicBezTo>
                  <a:cubicBezTo>
                    <a:pt x="832" y="315"/>
                    <a:pt x="790" y="262"/>
                    <a:pt x="747" y="215"/>
                  </a:cubicBezTo>
                  <a:cubicBezTo>
                    <a:pt x="779" y="184"/>
                    <a:pt x="809" y="157"/>
                    <a:pt x="839" y="135"/>
                  </a:cubicBezTo>
                  <a:close/>
                  <a:moveTo>
                    <a:pt x="328" y="195"/>
                  </a:moveTo>
                  <a:cubicBezTo>
                    <a:pt x="331" y="135"/>
                    <a:pt x="349" y="92"/>
                    <a:pt x="381" y="73"/>
                  </a:cubicBezTo>
                  <a:cubicBezTo>
                    <a:pt x="413" y="55"/>
                    <a:pt x="460" y="60"/>
                    <a:pt x="514" y="88"/>
                  </a:cubicBezTo>
                  <a:cubicBezTo>
                    <a:pt x="563" y="113"/>
                    <a:pt x="620" y="156"/>
                    <a:pt x="679" y="215"/>
                  </a:cubicBezTo>
                  <a:cubicBezTo>
                    <a:pt x="636" y="262"/>
                    <a:pt x="594" y="315"/>
                    <a:pt x="554" y="372"/>
                  </a:cubicBezTo>
                  <a:cubicBezTo>
                    <a:pt x="484" y="378"/>
                    <a:pt x="417" y="388"/>
                    <a:pt x="355" y="402"/>
                  </a:cubicBezTo>
                  <a:cubicBezTo>
                    <a:pt x="334" y="322"/>
                    <a:pt x="324" y="251"/>
                    <a:pt x="328" y="195"/>
                  </a:cubicBezTo>
                  <a:close/>
                  <a:moveTo>
                    <a:pt x="49" y="648"/>
                  </a:moveTo>
                  <a:cubicBezTo>
                    <a:pt x="49" y="611"/>
                    <a:pt x="77" y="574"/>
                    <a:pt x="128" y="540"/>
                  </a:cubicBezTo>
                  <a:cubicBezTo>
                    <a:pt x="175" y="510"/>
                    <a:pt x="241" y="483"/>
                    <a:pt x="321" y="461"/>
                  </a:cubicBezTo>
                  <a:cubicBezTo>
                    <a:pt x="340" y="522"/>
                    <a:pt x="365" y="585"/>
                    <a:pt x="394" y="648"/>
                  </a:cubicBezTo>
                  <a:cubicBezTo>
                    <a:pt x="365" y="711"/>
                    <a:pt x="340" y="774"/>
                    <a:pt x="321" y="835"/>
                  </a:cubicBezTo>
                  <a:cubicBezTo>
                    <a:pt x="241" y="813"/>
                    <a:pt x="175" y="786"/>
                    <a:pt x="128" y="756"/>
                  </a:cubicBezTo>
                  <a:cubicBezTo>
                    <a:pt x="77" y="722"/>
                    <a:pt x="49" y="685"/>
                    <a:pt x="49" y="648"/>
                  </a:cubicBezTo>
                  <a:close/>
                  <a:moveTo>
                    <a:pt x="514" y="1208"/>
                  </a:moveTo>
                  <a:cubicBezTo>
                    <a:pt x="460" y="1236"/>
                    <a:pt x="413" y="1241"/>
                    <a:pt x="381" y="1223"/>
                  </a:cubicBezTo>
                  <a:cubicBezTo>
                    <a:pt x="349" y="1204"/>
                    <a:pt x="331" y="1161"/>
                    <a:pt x="328" y="1101"/>
                  </a:cubicBezTo>
                  <a:cubicBezTo>
                    <a:pt x="324" y="1045"/>
                    <a:pt x="334" y="974"/>
                    <a:pt x="355" y="894"/>
                  </a:cubicBezTo>
                  <a:cubicBezTo>
                    <a:pt x="417" y="908"/>
                    <a:pt x="484" y="918"/>
                    <a:pt x="554" y="924"/>
                  </a:cubicBezTo>
                  <a:cubicBezTo>
                    <a:pt x="594" y="981"/>
                    <a:pt x="636" y="1034"/>
                    <a:pt x="679" y="1081"/>
                  </a:cubicBezTo>
                  <a:cubicBezTo>
                    <a:pt x="620" y="1140"/>
                    <a:pt x="563" y="1183"/>
                    <a:pt x="514" y="1208"/>
                  </a:cubicBezTo>
                  <a:close/>
                  <a:moveTo>
                    <a:pt x="1089" y="1157"/>
                  </a:moveTo>
                  <a:cubicBezTo>
                    <a:pt x="1090" y="1158"/>
                    <a:pt x="1090" y="1158"/>
                    <a:pt x="1090" y="1158"/>
                  </a:cubicBezTo>
                  <a:cubicBezTo>
                    <a:pt x="1081" y="1188"/>
                    <a:pt x="1066" y="1211"/>
                    <a:pt x="1045" y="1223"/>
                  </a:cubicBezTo>
                  <a:cubicBezTo>
                    <a:pt x="1024" y="1235"/>
                    <a:pt x="997" y="1237"/>
                    <a:pt x="966" y="1229"/>
                  </a:cubicBezTo>
                  <a:cubicBezTo>
                    <a:pt x="966" y="1228"/>
                    <a:pt x="966" y="1228"/>
                    <a:pt x="966" y="1228"/>
                  </a:cubicBezTo>
                  <a:cubicBezTo>
                    <a:pt x="936" y="1221"/>
                    <a:pt x="903" y="1205"/>
                    <a:pt x="868" y="1181"/>
                  </a:cubicBezTo>
                  <a:cubicBezTo>
                    <a:pt x="868" y="1181"/>
                    <a:pt x="868" y="1181"/>
                    <a:pt x="868" y="1181"/>
                  </a:cubicBezTo>
                  <a:cubicBezTo>
                    <a:pt x="862" y="1178"/>
                    <a:pt x="857" y="1174"/>
                    <a:pt x="852" y="1171"/>
                  </a:cubicBezTo>
                  <a:cubicBezTo>
                    <a:pt x="851" y="1170"/>
                    <a:pt x="851" y="1170"/>
                    <a:pt x="850" y="1170"/>
                  </a:cubicBezTo>
                  <a:cubicBezTo>
                    <a:pt x="849" y="1168"/>
                    <a:pt x="847" y="1167"/>
                    <a:pt x="845" y="1166"/>
                  </a:cubicBezTo>
                  <a:cubicBezTo>
                    <a:pt x="844" y="1165"/>
                    <a:pt x="843" y="1164"/>
                    <a:pt x="841" y="1163"/>
                  </a:cubicBezTo>
                  <a:cubicBezTo>
                    <a:pt x="841" y="1162"/>
                    <a:pt x="840" y="1162"/>
                    <a:pt x="839" y="1161"/>
                  </a:cubicBezTo>
                  <a:cubicBezTo>
                    <a:pt x="809" y="1139"/>
                    <a:pt x="779" y="1112"/>
                    <a:pt x="747" y="1081"/>
                  </a:cubicBezTo>
                  <a:cubicBezTo>
                    <a:pt x="790" y="1034"/>
                    <a:pt x="832" y="981"/>
                    <a:pt x="872" y="924"/>
                  </a:cubicBezTo>
                  <a:cubicBezTo>
                    <a:pt x="942" y="918"/>
                    <a:pt x="1009" y="908"/>
                    <a:pt x="1070" y="894"/>
                  </a:cubicBezTo>
                  <a:cubicBezTo>
                    <a:pt x="1082" y="937"/>
                    <a:pt x="1090" y="977"/>
                    <a:pt x="1095" y="1014"/>
                  </a:cubicBezTo>
                  <a:cubicBezTo>
                    <a:pt x="1095" y="1015"/>
                    <a:pt x="1095" y="1016"/>
                    <a:pt x="1095" y="1017"/>
                  </a:cubicBezTo>
                  <a:cubicBezTo>
                    <a:pt x="1095" y="1018"/>
                    <a:pt x="1095" y="1020"/>
                    <a:pt x="1095" y="1021"/>
                  </a:cubicBezTo>
                  <a:cubicBezTo>
                    <a:pt x="1096" y="1023"/>
                    <a:pt x="1096" y="1026"/>
                    <a:pt x="1096" y="1028"/>
                  </a:cubicBezTo>
                  <a:cubicBezTo>
                    <a:pt x="1096" y="1028"/>
                    <a:pt x="1096" y="1029"/>
                    <a:pt x="1096" y="1030"/>
                  </a:cubicBezTo>
                  <a:cubicBezTo>
                    <a:pt x="1097" y="1036"/>
                    <a:pt x="1097" y="1042"/>
                    <a:pt x="1098" y="1049"/>
                  </a:cubicBezTo>
                  <a:cubicBezTo>
                    <a:pt x="1098" y="1049"/>
                    <a:pt x="1098" y="1049"/>
                    <a:pt x="1098" y="1049"/>
                  </a:cubicBezTo>
                  <a:cubicBezTo>
                    <a:pt x="1100" y="1091"/>
                    <a:pt x="1098" y="1128"/>
                    <a:pt x="1089" y="1157"/>
                  </a:cubicBezTo>
                  <a:close/>
                  <a:moveTo>
                    <a:pt x="1343" y="719"/>
                  </a:moveTo>
                  <a:cubicBezTo>
                    <a:pt x="1342" y="719"/>
                    <a:pt x="1342" y="719"/>
                    <a:pt x="1342" y="719"/>
                  </a:cubicBezTo>
                  <a:cubicBezTo>
                    <a:pt x="1321" y="741"/>
                    <a:pt x="1290" y="762"/>
                    <a:pt x="1252" y="781"/>
                  </a:cubicBezTo>
                  <a:cubicBezTo>
                    <a:pt x="1252" y="781"/>
                    <a:pt x="1252" y="781"/>
                    <a:pt x="1252" y="781"/>
                  </a:cubicBezTo>
                  <a:cubicBezTo>
                    <a:pt x="1247" y="784"/>
                    <a:pt x="1241" y="786"/>
                    <a:pt x="1235" y="789"/>
                  </a:cubicBezTo>
                  <a:cubicBezTo>
                    <a:pt x="1235" y="789"/>
                    <a:pt x="1234" y="790"/>
                    <a:pt x="1233" y="790"/>
                  </a:cubicBezTo>
                  <a:cubicBezTo>
                    <a:pt x="1231" y="791"/>
                    <a:pt x="1229" y="792"/>
                    <a:pt x="1227" y="793"/>
                  </a:cubicBezTo>
                  <a:cubicBezTo>
                    <a:pt x="1226" y="793"/>
                    <a:pt x="1225" y="794"/>
                    <a:pt x="1223" y="794"/>
                  </a:cubicBezTo>
                  <a:cubicBezTo>
                    <a:pt x="1222" y="795"/>
                    <a:pt x="1221" y="795"/>
                    <a:pt x="1221" y="796"/>
                  </a:cubicBezTo>
                  <a:cubicBezTo>
                    <a:pt x="1186" y="810"/>
                    <a:pt x="1148" y="823"/>
                    <a:pt x="1105" y="835"/>
                  </a:cubicBezTo>
                  <a:cubicBezTo>
                    <a:pt x="1086" y="774"/>
                    <a:pt x="1061" y="711"/>
                    <a:pt x="1032" y="648"/>
                  </a:cubicBezTo>
                  <a:cubicBezTo>
                    <a:pt x="1061" y="585"/>
                    <a:pt x="1086" y="522"/>
                    <a:pt x="1105" y="461"/>
                  </a:cubicBezTo>
                  <a:cubicBezTo>
                    <a:pt x="1148" y="473"/>
                    <a:pt x="1186" y="486"/>
                    <a:pt x="1221" y="500"/>
                  </a:cubicBezTo>
                  <a:cubicBezTo>
                    <a:pt x="1221" y="501"/>
                    <a:pt x="1222" y="501"/>
                    <a:pt x="1223" y="502"/>
                  </a:cubicBezTo>
                  <a:cubicBezTo>
                    <a:pt x="1225" y="502"/>
                    <a:pt x="1226" y="503"/>
                    <a:pt x="1227" y="503"/>
                  </a:cubicBezTo>
                  <a:cubicBezTo>
                    <a:pt x="1229" y="504"/>
                    <a:pt x="1231" y="505"/>
                    <a:pt x="1233" y="506"/>
                  </a:cubicBezTo>
                  <a:cubicBezTo>
                    <a:pt x="1234" y="506"/>
                    <a:pt x="1235" y="507"/>
                    <a:pt x="1235" y="507"/>
                  </a:cubicBezTo>
                  <a:cubicBezTo>
                    <a:pt x="1241" y="510"/>
                    <a:pt x="1247" y="512"/>
                    <a:pt x="1252" y="515"/>
                  </a:cubicBezTo>
                  <a:cubicBezTo>
                    <a:pt x="1252" y="515"/>
                    <a:pt x="1252" y="515"/>
                    <a:pt x="1252" y="515"/>
                  </a:cubicBezTo>
                  <a:cubicBezTo>
                    <a:pt x="1290" y="534"/>
                    <a:pt x="1321" y="555"/>
                    <a:pt x="1342" y="577"/>
                  </a:cubicBezTo>
                  <a:cubicBezTo>
                    <a:pt x="1343" y="577"/>
                    <a:pt x="1343" y="577"/>
                    <a:pt x="1343" y="577"/>
                  </a:cubicBezTo>
                  <a:cubicBezTo>
                    <a:pt x="1365" y="600"/>
                    <a:pt x="1377" y="624"/>
                    <a:pt x="1377" y="648"/>
                  </a:cubicBezTo>
                  <a:cubicBezTo>
                    <a:pt x="1377" y="672"/>
                    <a:pt x="1365" y="696"/>
                    <a:pt x="1343" y="7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2" name="Freeform 6"/>
            <p:cNvSpPr>
              <a:spLocks/>
            </p:cNvSpPr>
            <p:nvPr userDrawn="1"/>
          </p:nvSpPr>
          <p:spPr bwMode="auto">
            <a:xfrm>
              <a:off x="8777923" y="2009743"/>
              <a:ext cx="965200" cy="1092200"/>
            </a:xfrm>
            <a:custGeom>
              <a:avLst/>
              <a:gdLst>
                <a:gd name="T0" fmla="*/ 262 w 267"/>
                <a:gd name="T1" fmla="*/ 81 h 302"/>
                <a:gd name="T2" fmla="*/ 230 w 267"/>
                <a:gd name="T3" fmla="*/ 0 h 302"/>
                <a:gd name="T4" fmla="*/ 235 w 267"/>
                <a:gd name="T5" fmla="*/ 69 h 302"/>
                <a:gd name="T6" fmla="*/ 0 w 267"/>
                <a:gd name="T7" fmla="*/ 214 h 302"/>
                <a:gd name="T8" fmla="*/ 45 w 267"/>
                <a:gd name="T9" fmla="*/ 276 h 302"/>
                <a:gd name="T10" fmla="*/ 84 w 267"/>
                <a:gd name="T11" fmla="*/ 302 h 302"/>
                <a:gd name="T12" fmla="*/ 262 w 267"/>
                <a:gd name="T13" fmla="*/ 81 h 302"/>
              </a:gdLst>
              <a:ahLst/>
              <a:cxnLst>
                <a:cxn ang="0">
                  <a:pos x="T0" y="T1"/>
                </a:cxn>
                <a:cxn ang="0">
                  <a:pos x="T2" y="T3"/>
                </a:cxn>
                <a:cxn ang="0">
                  <a:pos x="T4" y="T5"/>
                </a:cxn>
                <a:cxn ang="0">
                  <a:pos x="T6" y="T7"/>
                </a:cxn>
                <a:cxn ang="0">
                  <a:pos x="T8" y="T9"/>
                </a:cxn>
                <a:cxn ang="0">
                  <a:pos x="T10" y="T11"/>
                </a:cxn>
                <a:cxn ang="0">
                  <a:pos x="T12" y="T13"/>
                </a:cxn>
              </a:cxnLst>
              <a:rect l="0" t="0" r="r" b="b"/>
              <a:pathLst>
                <a:path w="267" h="302">
                  <a:moveTo>
                    <a:pt x="262" y="81"/>
                  </a:moveTo>
                  <a:cubicBezTo>
                    <a:pt x="267" y="41"/>
                    <a:pt x="257" y="13"/>
                    <a:pt x="230" y="0"/>
                  </a:cubicBezTo>
                  <a:cubicBezTo>
                    <a:pt x="250" y="14"/>
                    <a:pt x="251" y="40"/>
                    <a:pt x="235" y="69"/>
                  </a:cubicBezTo>
                  <a:cubicBezTo>
                    <a:pt x="205" y="124"/>
                    <a:pt x="104" y="182"/>
                    <a:pt x="0" y="214"/>
                  </a:cubicBezTo>
                  <a:cubicBezTo>
                    <a:pt x="11" y="238"/>
                    <a:pt x="26" y="259"/>
                    <a:pt x="45" y="276"/>
                  </a:cubicBezTo>
                  <a:cubicBezTo>
                    <a:pt x="57" y="286"/>
                    <a:pt x="71" y="295"/>
                    <a:pt x="84" y="302"/>
                  </a:cubicBezTo>
                  <a:cubicBezTo>
                    <a:pt x="174" y="249"/>
                    <a:pt x="251" y="161"/>
                    <a:pt x="262" y="8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3" name="Freeform 7"/>
            <p:cNvSpPr>
              <a:spLocks/>
            </p:cNvSpPr>
            <p:nvPr userDrawn="1"/>
          </p:nvSpPr>
          <p:spPr bwMode="auto">
            <a:xfrm>
              <a:off x="9252585" y="2139918"/>
              <a:ext cx="696912" cy="1020763"/>
            </a:xfrm>
            <a:custGeom>
              <a:avLst/>
              <a:gdLst>
                <a:gd name="T0" fmla="*/ 181 w 193"/>
                <a:gd name="T1" fmla="*/ 174 h 282"/>
                <a:gd name="T2" fmla="*/ 184 w 193"/>
                <a:gd name="T3" fmla="*/ 168 h 282"/>
                <a:gd name="T4" fmla="*/ 186 w 193"/>
                <a:gd name="T5" fmla="*/ 160 h 282"/>
                <a:gd name="T6" fmla="*/ 188 w 193"/>
                <a:gd name="T7" fmla="*/ 152 h 282"/>
                <a:gd name="T8" fmla="*/ 190 w 193"/>
                <a:gd name="T9" fmla="*/ 146 h 282"/>
                <a:gd name="T10" fmla="*/ 192 w 193"/>
                <a:gd name="T11" fmla="*/ 131 h 282"/>
                <a:gd name="T12" fmla="*/ 192 w 193"/>
                <a:gd name="T13" fmla="*/ 130 h 282"/>
                <a:gd name="T14" fmla="*/ 193 w 193"/>
                <a:gd name="T15" fmla="*/ 116 h 282"/>
                <a:gd name="T16" fmla="*/ 193 w 193"/>
                <a:gd name="T17" fmla="*/ 111 h 282"/>
                <a:gd name="T18" fmla="*/ 192 w 193"/>
                <a:gd name="T19" fmla="*/ 100 h 282"/>
                <a:gd name="T20" fmla="*/ 191 w 193"/>
                <a:gd name="T21" fmla="*/ 95 h 282"/>
                <a:gd name="T22" fmla="*/ 190 w 193"/>
                <a:gd name="T23" fmla="*/ 84 h 282"/>
                <a:gd name="T24" fmla="*/ 188 w 193"/>
                <a:gd name="T25" fmla="*/ 75 h 282"/>
                <a:gd name="T26" fmla="*/ 186 w 193"/>
                <a:gd name="T27" fmla="*/ 66 h 282"/>
                <a:gd name="T28" fmla="*/ 183 w 193"/>
                <a:gd name="T29" fmla="*/ 59 h 282"/>
                <a:gd name="T30" fmla="*/ 181 w 193"/>
                <a:gd name="T31" fmla="*/ 52 h 282"/>
                <a:gd name="T32" fmla="*/ 178 w 193"/>
                <a:gd name="T33" fmla="*/ 46 h 282"/>
                <a:gd name="T34" fmla="*/ 175 w 193"/>
                <a:gd name="T35" fmla="*/ 38 h 282"/>
                <a:gd name="T36" fmla="*/ 172 w 193"/>
                <a:gd name="T37" fmla="*/ 33 h 282"/>
                <a:gd name="T38" fmla="*/ 164 w 193"/>
                <a:gd name="T39" fmla="*/ 20 h 282"/>
                <a:gd name="T40" fmla="*/ 163 w 193"/>
                <a:gd name="T41" fmla="*/ 19 h 282"/>
                <a:gd name="T42" fmla="*/ 155 w 193"/>
                <a:gd name="T43" fmla="*/ 8 h 282"/>
                <a:gd name="T44" fmla="*/ 153 w 193"/>
                <a:gd name="T45" fmla="*/ 5 h 282"/>
                <a:gd name="T46" fmla="*/ 148 w 193"/>
                <a:gd name="T47" fmla="*/ 0 h 282"/>
                <a:gd name="T48" fmla="*/ 149 w 193"/>
                <a:gd name="T49" fmla="*/ 78 h 282"/>
                <a:gd name="T50" fmla="*/ 0 w 193"/>
                <a:gd name="T51" fmla="*/ 280 h 282"/>
                <a:gd name="T52" fmla="*/ 25 w 193"/>
                <a:gd name="T53" fmla="*/ 282 h 282"/>
                <a:gd name="T54" fmla="*/ 87 w 193"/>
                <a:gd name="T55" fmla="*/ 270 h 282"/>
                <a:gd name="T56" fmla="*/ 171 w 193"/>
                <a:gd name="T57" fmla="*/ 196 h 282"/>
                <a:gd name="T58" fmla="*/ 176 w 193"/>
                <a:gd name="T59" fmla="*/ 186 h 282"/>
                <a:gd name="T60" fmla="*/ 178 w 193"/>
                <a:gd name="T61" fmla="*/ 182 h 282"/>
                <a:gd name="T62" fmla="*/ 181 w 193"/>
                <a:gd name="T63" fmla="*/ 174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93" h="282">
                  <a:moveTo>
                    <a:pt x="181" y="174"/>
                  </a:moveTo>
                  <a:cubicBezTo>
                    <a:pt x="182" y="172"/>
                    <a:pt x="183" y="170"/>
                    <a:pt x="184" y="168"/>
                  </a:cubicBezTo>
                  <a:cubicBezTo>
                    <a:pt x="185" y="165"/>
                    <a:pt x="185" y="163"/>
                    <a:pt x="186" y="160"/>
                  </a:cubicBezTo>
                  <a:cubicBezTo>
                    <a:pt x="187" y="158"/>
                    <a:pt x="188" y="155"/>
                    <a:pt x="188" y="152"/>
                  </a:cubicBezTo>
                  <a:cubicBezTo>
                    <a:pt x="189" y="150"/>
                    <a:pt x="189" y="148"/>
                    <a:pt x="190" y="146"/>
                  </a:cubicBezTo>
                  <a:cubicBezTo>
                    <a:pt x="190" y="141"/>
                    <a:pt x="191" y="136"/>
                    <a:pt x="192" y="131"/>
                  </a:cubicBezTo>
                  <a:cubicBezTo>
                    <a:pt x="192" y="131"/>
                    <a:pt x="192" y="130"/>
                    <a:pt x="192" y="130"/>
                  </a:cubicBezTo>
                  <a:cubicBezTo>
                    <a:pt x="192" y="125"/>
                    <a:pt x="193" y="121"/>
                    <a:pt x="193" y="116"/>
                  </a:cubicBezTo>
                  <a:cubicBezTo>
                    <a:pt x="193" y="114"/>
                    <a:pt x="193" y="113"/>
                    <a:pt x="193" y="111"/>
                  </a:cubicBezTo>
                  <a:cubicBezTo>
                    <a:pt x="192" y="108"/>
                    <a:pt x="192" y="104"/>
                    <a:pt x="192" y="100"/>
                  </a:cubicBezTo>
                  <a:cubicBezTo>
                    <a:pt x="192" y="98"/>
                    <a:pt x="192" y="97"/>
                    <a:pt x="191" y="95"/>
                  </a:cubicBezTo>
                  <a:cubicBezTo>
                    <a:pt x="191" y="91"/>
                    <a:pt x="190" y="88"/>
                    <a:pt x="190" y="84"/>
                  </a:cubicBezTo>
                  <a:cubicBezTo>
                    <a:pt x="189" y="81"/>
                    <a:pt x="189" y="78"/>
                    <a:pt x="188" y="75"/>
                  </a:cubicBezTo>
                  <a:cubicBezTo>
                    <a:pt x="187" y="72"/>
                    <a:pt x="187" y="69"/>
                    <a:pt x="186" y="66"/>
                  </a:cubicBezTo>
                  <a:cubicBezTo>
                    <a:pt x="185" y="64"/>
                    <a:pt x="184" y="61"/>
                    <a:pt x="183" y="59"/>
                  </a:cubicBezTo>
                  <a:cubicBezTo>
                    <a:pt x="183" y="57"/>
                    <a:pt x="182" y="55"/>
                    <a:pt x="181" y="52"/>
                  </a:cubicBezTo>
                  <a:cubicBezTo>
                    <a:pt x="180" y="50"/>
                    <a:pt x="179" y="48"/>
                    <a:pt x="178" y="46"/>
                  </a:cubicBezTo>
                  <a:cubicBezTo>
                    <a:pt x="177" y="43"/>
                    <a:pt x="176" y="41"/>
                    <a:pt x="175" y="38"/>
                  </a:cubicBezTo>
                  <a:cubicBezTo>
                    <a:pt x="174" y="36"/>
                    <a:pt x="173" y="35"/>
                    <a:pt x="172" y="33"/>
                  </a:cubicBezTo>
                  <a:cubicBezTo>
                    <a:pt x="169" y="28"/>
                    <a:pt x="167" y="24"/>
                    <a:pt x="164" y="20"/>
                  </a:cubicBezTo>
                  <a:cubicBezTo>
                    <a:pt x="164" y="20"/>
                    <a:pt x="164" y="20"/>
                    <a:pt x="163" y="19"/>
                  </a:cubicBezTo>
                  <a:cubicBezTo>
                    <a:pt x="161" y="16"/>
                    <a:pt x="158" y="12"/>
                    <a:pt x="155" y="8"/>
                  </a:cubicBezTo>
                  <a:cubicBezTo>
                    <a:pt x="154" y="7"/>
                    <a:pt x="153" y="6"/>
                    <a:pt x="153" y="5"/>
                  </a:cubicBezTo>
                  <a:cubicBezTo>
                    <a:pt x="151" y="4"/>
                    <a:pt x="150" y="2"/>
                    <a:pt x="148" y="0"/>
                  </a:cubicBezTo>
                  <a:cubicBezTo>
                    <a:pt x="155" y="17"/>
                    <a:pt x="153" y="52"/>
                    <a:pt x="149" y="78"/>
                  </a:cubicBezTo>
                  <a:cubicBezTo>
                    <a:pt x="135" y="147"/>
                    <a:pt x="81" y="220"/>
                    <a:pt x="0" y="280"/>
                  </a:cubicBezTo>
                  <a:cubicBezTo>
                    <a:pt x="8" y="281"/>
                    <a:pt x="17" y="282"/>
                    <a:pt x="25" y="282"/>
                  </a:cubicBezTo>
                  <a:cubicBezTo>
                    <a:pt x="47" y="282"/>
                    <a:pt x="68" y="277"/>
                    <a:pt x="87" y="270"/>
                  </a:cubicBezTo>
                  <a:cubicBezTo>
                    <a:pt x="122" y="255"/>
                    <a:pt x="152" y="230"/>
                    <a:pt x="171" y="196"/>
                  </a:cubicBezTo>
                  <a:cubicBezTo>
                    <a:pt x="173" y="193"/>
                    <a:pt x="175" y="189"/>
                    <a:pt x="176" y="186"/>
                  </a:cubicBezTo>
                  <a:cubicBezTo>
                    <a:pt x="177" y="185"/>
                    <a:pt x="177" y="184"/>
                    <a:pt x="178" y="182"/>
                  </a:cubicBezTo>
                  <a:cubicBezTo>
                    <a:pt x="179" y="180"/>
                    <a:pt x="180" y="177"/>
                    <a:pt x="181" y="1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4" name="Freeform 8"/>
            <p:cNvSpPr>
              <a:spLocks/>
            </p:cNvSpPr>
            <p:nvPr userDrawn="1"/>
          </p:nvSpPr>
          <p:spPr bwMode="auto">
            <a:xfrm>
              <a:off x="8723948" y="1898618"/>
              <a:ext cx="885825" cy="747713"/>
            </a:xfrm>
            <a:custGeom>
              <a:avLst/>
              <a:gdLst>
                <a:gd name="T0" fmla="*/ 230 w 245"/>
                <a:gd name="T1" fmla="*/ 77 h 207"/>
                <a:gd name="T2" fmla="*/ 212 w 245"/>
                <a:gd name="T3" fmla="*/ 18 h 207"/>
                <a:gd name="T4" fmla="*/ 25 w 245"/>
                <a:gd name="T5" fmla="*/ 99 h 207"/>
                <a:gd name="T6" fmla="*/ 5 w 245"/>
                <a:gd name="T7" fmla="*/ 207 h 207"/>
                <a:gd name="T8" fmla="*/ 230 w 245"/>
                <a:gd name="T9" fmla="*/ 77 h 207"/>
              </a:gdLst>
              <a:ahLst/>
              <a:cxnLst>
                <a:cxn ang="0">
                  <a:pos x="T0" y="T1"/>
                </a:cxn>
                <a:cxn ang="0">
                  <a:pos x="T2" y="T3"/>
                </a:cxn>
                <a:cxn ang="0">
                  <a:pos x="T4" y="T5"/>
                </a:cxn>
                <a:cxn ang="0">
                  <a:pos x="T6" y="T7"/>
                </a:cxn>
                <a:cxn ang="0">
                  <a:pos x="T8" y="T9"/>
                </a:cxn>
              </a:cxnLst>
              <a:rect l="0" t="0" r="r" b="b"/>
              <a:pathLst>
                <a:path w="245" h="207">
                  <a:moveTo>
                    <a:pt x="230" y="77"/>
                  </a:moveTo>
                  <a:cubicBezTo>
                    <a:pt x="245" y="49"/>
                    <a:pt x="237" y="29"/>
                    <a:pt x="212" y="18"/>
                  </a:cubicBezTo>
                  <a:cubicBezTo>
                    <a:pt x="140" y="0"/>
                    <a:pt x="62" y="32"/>
                    <a:pt x="25" y="99"/>
                  </a:cubicBezTo>
                  <a:cubicBezTo>
                    <a:pt x="6" y="133"/>
                    <a:pt x="0" y="171"/>
                    <a:pt x="5" y="207"/>
                  </a:cubicBezTo>
                  <a:cubicBezTo>
                    <a:pt x="102" y="185"/>
                    <a:pt x="201" y="128"/>
                    <a:pt x="230" y="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sp>
        <p:nvSpPr>
          <p:cNvPr id="7" name="Content Placeholder 6">
            <a:extLst>
              <a:ext uri="{FF2B5EF4-FFF2-40B4-BE49-F238E27FC236}">
                <a16:creationId xmlns:a16="http://schemas.microsoft.com/office/drawing/2014/main" id="{B322C1C7-6561-8E47-931C-C40EDA8D2EA8}"/>
              </a:ext>
            </a:extLst>
          </p:cNvPr>
          <p:cNvSpPr>
            <a:spLocks noGrp="1"/>
          </p:cNvSpPr>
          <p:nvPr>
            <p:ph sz="quarter" idx="12" hasCustomPrompt="1"/>
          </p:nvPr>
        </p:nvSpPr>
        <p:spPr>
          <a:xfrm>
            <a:off x="1143000" y="5100638"/>
            <a:ext cx="4119563" cy="593725"/>
          </a:xfrm>
        </p:spPr>
        <p:txBody>
          <a:bodyPr anchor="b" anchorCtr="0">
            <a:normAutofit/>
          </a:bodyPr>
          <a:lstStyle>
            <a:lvl1pPr marL="0" indent="0">
              <a:buNone/>
              <a:defRPr sz="1800" i="0"/>
            </a:lvl1pPr>
            <a:lvl2pPr marL="457200" indent="0">
              <a:buNone/>
              <a:defRPr/>
            </a:lvl2pPr>
            <a:lvl3pPr marL="914400" indent="0">
              <a:buNone/>
              <a:defRPr/>
            </a:lvl3pPr>
            <a:lvl4pPr marL="1371600" indent="0">
              <a:buNone/>
              <a:defRPr/>
            </a:lvl4pPr>
            <a:lvl5pPr marL="1828800" indent="0">
              <a:buNone/>
              <a:defRPr/>
            </a:lvl5pPr>
          </a:lstStyle>
          <a:p>
            <a:pPr lvl="0"/>
            <a:r>
              <a:rPr lang="en-US" dirty="0"/>
              <a:t>Optional Area for Date</a:t>
            </a:r>
          </a:p>
        </p:txBody>
      </p:sp>
    </p:spTree>
    <p:extLst>
      <p:ext uri="{BB962C8B-B14F-4D97-AF65-F5344CB8AC3E}">
        <p14:creationId xmlns:p14="http://schemas.microsoft.com/office/powerpoint/2010/main" val="412978932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9" name="Rectangle 8"/>
          <p:cNvSpPr/>
          <p:nvPr userDrawn="1"/>
        </p:nvSpPr>
        <p:spPr>
          <a:xfrm>
            <a:off x="0" y="381000"/>
            <a:ext cx="12192000" cy="5791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p:cNvSpPr>
            <a:spLocks noGrp="1"/>
          </p:cNvSpPr>
          <p:nvPr>
            <p:ph type="title" hasCustomPrompt="1"/>
          </p:nvPr>
        </p:nvSpPr>
        <p:spPr>
          <a:xfrm>
            <a:off x="838200" y="365125"/>
            <a:ext cx="10515600" cy="1325563"/>
          </a:xfrm>
          <a:prstGeom prst="rect">
            <a:avLst/>
          </a:prstGeom>
        </p:spPr>
        <p:txBody>
          <a:bodyPr/>
          <a:lstStyle>
            <a:lvl1pPr>
              <a:defRPr>
                <a:solidFill>
                  <a:schemeClr val="accent1"/>
                </a:solidFill>
              </a:defRPr>
            </a:lvl1pPr>
          </a:lstStyle>
          <a:p>
            <a:r>
              <a:rPr lang="en-US" dirty="0"/>
              <a:t>Slide Title</a:t>
            </a:r>
          </a:p>
        </p:txBody>
      </p:sp>
      <p:sp>
        <p:nvSpPr>
          <p:cNvPr id="3" name="Content Placeholder 2"/>
          <p:cNvSpPr>
            <a:spLocks noGrp="1"/>
          </p:cNvSpPr>
          <p:nvPr>
            <p:ph idx="1" hasCustomPrompt="1"/>
          </p:nvPr>
        </p:nvSpPr>
        <p:spPr>
          <a:xfrm>
            <a:off x="838200" y="1825625"/>
            <a:ext cx="10515600" cy="4351338"/>
          </a:xfrm>
          <a:prstGeom prst="rect">
            <a:avLst/>
          </a:prstGeom>
        </p:spPr>
        <p:txBody>
          <a:bodyPr/>
          <a:lstStyle>
            <a:lvl1pPr marL="347663" indent="-347663">
              <a:buFont typeface="Arial" panose="020B0604020202020204" pitchFamily="34" charset="0"/>
              <a:buChar char="•"/>
              <a:tabLst/>
              <a:defRPr>
                <a:solidFill>
                  <a:schemeClr val="bg1">
                    <a:lumMod val="65000"/>
                    <a:lumOff val="35000"/>
                  </a:schemeClr>
                </a:solidFill>
              </a:defRPr>
            </a:lvl1pPr>
            <a:lvl2pPr marL="630238" indent="-282575">
              <a:buClr>
                <a:schemeClr val="bg1">
                  <a:lumMod val="65000"/>
                  <a:lumOff val="35000"/>
                </a:schemeClr>
              </a:buClr>
              <a:buSzPct val="110000"/>
              <a:tabLst/>
              <a:defRPr>
                <a:solidFill>
                  <a:schemeClr val="bg1">
                    <a:lumMod val="65000"/>
                    <a:lumOff val="35000"/>
                  </a:schemeClr>
                </a:solidFill>
              </a:defRPr>
            </a:lvl2pPr>
            <a:lvl3pPr>
              <a:buClr>
                <a:schemeClr val="bg1">
                  <a:lumMod val="65000"/>
                  <a:lumOff val="35000"/>
                </a:schemeClr>
              </a:buClr>
              <a:buSzPct val="110000"/>
              <a:defRPr>
                <a:solidFill>
                  <a:schemeClr val="bg1">
                    <a:lumMod val="65000"/>
                    <a:lumOff val="35000"/>
                  </a:schemeClr>
                </a:solidFill>
              </a:defRPr>
            </a:lvl3pPr>
            <a:lvl4pPr>
              <a:defRPr>
                <a:solidFill>
                  <a:schemeClr val="bg1">
                    <a:lumMod val="65000"/>
                    <a:lumOff val="35000"/>
                  </a:schemeClr>
                </a:solidFill>
              </a:defRPr>
            </a:lvl4pPr>
            <a:lvl5pPr>
              <a:defRPr>
                <a:solidFill>
                  <a:schemeClr val="bg1">
                    <a:lumMod val="65000"/>
                    <a:lumOff val="35000"/>
                  </a:schemeClr>
                </a:solidFill>
              </a:defRPr>
            </a:lvl5pPr>
          </a:lstStyle>
          <a:p>
            <a:pPr lvl="0"/>
            <a:r>
              <a:rPr lang="en-US" dirty="0"/>
              <a:t>First Level</a:t>
            </a:r>
          </a:p>
          <a:p>
            <a:pPr lvl="1"/>
            <a:r>
              <a:rPr lang="en-US" dirty="0"/>
              <a:t>Second level</a:t>
            </a:r>
          </a:p>
          <a:p>
            <a:pPr lvl="2"/>
            <a:r>
              <a:rPr lang="en-US" dirty="0"/>
              <a:t>Third level</a:t>
            </a:r>
          </a:p>
        </p:txBody>
      </p:sp>
      <p:sp>
        <p:nvSpPr>
          <p:cNvPr id="5" name="Footer Placeholder 4"/>
          <p:cNvSpPr>
            <a:spLocks noGrp="1"/>
          </p:cNvSpPr>
          <p:nvPr>
            <p:ph type="ftr" sz="quarter" idx="11"/>
          </p:nvPr>
        </p:nvSpPr>
        <p:spPr/>
        <p:txBody>
          <a:bodyPr/>
          <a:lstStyle/>
          <a:p>
            <a:endParaRPr lang="en-US" dirty="0">
              <a:solidFill>
                <a:srgbClr val="FFFFFF"/>
              </a:solidFill>
            </a:endParaRPr>
          </a:p>
        </p:txBody>
      </p:sp>
      <p:sp>
        <p:nvSpPr>
          <p:cNvPr id="6" name="Slide Number Placeholder 5"/>
          <p:cNvSpPr>
            <a:spLocks noGrp="1"/>
          </p:cNvSpPr>
          <p:nvPr>
            <p:ph type="sldNum" sz="quarter" idx="12"/>
          </p:nvPr>
        </p:nvSpPr>
        <p:spPr/>
        <p:txBody>
          <a:bodyPr/>
          <a:lstStyle/>
          <a:p>
            <a:fld id="{3A0CA736-D2DC-4F5F-B357-2673D59A21B9}" type="slidenum">
              <a:rPr lang="en-US" smtClean="0">
                <a:solidFill>
                  <a:srgbClr val="FFFFFF">
                    <a:tint val="75000"/>
                  </a:srgbClr>
                </a:solidFill>
              </a:rPr>
              <a:pPr/>
              <a:t>‹#›</a:t>
            </a:fld>
            <a:endParaRPr lang="en-US">
              <a:solidFill>
                <a:srgbClr val="FFFFFF">
                  <a:tint val="75000"/>
                </a:srgbClr>
              </a:solidFill>
            </a:endParaRP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966960" y="6297930"/>
            <a:ext cx="1952625" cy="422275"/>
          </a:xfrm>
          <a:prstGeom prst="rect">
            <a:avLst/>
          </a:prstGeom>
        </p:spPr>
      </p:pic>
    </p:spTree>
    <p:extLst>
      <p:ext uri="{BB962C8B-B14F-4D97-AF65-F5344CB8AC3E}">
        <p14:creationId xmlns:p14="http://schemas.microsoft.com/office/powerpoint/2010/main" val="408581529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and 2 Column Content">
    <p:spTree>
      <p:nvGrpSpPr>
        <p:cNvPr id="1" name=""/>
        <p:cNvGrpSpPr/>
        <p:nvPr/>
      </p:nvGrpSpPr>
      <p:grpSpPr>
        <a:xfrm>
          <a:off x="0" y="0"/>
          <a:ext cx="0" cy="0"/>
          <a:chOff x="0" y="0"/>
          <a:chExt cx="0" cy="0"/>
        </a:xfrm>
      </p:grpSpPr>
      <p:sp>
        <p:nvSpPr>
          <p:cNvPr id="9" name="Rectangle 8"/>
          <p:cNvSpPr/>
          <p:nvPr userDrawn="1"/>
        </p:nvSpPr>
        <p:spPr>
          <a:xfrm>
            <a:off x="0" y="381000"/>
            <a:ext cx="12192000" cy="5791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p:cNvSpPr>
            <a:spLocks noGrp="1"/>
          </p:cNvSpPr>
          <p:nvPr>
            <p:ph type="title" hasCustomPrompt="1"/>
          </p:nvPr>
        </p:nvSpPr>
        <p:spPr>
          <a:xfrm>
            <a:off x="838200" y="365125"/>
            <a:ext cx="10515600" cy="1325563"/>
          </a:xfrm>
          <a:prstGeom prst="rect">
            <a:avLst/>
          </a:prstGeom>
        </p:spPr>
        <p:txBody>
          <a:bodyPr/>
          <a:lstStyle>
            <a:lvl1pPr>
              <a:defRPr>
                <a:solidFill>
                  <a:schemeClr val="accent1"/>
                </a:solidFill>
              </a:defRPr>
            </a:lvl1pPr>
          </a:lstStyle>
          <a:p>
            <a:r>
              <a:rPr lang="en-US" dirty="0"/>
              <a:t>Slide Title</a:t>
            </a:r>
          </a:p>
        </p:txBody>
      </p:sp>
      <p:sp>
        <p:nvSpPr>
          <p:cNvPr id="3" name="Content Placeholder 2"/>
          <p:cNvSpPr>
            <a:spLocks noGrp="1"/>
          </p:cNvSpPr>
          <p:nvPr>
            <p:ph idx="1" hasCustomPrompt="1"/>
          </p:nvPr>
        </p:nvSpPr>
        <p:spPr>
          <a:xfrm>
            <a:off x="838200" y="1825625"/>
            <a:ext cx="5037667" cy="4351338"/>
          </a:xfrm>
          <a:prstGeom prst="rect">
            <a:avLst/>
          </a:prstGeom>
        </p:spPr>
        <p:txBody>
          <a:bodyPr/>
          <a:lstStyle>
            <a:lvl1pPr marL="347663" indent="-347663">
              <a:buFont typeface="Arial" panose="020B0604020202020204" pitchFamily="34" charset="0"/>
              <a:buChar char="•"/>
              <a:tabLst/>
              <a:defRPr>
                <a:solidFill>
                  <a:schemeClr val="bg1">
                    <a:lumMod val="65000"/>
                    <a:lumOff val="35000"/>
                  </a:schemeClr>
                </a:solidFill>
              </a:defRPr>
            </a:lvl1pPr>
            <a:lvl2pPr marL="630238" indent="-282575">
              <a:buClr>
                <a:schemeClr val="bg1">
                  <a:lumMod val="65000"/>
                  <a:lumOff val="35000"/>
                </a:schemeClr>
              </a:buClr>
              <a:buSzPct val="110000"/>
              <a:tabLst/>
              <a:defRPr>
                <a:solidFill>
                  <a:schemeClr val="bg1">
                    <a:lumMod val="65000"/>
                    <a:lumOff val="35000"/>
                  </a:schemeClr>
                </a:solidFill>
              </a:defRPr>
            </a:lvl2pPr>
            <a:lvl3pPr>
              <a:buClr>
                <a:schemeClr val="bg1">
                  <a:lumMod val="65000"/>
                  <a:lumOff val="35000"/>
                </a:schemeClr>
              </a:buClr>
              <a:buSzPct val="110000"/>
              <a:defRPr>
                <a:solidFill>
                  <a:schemeClr val="bg1">
                    <a:lumMod val="65000"/>
                    <a:lumOff val="35000"/>
                  </a:schemeClr>
                </a:solidFill>
              </a:defRPr>
            </a:lvl3pPr>
            <a:lvl4pPr>
              <a:defRPr>
                <a:solidFill>
                  <a:schemeClr val="bg1">
                    <a:lumMod val="65000"/>
                    <a:lumOff val="35000"/>
                  </a:schemeClr>
                </a:solidFill>
              </a:defRPr>
            </a:lvl4pPr>
            <a:lvl5pPr>
              <a:defRPr>
                <a:solidFill>
                  <a:schemeClr val="bg1">
                    <a:lumMod val="65000"/>
                    <a:lumOff val="35000"/>
                  </a:schemeClr>
                </a:solidFill>
              </a:defRPr>
            </a:lvl5pPr>
          </a:lstStyle>
          <a:p>
            <a:pPr lvl="0"/>
            <a:r>
              <a:rPr lang="en-US" dirty="0"/>
              <a:t>First Level</a:t>
            </a:r>
          </a:p>
          <a:p>
            <a:pPr lvl="1"/>
            <a:r>
              <a:rPr lang="en-US" dirty="0"/>
              <a:t>Second level</a:t>
            </a:r>
          </a:p>
          <a:p>
            <a:pPr lvl="2"/>
            <a:r>
              <a:rPr lang="en-US" dirty="0"/>
              <a:t>Third level</a:t>
            </a:r>
          </a:p>
        </p:txBody>
      </p:sp>
      <p:sp>
        <p:nvSpPr>
          <p:cNvPr id="5" name="Footer Placeholder 4"/>
          <p:cNvSpPr>
            <a:spLocks noGrp="1"/>
          </p:cNvSpPr>
          <p:nvPr>
            <p:ph type="ftr" sz="quarter" idx="11"/>
          </p:nvPr>
        </p:nvSpPr>
        <p:spPr/>
        <p:txBody>
          <a:bodyPr/>
          <a:lstStyle/>
          <a:p>
            <a:endParaRPr lang="en-US" dirty="0">
              <a:solidFill>
                <a:srgbClr val="FFFFFF"/>
              </a:solidFill>
            </a:endParaRPr>
          </a:p>
        </p:txBody>
      </p:sp>
      <p:sp>
        <p:nvSpPr>
          <p:cNvPr id="6" name="Slide Number Placeholder 5"/>
          <p:cNvSpPr>
            <a:spLocks noGrp="1"/>
          </p:cNvSpPr>
          <p:nvPr>
            <p:ph type="sldNum" sz="quarter" idx="12"/>
          </p:nvPr>
        </p:nvSpPr>
        <p:spPr/>
        <p:txBody>
          <a:bodyPr/>
          <a:lstStyle/>
          <a:p>
            <a:fld id="{3A0CA736-D2DC-4F5F-B357-2673D59A21B9}" type="slidenum">
              <a:rPr lang="en-US" smtClean="0">
                <a:solidFill>
                  <a:srgbClr val="FFFFFF">
                    <a:tint val="75000"/>
                  </a:srgbClr>
                </a:solidFill>
              </a:rPr>
              <a:pPr/>
              <a:t>‹#›</a:t>
            </a:fld>
            <a:endParaRPr lang="en-US">
              <a:solidFill>
                <a:srgbClr val="FFFFFF">
                  <a:tint val="75000"/>
                </a:srgbClr>
              </a:solidFill>
            </a:endParaRP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966960" y="6297930"/>
            <a:ext cx="1952625" cy="422275"/>
          </a:xfrm>
          <a:prstGeom prst="rect">
            <a:avLst/>
          </a:prstGeom>
        </p:spPr>
      </p:pic>
      <p:sp>
        <p:nvSpPr>
          <p:cNvPr id="10" name="Content Placeholder 2">
            <a:extLst>
              <a:ext uri="{FF2B5EF4-FFF2-40B4-BE49-F238E27FC236}">
                <a16:creationId xmlns:a16="http://schemas.microsoft.com/office/drawing/2014/main" id="{470A61D8-FE11-1E4B-B3D0-DB627F543CFB}"/>
              </a:ext>
            </a:extLst>
          </p:cNvPr>
          <p:cNvSpPr>
            <a:spLocks noGrp="1"/>
          </p:cNvSpPr>
          <p:nvPr>
            <p:ph idx="13" hasCustomPrompt="1"/>
          </p:nvPr>
        </p:nvSpPr>
        <p:spPr>
          <a:xfrm>
            <a:off x="6333066" y="1825625"/>
            <a:ext cx="5020733" cy="4351338"/>
          </a:xfrm>
          <a:prstGeom prst="rect">
            <a:avLst/>
          </a:prstGeom>
        </p:spPr>
        <p:txBody>
          <a:bodyPr/>
          <a:lstStyle>
            <a:lvl1pPr marL="347663" indent="-347663">
              <a:buFont typeface="Arial" panose="020B0604020202020204" pitchFamily="34" charset="0"/>
              <a:buChar char="•"/>
              <a:tabLst/>
              <a:defRPr>
                <a:solidFill>
                  <a:schemeClr val="bg1">
                    <a:lumMod val="65000"/>
                    <a:lumOff val="35000"/>
                  </a:schemeClr>
                </a:solidFill>
              </a:defRPr>
            </a:lvl1pPr>
            <a:lvl2pPr marL="630238" indent="-282575">
              <a:buClr>
                <a:schemeClr val="bg1">
                  <a:lumMod val="65000"/>
                  <a:lumOff val="35000"/>
                </a:schemeClr>
              </a:buClr>
              <a:buSzPct val="110000"/>
              <a:tabLst/>
              <a:defRPr>
                <a:solidFill>
                  <a:schemeClr val="bg1">
                    <a:lumMod val="65000"/>
                    <a:lumOff val="35000"/>
                  </a:schemeClr>
                </a:solidFill>
              </a:defRPr>
            </a:lvl2pPr>
            <a:lvl3pPr>
              <a:buClr>
                <a:schemeClr val="bg1">
                  <a:lumMod val="65000"/>
                  <a:lumOff val="35000"/>
                </a:schemeClr>
              </a:buClr>
              <a:buSzPct val="110000"/>
              <a:defRPr>
                <a:solidFill>
                  <a:schemeClr val="bg1">
                    <a:lumMod val="65000"/>
                    <a:lumOff val="35000"/>
                  </a:schemeClr>
                </a:solidFill>
              </a:defRPr>
            </a:lvl3pPr>
            <a:lvl4pPr>
              <a:defRPr>
                <a:solidFill>
                  <a:schemeClr val="bg1">
                    <a:lumMod val="65000"/>
                    <a:lumOff val="35000"/>
                  </a:schemeClr>
                </a:solidFill>
              </a:defRPr>
            </a:lvl4pPr>
            <a:lvl5pPr>
              <a:defRPr>
                <a:solidFill>
                  <a:schemeClr val="bg1">
                    <a:lumMod val="65000"/>
                    <a:lumOff val="35000"/>
                  </a:schemeClr>
                </a:solidFill>
              </a:defRPr>
            </a:lvl5pPr>
          </a:lstStyle>
          <a:p>
            <a:pPr lvl="0"/>
            <a:r>
              <a:rPr lang="en-US" dirty="0"/>
              <a:t>First Level</a:t>
            </a:r>
          </a:p>
          <a:p>
            <a:pPr lvl="1"/>
            <a:r>
              <a:rPr lang="en-US" dirty="0"/>
              <a:t>Second level</a:t>
            </a:r>
          </a:p>
          <a:p>
            <a:pPr lvl="2"/>
            <a:r>
              <a:rPr lang="en-US" dirty="0"/>
              <a:t>Third level</a:t>
            </a:r>
          </a:p>
        </p:txBody>
      </p:sp>
    </p:spTree>
    <p:extLst>
      <p:ext uri="{BB962C8B-B14F-4D97-AF65-F5344CB8AC3E}">
        <p14:creationId xmlns:p14="http://schemas.microsoft.com/office/powerpoint/2010/main" val="23473731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4" name="Content Placeholder 3"/>
          <p:cNvSpPr>
            <a:spLocks noGrp="1"/>
          </p:cNvSpPr>
          <p:nvPr>
            <p:ph sz="half" idx="2" hasCustomPrompt="1"/>
          </p:nvPr>
        </p:nvSpPr>
        <p:spPr>
          <a:xfrm>
            <a:off x="4477837" y="1854927"/>
            <a:ext cx="3243763" cy="4064967"/>
          </a:xfrm>
        </p:spPr>
        <p:txBody>
          <a:bodyPr>
            <a:normAutofit/>
          </a:bodyPr>
          <a:lstStyle>
            <a:lvl1pPr>
              <a:defRPr sz="1600"/>
            </a:lvl1pPr>
            <a:lvl2pPr>
              <a:defRPr sz="1333"/>
            </a:lvl2pPr>
            <a:lvl3pPr>
              <a:defRPr sz="1333"/>
            </a:lvl3pPr>
            <a:lvl4pPr>
              <a:defRPr sz="1333"/>
            </a:lvl4pPr>
            <a:lvl5pPr>
              <a:defRPr sz="1333"/>
            </a:lvl5pPr>
          </a:lstStyle>
          <a:p>
            <a:pPr lvl="0"/>
            <a:r>
              <a:rPr lang="en-US" dirty="0"/>
              <a:t>Bullet point Arial regular 12pt</a:t>
            </a:r>
          </a:p>
        </p:txBody>
      </p:sp>
      <p:sp>
        <p:nvSpPr>
          <p:cNvPr id="2" name="Title 1"/>
          <p:cNvSpPr>
            <a:spLocks noGrp="1"/>
          </p:cNvSpPr>
          <p:nvPr>
            <p:ph type="title" hasCustomPrompt="1"/>
          </p:nvPr>
        </p:nvSpPr>
        <p:spPr/>
        <p:txBody>
          <a:bodyPr/>
          <a:lstStyle/>
          <a:p>
            <a:r>
              <a:rPr lang="en-US" dirty="0"/>
              <a:t>TITLE - ALL CAPS ARIAL BOLD 24PT</a:t>
            </a:r>
          </a:p>
        </p:txBody>
      </p:sp>
      <p:sp>
        <p:nvSpPr>
          <p:cNvPr id="3" name="Content Placeholder 2"/>
          <p:cNvSpPr>
            <a:spLocks noGrp="1"/>
          </p:cNvSpPr>
          <p:nvPr>
            <p:ph sz="half" idx="1" hasCustomPrompt="1"/>
          </p:nvPr>
        </p:nvSpPr>
        <p:spPr>
          <a:xfrm>
            <a:off x="812801" y="1854927"/>
            <a:ext cx="3251199" cy="4064967"/>
          </a:xfrm>
        </p:spPr>
        <p:txBody>
          <a:bodyPr>
            <a:normAutofit/>
          </a:bodyPr>
          <a:lstStyle>
            <a:lvl1pPr>
              <a:defRPr sz="1600" baseline="0"/>
            </a:lvl1pPr>
            <a:lvl2pPr>
              <a:defRPr sz="1333"/>
            </a:lvl2pPr>
            <a:lvl3pPr>
              <a:defRPr sz="1333"/>
            </a:lvl3pPr>
            <a:lvl4pPr>
              <a:defRPr sz="1333"/>
            </a:lvl4pPr>
            <a:lvl5pPr>
              <a:defRPr sz="1333"/>
            </a:lvl5pPr>
          </a:lstStyle>
          <a:p>
            <a:pPr lvl="0"/>
            <a:r>
              <a:rPr lang="en-US" dirty="0"/>
              <a:t>Bullet point Arial regular 12pt</a:t>
            </a:r>
          </a:p>
        </p:txBody>
      </p:sp>
      <p:sp>
        <p:nvSpPr>
          <p:cNvPr id="8" name="Content Placeholder 3"/>
          <p:cNvSpPr>
            <a:spLocks noGrp="1"/>
          </p:cNvSpPr>
          <p:nvPr>
            <p:ph sz="half" idx="13" hasCustomPrompt="1"/>
          </p:nvPr>
        </p:nvSpPr>
        <p:spPr>
          <a:xfrm>
            <a:off x="8143895" y="1854927"/>
            <a:ext cx="3236271" cy="4064967"/>
          </a:xfrm>
        </p:spPr>
        <p:txBody>
          <a:bodyPr>
            <a:normAutofit/>
          </a:bodyPr>
          <a:lstStyle>
            <a:lvl1pPr>
              <a:defRPr sz="1600"/>
            </a:lvl1pPr>
            <a:lvl2pPr>
              <a:defRPr sz="1333"/>
            </a:lvl2pPr>
            <a:lvl3pPr>
              <a:defRPr sz="1333"/>
            </a:lvl3pPr>
            <a:lvl4pPr>
              <a:defRPr sz="1333"/>
            </a:lvl4pPr>
            <a:lvl5pPr>
              <a:defRPr sz="1333"/>
            </a:lvl5pPr>
            <a:lvl6pPr marL="2285943" indent="0">
              <a:buNone/>
              <a:defRPr/>
            </a:lvl6pPr>
          </a:lstStyle>
          <a:p>
            <a:pPr lvl="0"/>
            <a:r>
              <a:rPr lang="en-US" dirty="0"/>
              <a:t>Bullet point Arial regular 12pt</a:t>
            </a:r>
          </a:p>
        </p:txBody>
      </p:sp>
      <p:cxnSp>
        <p:nvCxnSpPr>
          <p:cNvPr id="10" name="Straight Connector 9"/>
          <p:cNvCxnSpPr/>
          <p:nvPr userDrawn="1"/>
        </p:nvCxnSpPr>
        <p:spPr>
          <a:xfrm>
            <a:off x="812800" y="1428064"/>
            <a:ext cx="1056736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51432944"/>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1850" y="1709738"/>
            <a:ext cx="10515600" cy="2852737"/>
          </a:xfrm>
          <a:prstGeom prst="rect">
            <a:avLst/>
          </a:prstGeom>
        </p:spPr>
        <p:txBody>
          <a:bodyPr anchor="b"/>
          <a:lstStyle>
            <a:lvl1pPr>
              <a:defRPr sz="6000"/>
            </a:lvl1pPr>
          </a:lstStyle>
          <a:p>
            <a:r>
              <a:rPr lang="en-US" dirty="0"/>
              <a:t>Divider Slide Title</a:t>
            </a:r>
          </a:p>
        </p:txBody>
      </p:sp>
      <p:sp>
        <p:nvSpPr>
          <p:cNvPr id="3" name="Text Placeholder 2"/>
          <p:cNvSpPr>
            <a:spLocks noGrp="1"/>
          </p:cNvSpPr>
          <p:nvPr>
            <p:ph type="body" idx="1" hasCustomPrompt="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Use Slide Dividers to Separate Content in a Presentations</a:t>
            </a:r>
          </a:p>
        </p:txBody>
      </p:sp>
      <p:sp>
        <p:nvSpPr>
          <p:cNvPr id="5" name="Footer Placeholder 4"/>
          <p:cNvSpPr>
            <a:spLocks noGrp="1"/>
          </p:cNvSpPr>
          <p:nvPr>
            <p:ph type="ftr" sz="quarter" idx="11"/>
          </p:nvPr>
        </p:nvSpPr>
        <p:spPr/>
        <p:txBody>
          <a:bodyPr/>
          <a:lstStyle/>
          <a:p>
            <a:endParaRPr lang="en-US">
              <a:solidFill>
                <a:srgbClr val="FFFFFF"/>
              </a:solidFill>
            </a:endParaRP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966960" y="6297930"/>
            <a:ext cx="1952625" cy="422275"/>
          </a:xfrm>
          <a:prstGeom prst="rect">
            <a:avLst/>
          </a:prstGeom>
        </p:spPr>
      </p:pic>
    </p:spTree>
    <p:extLst>
      <p:ext uri="{BB962C8B-B14F-4D97-AF65-F5344CB8AC3E}">
        <p14:creationId xmlns:p14="http://schemas.microsoft.com/office/powerpoint/2010/main" val="3422417565"/>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secHead" preserve="1">
  <p:cSld name="Section Header - Integrate Ic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1850" y="1709738"/>
            <a:ext cx="10515600" cy="2852737"/>
          </a:xfrm>
          <a:prstGeom prst="rect">
            <a:avLst/>
          </a:prstGeom>
        </p:spPr>
        <p:txBody>
          <a:bodyPr anchor="b"/>
          <a:lstStyle>
            <a:lvl1pPr>
              <a:defRPr sz="6000"/>
            </a:lvl1pPr>
          </a:lstStyle>
          <a:p>
            <a:r>
              <a:rPr lang="en-US" dirty="0"/>
              <a:t>Divider Slide Title</a:t>
            </a:r>
          </a:p>
        </p:txBody>
      </p:sp>
      <p:sp>
        <p:nvSpPr>
          <p:cNvPr id="3" name="Text Placeholder 2"/>
          <p:cNvSpPr>
            <a:spLocks noGrp="1"/>
          </p:cNvSpPr>
          <p:nvPr>
            <p:ph type="body" idx="1" hasCustomPrompt="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Use Slide Dividers to Separate Content in a Presentations</a:t>
            </a:r>
          </a:p>
        </p:txBody>
      </p:sp>
      <p:sp>
        <p:nvSpPr>
          <p:cNvPr id="5" name="Footer Placeholder 4"/>
          <p:cNvSpPr>
            <a:spLocks noGrp="1"/>
          </p:cNvSpPr>
          <p:nvPr>
            <p:ph type="ftr" sz="quarter" idx="11"/>
          </p:nvPr>
        </p:nvSpPr>
        <p:spPr/>
        <p:txBody>
          <a:bodyPr/>
          <a:lstStyle/>
          <a:p>
            <a:endParaRPr lang="en-US">
              <a:solidFill>
                <a:srgbClr val="FFFFFF"/>
              </a:solidFill>
            </a:endParaRP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966960" y="6297930"/>
            <a:ext cx="1952625" cy="422275"/>
          </a:xfrm>
          <a:prstGeom prst="rect">
            <a:avLst/>
          </a:prstGeom>
        </p:spPr>
      </p:pic>
      <p:sp>
        <p:nvSpPr>
          <p:cNvPr id="9" name="Freeform 8">
            <a:extLst>
              <a:ext uri="{FF2B5EF4-FFF2-40B4-BE49-F238E27FC236}">
                <a16:creationId xmlns:a16="http://schemas.microsoft.com/office/drawing/2014/main" id="{47F385E9-3033-F849-9B42-86E0F25F81B7}"/>
              </a:ext>
            </a:extLst>
          </p:cNvPr>
          <p:cNvSpPr>
            <a:spLocks noEditPoints="1"/>
          </p:cNvSpPr>
          <p:nvPr userDrawn="1"/>
        </p:nvSpPr>
        <p:spPr bwMode="auto">
          <a:xfrm>
            <a:off x="7026484" y="381000"/>
            <a:ext cx="4327316" cy="4810682"/>
          </a:xfrm>
          <a:custGeom>
            <a:avLst/>
            <a:gdLst>
              <a:gd name="T0" fmla="*/ 708 w 708"/>
              <a:gd name="T1" fmla="*/ 695 h 788"/>
              <a:gd name="T2" fmla="*/ 614 w 708"/>
              <a:gd name="T3" fmla="*/ 601 h 788"/>
              <a:gd name="T4" fmla="*/ 579 w 708"/>
              <a:gd name="T5" fmla="*/ 608 h 788"/>
              <a:gd name="T6" fmla="*/ 516 w 708"/>
              <a:gd name="T7" fmla="*/ 498 h 788"/>
              <a:gd name="T8" fmla="*/ 569 w 708"/>
              <a:gd name="T9" fmla="*/ 394 h 788"/>
              <a:gd name="T10" fmla="*/ 516 w 708"/>
              <a:gd name="T11" fmla="*/ 290 h 788"/>
              <a:gd name="T12" fmla="*/ 579 w 708"/>
              <a:gd name="T13" fmla="*/ 180 h 788"/>
              <a:gd name="T14" fmla="*/ 614 w 708"/>
              <a:gd name="T15" fmla="*/ 187 h 788"/>
              <a:gd name="T16" fmla="*/ 708 w 708"/>
              <a:gd name="T17" fmla="*/ 94 h 788"/>
              <a:gd name="T18" fmla="*/ 614 w 708"/>
              <a:gd name="T19" fmla="*/ 0 h 788"/>
              <a:gd name="T20" fmla="*/ 520 w 708"/>
              <a:gd name="T21" fmla="*/ 94 h 788"/>
              <a:gd name="T22" fmla="*/ 557 w 708"/>
              <a:gd name="T23" fmla="*/ 168 h 788"/>
              <a:gd name="T24" fmla="*/ 494 w 708"/>
              <a:gd name="T25" fmla="*/ 277 h 788"/>
              <a:gd name="T26" fmla="*/ 441 w 708"/>
              <a:gd name="T27" fmla="*/ 266 h 788"/>
              <a:gd name="T28" fmla="*/ 313 w 708"/>
              <a:gd name="T29" fmla="*/ 381 h 788"/>
              <a:gd name="T30" fmla="*/ 187 w 708"/>
              <a:gd name="T31" fmla="*/ 381 h 788"/>
              <a:gd name="T32" fmla="*/ 94 w 708"/>
              <a:gd name="T33" fmla="*/ 300 h 788"/>
              <a:gd name="T34" fmla="*/ 0 w 708"/>
              <a:gd name="T35" fmla="*/ 394 h 788"/>
              <a:gd name="T36" fmla="*/ 94 w 708"/>
              <a:gd name="T37" fmla="*/ 488 h 788"/>
              <a:gd name="T38" fmla="*/ 187 w 708"/>
              <a:gd name="T39" fmla="*/ 407 h 788"/>
              <a:gd name="T40" fmla="*/ 313 w 708"/>
              <a:gd name="T41" fmla="*/ 407 h 788"/>
              <a:gd name="T42" fmla="*/ 441 w 708"/>
              <a:gd name="T43" fmla="*/ 522 h 788"/>
              <a:gd name="T44" fmla="*/ 494 w 708"/>
              <a:gd name="T45" fmla="*/ 511 h 788"/>
              <a:gd name="T46" fmla="*/ 557 w 708"/>
              <a:gd name="T47" fmla="*/ 621 h 788"/>
              <a:gd name="T48" fmla="*/ 520 w 708"/>
              <a:gd name="T49" fmla="*/ 695 h 788"/>
              <a:gd name="T50" fmla="*/ 614 w 708"/>
              <a:gd name="T51" fmla="*/ 788 h 788"/>
              <a:gd name="T52" fmla="*/ 708 w 708"/>
              <a:gd name="T53" fmla="*/ 695 h 788"/>
              <a:gd name="T54" fmla="*/ 546 w 708"/>
              <a:gd name="T55" fmla="*/ 94 h 788"/>
              <a:gd name="T56" fmla="*/ 614 w 708"/>
              <a:gd name="T57" fmla="*/ 26 h 788"/>
              <a:gd name="T58" fmla="*/ 682 w 708"/>
              <a:gd name="T59" fmla="*/ 94 h 788"/>
              <a:gd name="T60" fmla="*/ 614 w 708"/>
              <a:gd name="T61" fmla="*/ 162 h 788"/>
              <a:gd name="T62" fmla="*/ 546 w 708"/>
              <a:gd name="T63" fmla="*/ 94 h 788"/>
              <a:gd name="T64" fmla="*/ 94 w 708"/>
              <a:gd name="T65" fmla="*/ 462 h 788"/>
              <a:gd name="T66" fmla="*/ 26 w 708"/>
              <a:gd name="T67" fmla="*/ 394 h 788"/>
              <a:gd name="T68" fmla="*/ 94 w 708"/>
              <a:gd name="T69" fmla="*/ 326 h 788"/>
              <a:gd name="T70" fmla="*/ 162 w 708"/>
              <a:gd name="T71" fmla="*/ 394 h 788"/>
              <a:gd name="T72" fmla="*/ 94 w 708"/>
              <a:gd name="T73" fmla="*/ 462 h 788"/>
              <a:gd name="T74" fmla="*/ 338 w 708"/>
              <a:gd name="T75" fmla="*/ 394 h 788"/>
              <a:gd name="T76" fmla="*/ 441 w 708"/>
              <a:gd name="T77" fmla="*/ 291 h 788"/>
              <a:gd name="T78" fmla="*/ 544 w 708"/>
              <a:gd name="T79" fmla="*/ 394 h 788"/>
              <a:gd name="T80" fmla="*/ 441 w 708"/>
              <a:gd name="T81" fmla="*/ 497 h 788"/>
              <a:gd name="T82" fmla="*/ 338 w 708"/>
              <a:gd name="T83" fmla="*/ 394 h 788"/>
              <a:gd name="T84" fmla="*/ 546 w 708"/>
              <a:gd name="T85" fmla="*/ 695 h 788"/>
              <a:gd name="T86" fmla="*/ 614 w 708"/>
              <a:gd name="T87" fmla="*/ 626 h 788"/>
              <a:gd name="T88" fmla="*/ 682 w 708"/>
              <a:gd name="T89" fmla="*/ 695 h 788"/>
              <a:gd name="T90" fmla="*/ 614 w 708"/>
              <a:gd name="T91" fmla="*/ 763 h 788"/>
              <a:gd name="T92" fmla="*/ 546 w 708"/>
              <a:gd name="T93" fmla="*/ 695 h 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08" h="788">
                <a:moveTo>
                  <a:pt x="708" y="695"/>
                </a:moveTo>
                <a:cubicBezTo>
                  <a:pt x="708" y="643"/>
                  <a:pt x="666" y="601"/>
                  <a:pt x="614" y="601"/>
                </a:cubicBezTo>
                <a:cubicBezTo>
                  <a:pt x="602" y="601"/>
                  <a:pt x="590" y="603"/>
                  <a:pt x="579" y="608"/>
                </a:cubicBezTo>
                <a:cubicBezTo>
                  <a:pt x="516" y="498"/>
                  <a:pt x="516" y="498"/>
                  <a:pt x="516" y="498"/>
                </a:cubicBezTo>
                <a:cubicBezTo>
                  <a:pt x="548" y="475"/>
                  <a:pt x="569" y="437"/>
                  <a:pt x="569" y="394"/>
                </a:cubicBezTo>
                <a:cubicBezTo>
                  <a:pt x="569" y="351"/>
                  <a:pt x="548" y="313"/>
                  <a:pt x="516" y="290"/>
                </a:cubicBezTo>
                <a:cubicBezTo>
                  <a:pt x="579" y="180"/>
                  <a:pt x="579" y="180"/>
                  <a:pt x="579" y="180"/>
                </a:cubicBezTo>
                <a:cubicBezTo>
                  <a:pt x="590" y="185"/>
                  <a:pt x="602" y="187"/>
                  <a:pt x="614" y="187"/>
                </a:cubicBezTo>
                <a:cubicBezTo>
                  <a:pt x="666" y="187"/>
                  <a:pt x="708" y="145"/>
                  <a:pt x="708" y="94"/>
                </a:cubicBezTo>
                <a:cubicBezTo>
                  <a:pt x="708" y="42"/>
                  <a:pt x="666" y="0"/>
                  <a:pt x="614" y="0"/>
                </a:cubicBezTo>
                <a:cubicBezTo>
                  <a:pt x="562" y="0"/>
                  <a:pt x="520" y="42"/>
                  <a:pt x="520" y="94"/>
                </a:cubicBezTo>
                <a:cubicBezTo>
                  <a:pt x="520" y="124"/>
                  <a:pt x="535" y="150"/>
                  <a:pt x="557" y="168"/>
                </a:cubicBezTo>
                <a:cubicBezTo>
                  <a:pt x="494" y="277"/>
                  <a:pt x="494" y="277"/>
                  <a:pt x="494" y="277"/>
                </a:cubicBezTo>
                <a:cubicBezTo>
                  <a:pt x="477" y="270"/>
                  <a:pt x="460" y="266"/>
                  <a:pt x="441" y="266"/>
                </a:cubicBezTo>
                <a:cubicBezTo>
                  <a:pt x="374" y="266"/>
                  <a:pt x="319" y="317"/>
                  <a:pt x="313" y="381"/>
                </a:cubicBezTo>
                <a:cubicBezTo>
                  <a:pt x="187" y="381"/>
                  <a:pt x="187" y="381"/>
                  <a:pt x="187" y="381"/>
                </a:cubicBezTo>
                <a:cubicBezTo>
                  <a:pt x="180" y="336"/>
                  <a:pt x="141" y="300"/>
                  <a:pt x="94" y="300"/>
                </a:cubicBezTo>
                <a:cubicBezTo>
                  <a:pt x="42" y="300"/>
                  <a:pt x="0" y="342"/>
                  <a:pt x="0" y="394"/>
                </a:cubicBezTo>
                <a:cubicBezTo>
                  <a:pt x="0" y="446"/>
                  <a:pt x="42" y="488"/>
                  <a:pt x="94" y="488"/>
                </a:cubicBezTo>
                <a:cubicBezTo>
                  <a:pt x="141" y="488"/>
                  <a:pt x="180" y="452"/>
                  <a:pt x="187" y="407"/>
                </a:cubicBezTo>
                <a:cubicBezTo>
                  <a:pt x="313" y="407"/>
                  <a:pt x="313" y="407"/>
                  <a:pt x="313" y="407"/>
                </a:cubicBezTo>
                <a:cubicBezTo>
                  <a:pt x="319" y="472"/>
                  <a:pt x="374" y="522"/>
                  <a:pt x="441" y="522"/>
                </a:cubicBezTo>
                <a:cubicBezTo>
                  <a:pt x="460" y="522"/>
                  <a:pt x="477" y="518"/>
                  <a:pt x="494" y="511"/>
                </a:cubicBezTo>
                <a:cubicBezTo>
                  <a:pt x="557" y="621"/>
                  <a:pt x="557" y="621"/>
                  <a:pt x="557" y="621"/>
                </a:cubicBezTo>
                <a:cubicBezTo>
                  <a:pt x="535" y="638"/>
                  <a:pt x="520" y="664"/>
                  <a:pt x="520" y="695"/>
                </a:cubicBezTo>
                <a:cubicBezTo>
                  <a:pt x="520" y="746"/>
                  <a:pt x="562" y="788"/>
                  <a:pt x="614" y="788"/>
                </a:cubicBezTo>
                <a:cubicBezTo>
                  <a:pt x="666" y="788"/>
                  <a:pt x="708" y="746"/>
                  <a:pt x="708" y="695"/>
                </a:cubicBezTo>
                <a:close/>
                <a:moveTo>
                  <a:pt x="546" y="94"/>
                </a:moveTo>
                <a:cubicBezTo>
                  <a:pt x="546" y="56"/>
                  <a:pt x="576" y="26"/>
                  <a:pt x="614" y="26"/>
                </a:cubicBezTo>
                <a:cubicBezTo>
                  <a:pt x="652" y="26"/>
                  <a:pt x="682" y="56"/>
                  <a:pt x="682" y="94"/>
                </a:cubicBezTo>
                <a:cubicBezTo>
                  <a:pt x="682" y="131"/>
                  <a:pt x="652" y="162"/>
                  <a:pt x="614" y="162"/>
                </a:cubicBezTo>
                <a:cubicBezTo>
                  <a:pt x="576" y="162"/>
                  <a:pt x="546" y="131"/>
                  <a:pt x="546" y="94"/>
                </a:cubicBezTo>
                <a:close/>
                <a:moveTo>
                  <a:pt x="94" y="462"/>
                </a:moveTo>
                <a:cubicBezTo>
                  <a:pt x="56" y="462"/>
                  <a:pt x="26" y="432"/>
                  <a:pt x="26" y="394"/>
                </a:cubicBezTo>
                <a:cubicBezTo>
                  <a:pt x="26" y="357"/>
                  <a:pt x="56" y="326"/>
                  <a:pt x="94" y="326"/>
                </a:cubicBezTo>
                <a:cubicBezTo>
                  <a:pt x="131" y="326"/>
                  <a:pt x="162" y="357"/>
                  <a:pt x="162" y="394"/>
                </a:cubicBezTo>
                <a:cubicBezTo>
                  <a:pt x="162" y="432"/>
                  <a:pt x="131" y="462"/>
                  <a:pt x="94" y="462"/>
                </a:cubicBezTo>
                <a:close/>
                <a:moveTo>
                  <a:pt x="338" y="394"/>
                </a:moveTo>
                <a:cubicBezTo>
                  <a:pt x="338" y="337"/>
                  <a:pt x="384" y="291"/>
                  <a:pt x="441" y="291"/>
                </a:cubicBezTo>
                <a:cubicBezTo>
                  <a:pt x="497" y="291"/>
                  <a:pt x="544" y="337"/>
                  <a:pt x="544" y="394"/>
                </a:cubicBezTo>
                <a:cubicBezTo>
                  <a:pt x="544" y="451"/>
                  <a:pt x="497" y="497"/>
                  <a:pt x="441" y="497"/>
                </a:cubicBezTo>
                <a:cubicBezTo>
                  <a:pt x="384" y="497"/>
                  <a:pt x="338" y="451"/>
                  <a:pt x="338" y="394"/>
                </a:cubicBezTo>
                <a:close/>
                <a:moveTo>
                  <a:pt x="546" y="695"/>
                </a:moveTo>
                <a:cubicBezTo>
                  <a:pt x="546" y="657"/>
                  <a:pt x="576" y="626"/>
                  <a:pt x="614" y="626"/>
                </a:cubicBezTo>
                <a:cubicBezTo>
                  <a:pt x="652" y="626"/>
                  <a:pt x="682" y="657"/>
                  <a:pt x="682" y="695"/>
                </a:cubicBezTo>
                <a:cubicBezTo>
                  <a:pt x="682" y="732"/>
                  <a:pt x="652" y="763"/>
                  <a:pt x="614" y="763"/>
                </a:cubicBezTo>
                <a:cubicBezTo>
                  <a:pt x="576" y="763"/>
                  <a:pt x="546" y="732"/>
                  <a:pt x="546" y="695"/>
                </a:cubicBezTo>
                <a:close/>
              </a:path>
            </a:pathLst>
          </a:custGeom>
          <a:solidFill>
            <a:schemeClr val="tx1">
              <a:alpha val="25000"/>
            </a:schemeClr>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FFFFFF"/>
              </a:solidFill>
            </a:endParaRPr>
          </a:p>
        </p:txBody>
      </p:sp>
    </p:spTree>
    <p:extLst>
      <p:ext uri="{BB962C8B-B14F-4D97-AF65-F5344CB8AC3E}">
        <p14:creationId xmlns:p14="http://schemas.microsoft.com/office/powerpoint/2010/main" val="1917695295"/>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Section Header - Cloud Ic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1850" y="1709738"/>
            <a:ext cx="10515600" cy="2852737"/>
          </a:xfrm>
          <a:prstGeom prst="rect">
            <a:avLst/>
          </a:prstGeom>
        </p:spPr>
        <p:txBody>
          <a:bodyPr anchor="b"/>
          <a:lstStyle>
            <a:lvl1pPr>
              <a:defRPr sz="6000"/>
            </a:lvl1pPr>
          </a:lstStyle>
          <a:p>
            <a:r>
              <a:rPr lang="en-US" dirty="0"/>
              <a:t>Divider Slide Title</a:t>
            </a:r>
          </a:p>
        </p:txBody>
      </p:sp>
      <p:sp>
        <p:nvSpPr>
          <p:cNvPr id="3" name="Text Placeholder 2"/>
          <p:cNvSpPr>
            <a:spLocks noGrp="1"/>
          </p:cNvSpPr>
          <p:nvPr>
            <p:ph type="body" idx="1" hasCustomPrompt="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Use Slide Dividers to Separate Content in a Presentations</a:t>
            </a:r>
          </a:p>
        </p:txBody>
      </p:sp>
      <p:sp>
        <p:nvSpPr>
          <p:cNvPr id="5" name="Footer Placeholder 4"/>
          <p:cNvSpPr>
            <a:spLocks noGrp="1"/>
          </p:cNvSpPr>
          <p:nvPr>
            <p:ph type="ftr" sz="quarter" idx="11"/>
          </p:nvPr>
        </p:nvSpPr>
        <p:spPr/>
        <p:txBody>
          <a:bodyPr/>
          <a:lstStyle/>
          <a:p>
            <a:endParaRPr lang="en-US">
              <a:solidFill>
                <a:srgbClr val="FFFFFF"/>
              </a:solidFill>
            </a:endParaRP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966960" y="6297930"/>
            <a:ext cx="1952625" cy="422275"/>
          </a:xfrm>
          <a:prstGeom prst="rect">
            <a:avLst/>
          </a:prstGeom>
        </p:spPr>
      </p:pic>
      <p:grpSp>
        <p:nvGrpSpPr>
          <p:cNvPr id="31" name="Group 30">
            <a:extLst>
              <a:ext uri="{FF2B5EF4-FFF2-40B4-BE49-F238E27FC236}">
                <a16:creationId xmlns:a16="http://schemas.microsoft.com/office/drawing/2014/main" id="{6F78FD91-AF0C-DF42-941B-F9F0B46735F8}"/>
              </a:ext>
            </a:extLst>
          </p:cNvPr>
          <p:cNvGrpSpPr/>
          <p:nvPr userDrawn="1"/>
        </p:nvGrpSpPr>
        <p:grpSpPr>
          <a:xfrm>
            <a:off x="7746521" y="381000"/>
            <a:ext cx="3607279" cy="4230920"/>
            <a:chOff x="1363134" y="1707709"/>
            <a:chExt cx="2415398" cy="2832982"/>
          </a:xfrm>
          <a:solidFill>
            <a:schemeClr val="tx1">
              <a:alpha val="40000"/>
            </a:schemeClr>
          </a:solidFill>
        </p:grpSpPr>
        <p:sp>
          <p:nvSpPr>
            <p:cNvPr id="32" name="Freeform 31">
              <a:extLst>
                <a:ext uri="{FF2B5EF4-FFF2-40B4-BE49-F238E27FC236}">
                  <a16:creationId xmlns:a16="http://schemas.microsoft.com/office/drawing/2014/main" id="{4710D268-F0B4-FA4F-B120-744B0312DF92}"/>
                </a:ext>
              </a:extLst>
            </p:cNvPr>
            <p:cNvSpPr>
              <a:spLocks noEditPoints="1"/>
            </p:cNvSpPr>
            <p:nvPr/>
          </p:nvSpPr>
          <p:spPr bwMode="auto">
            <a:xfrm>
              <a:off x="1363134" y="3206078"/>
              <a:ext cx="2415398" cy="826970"/>
            </a:xfrm>
            <a:custGeom>
              <a:avLst/>
              <a:gdLst>
                <a:gd name="T0" fmla="*/ 214 w 295"/>
                <a:gd name="T1" fmla="*/ 0 h 101"/>
                <a:gd name="T2" fmla="*/ 183 w 295"/>
                <a:gd name="T3" fmla="*/ 0 h 101"/>
                <a:gd name="T4" fmla="*/ 183 w 295"/>
                <a:gd name="T5" fmla="*/ 70 h 101"/>
                <a:gd name="T6" fmla="*/ 223 w 295"/>
                <a:gd name="T7" fmla="*/ 70 h 101"/>
                <a:gd name="T8" fmla="*/ 223 w 295"/>
                <a:gd name="T9" fmla="*/ 101 h 101"/>
                <a:gd name="T10" fmla="*/ 295 w 295"/>
                <a:gd name="T11" fmla="*/ 101 h 101"/>
                <a:gd name="T12" fmla="*/ 295 w 295"/>
                <a:gd name="T13" fmla="*/ 29 h 101"/>
                <a:gd name="T14" fmla="*/ 223 w 295"/>
                <a:gd name="T15" fmla="*/ 29 h 101"/>
                <a:gd name="T16" fmla="*/ 223 w 295"/>
                <a:gd name="T17" fmla="*/ 60 h 101"/>
                <a:gd name="T18" fmla="*/ 193 w 295"/>
                <a:gd name="T19" fmla="*/ 60 h 101"/>
                <a:gd name="T20" fmla="*/ 193 w 295"/>
                <a:gd name="T21" fmla="*/ 10 h 101"/>
                <a:gd name="T22" fmla="*/ 214 w 295"/>
                <a:gd name="T23" fmla="*/ 10 h 101"/>
                <a:gd name="T24" fmla="*/ 214 w 295"/>
                <a:gd name="T25" fmla="*/ 0 h 101"/>
                <a:gd name="T26" fmla="*/ 81 w 295"/>
                <a:gd name="T27" fmla="*/ 10 h 101"/>
                <a:gd name="T28" fmla="*/ 102 w 295"/>
                <a:gd name="T29" fmla="*/ 10 h 101"/>
                <a:gd name="T30" fmla="*/ 102 w 295"/>
                <a:gd name="T31" fmla="*/ 60 h 101"/>
                <a:gd name="T32" fmla="*/ 72 w 295"/>
                <a:gd name="T33" fmla="*/ 60 h 101"/>
                <a:gd name="T34" fmla="*/ 72 w 295"/>
                <a:gd name="T35" fmla="*/ 29 h 101"/>
                <a:gd name="T36" fmla="*/ 0 w 295"/>
                <a:gd name="T37" fmla="*/ 29 h 101"/>
                <a:gd name="T38" fmla="*/ 0 w 295"/>
                <a:gd name="T39" fmla="*/ 101 h 101"/>
                <a:gd name="T40" fmla="*/ 72 w 295"/>
                <a:gd name="T41" fmla="*/ 101 h 101"/>
                <a:gd name="T42" fmla="*/ 72 w 295"/>
                <a:gd name="T43" fmla="*/ 70 h 101"/>
                <a:gd name="T44" fmla="*/ 112 w 295"/>
                <a:gd name="T45" fmla="*/ 70 h 101"/>
                <a:gd name="T46" fmla="*/ 112 w 295"/>
                <a:gd name="T47" fmla="*/ 0 h 101"/>
                <a:gd name="T48" fmla="*/ 81 w 295"/>
                <a:gd name="T49" fmla="*/ 0 h 101"/>
                <a:gd name="T50" fmla="*/ 81 w 295"/>
                <a:gd name="T51" fmla="*/ 10 h 101"/>
                <a:gd name="T52" fmla="*/ 62 w 295"/>
                <a:gd name="T53" fmla="*/ 91 h 101"/>
                <a:gd name="T54" fmla="*/ 10 w 295"/>
                <a:gd name="T55" fmla="*/ 91 h 101"/>
                <a:gd name="T56" fmla="*/ 10 w 295"/>
                <a:gd name="T57" fmla="*/ 39 h 101"/>
                <a:gd name="T58" fmla="*/ 62 w 295"/>
                <a:gd name="T59" fmla="*/ 39 h 101"/>
                <a:gd name="T60" fmla="*/ 62 w 295"/>
                <a:gd name="T61" fmla="*/ 60 h 101"/>
                <a:gd name="T62" fmla="*/ 36 w 295"/>
                <a:gd name="T63" fmla="*/ 60 h 101"/>
                <a:gd name="T64" fmla="*/ 36 w 295"/>
                <a:gd name="T65" fmla="*/ 70 h 101"/>
                <a:gd name="T66" fmla="*/ 62 w 295"/>
                <a:gd name="T67" fmla="*/ 70 h 101"/>
                <a:gd name="T68" fmla="*/ 62 w 295"/>
                <a:gd name="T69" fmla="*/ 91 h 101"/>
                <a:gd name="T70" fmla="*/ 285 w 295"/>
                <a:gd name="T71" fmla="*/ 39 h 101"/>
                <a:gd name="T72" fmla="*/ 285 w 295"/>
                <a:gd name="T73" fmla="*/ 91 h 101"/>
                <a:gd name="T74" fmla="*/ 233 w 295"/>
                <a:gd name="T75" fmla="*/ 91 h 101"/>
                <a:gd name="T76" fmla="*/ 233 w 295"/>
                <a:gd name="T77" fmla="*/ 70 h 101"/>
                <a:gd name="T78" fmla="*/ 259 w 295"/>
                <a:gd name="T79" fmla="*/ 70 h 101"/>
                <a:gd name="T80" fmla="*/ 259 w 295"/>
                <a:gd name="T81" fmla="*/ 60 h 101"/>
                <a:gd name="T82" fmla="*/ 233 w 295"/>
                <a:gd name="T83" fmla="*/ 60 h 101"/>
                <a:gd name="T84" fmla="*/ 233 w 295"/>
                <a:gd name="T85" fmla="*/ 39 h 101"/>
                <a:gd name="T86" fmla="*/ 285 w 295"/>
                <a:gd name="T87" fmla="*/ 39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95" h="101">
                  <a:moveTo>
                    <a:pt x="214" y="0"/>
                  </a:moveTo>
                  <a:lnTo>
                    <a:pt x="183" y="0"/>
                  </a:lnTo>
                  <a:lnTo>
                    <a:pt x="183" y="70"/>
                  </a:lnTo>
                  <a:lnTo>
                    <a:pt x="223" y="70"/>
                  </a:lnTo>
                  <a:lnTo>
                    <a:pt x="223" y="101"/>
                  </a:lnTo>
                  <a:lnTo>
                    <a:pt x="295" y="101"/>
                  </a:lnTo>
                  <a:lnTo>
                    <a:pt x="295" y="29"/>
                  </a:lnTo>
                  <a:lnTo>
                    <a:pt x="223" y="29"/>
                  </a:lnTo>
                  <a:lnTo>
                    <a:pt x="223" y="60"/>
                  </a:lnTo>
                  <a:lnTo>
                    <a:pt x="193" y="60"/>
                  </a:lnTo>
                  <a:lnTo>
                    <a:pt x="193" y="10"/>
                  </a:lnTo>
                  <a:lnTo>
                    <a:pt x="214" y="10"/>
                  </a:lnTo>
                  <a:lnTo>
                    <a:pt x="214" y="0"/>
                  </a:lnTo>
                  <a:close/>
                  <a:moveTo>
                    <a:pt x="81" y="10"/>
                  </a:moveTo>
                  <a:lnTo>
                    <a:pt x="102" y="10"/>
                  </a:lnTo>
                  <a:lnTo>
                    <a:pt x="102" y="60"/>
                  </a:lnTo>
                  <a:lnTo>
                    <a:pt x="72" y="60"/>
                  </a:lnTo>
                  <a:lnTo>
                    <a:pt x="72" y="29"/>
                  </a:lnTo>
                  <a:lnTo>
                    <a:pt x="0" y="29"/>
                  </a:lnTo>
                  <a:lnTo>
                    <a:pt x="0" y="101"/>
                  </a:lnTo>
                  <a:lnTo>
                    <a:pt x="72" y="101"/>
                  </a:lnTo>
                  <a:lnTo>
                    <a:pt x="72" y="70"/>
                  </a:lnTo>
                  <a:lnTo>
                    <a:pt x="112" y="70"/>
                  </a:lnTo>
                  <a:lnTo>
                    <a:pt x="112" y="0"/>
                  </a:lnTo>
                  <a:lnTo>
                    <a:pt x="81" y="0"/>
                  </a:lnTo>
                  <a:lnTo>
                    <a:pt x="81" y="10"/>
                  </a:lnTo>
                  <a:close/>
                  <a:moveTo>
                    <a:pt x="62" y="91"/>
                  </a:moveTo>
                  <a:lnTo>
                    <a:pt x="10" y="91"/>
                  </a:lnTo>
                  <a:lnTo>
                    <a:pt x="10" y="39"/>
                  </a:lnTo>
                  <a:lnTo>
                    <a:pt x="62" y="39"/>
                  </a:lnTo>
                  <a:lnTo>
                    <a:pt x="62" y="60"/>
                  </a:lnTo>
                  <a:lnTo>
                    <a:pt x="36" y="60"/>
                  </a:lnTo>
                  <a:lnTo>
                    <a:pt x="36" y="70"/>
                  </a:lnTo>
                  <a:lnTo>
                    <a:pt x="62" y="70"/>
                  </a:lnTo>
                  <a:lnTo>
                    <a:pt x="62" y="91"/>
                  </a:lnTo>
                  <a:close/>
                  <a:moveTo>
                    <a:pt x="285" y="39"/>
                  </a:moveTo>
                  <a:lnTo>
                    <a:pt x="285" y="91"/>
                  </a:lnTo>
                  <a:lnTo>
                    <a:pt x="233" y="91"/>
                  </a:lnTo>
                  <a:lnTo>
                    <a:pt x="233" y="70"/>
                  </a:lnTo>
                  <a:lnTo>
                    <a:pt x="259" y="70"/>
                  </a:lnTo>
                  <a:lnTo>
                    <a:pt x="259" y="60"/>
                  </a:lnTo>
                  <a:lnTo>
                    <a:pt x="233" y="60"/>
                  </a:lnTo>
                  <a:lnTo>
                    <a:pt x="233" y="39"/>
                  </a:lnTo>
                  <a:lnTo>
                    <a:pt x="285" y="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3" name="Freeform 32">
              <a:extLst>
                <a:ext uri="{FF2B5EF4-FFF2-40B4-BE49-F238E27FC236}">
                  <a16:creationId xmlns:a16="http://schemas.microsoft.com/office/drawing/2014/main" id="{6EE5939B-2732-EB45-AA45-E5E6D29D157A}"/>
                </a:ext>
              </a:extLst>
            </p:cNvPr>
            <p:cNvSpPr>
              <a:spLocks noEditPoints="1"/>
            </p:cNvSpPr>
            <p:nvPr/>
          </p:nvSpPr>
          <p:spPr bwMode="auto">
            <a:xfrm>
              <a:off x="2271977" y="3206078"/>
              <a:ext cx="597707" cy="1334613"/>
            </a:xfrm>
            <a:custGeom>
              <a:avLst/>
              <a:gdLst>
                <a:gd name="T0" fmla="*/ 42 w 73"/>
                <a:gd name="T1" fmla="*/ 0 h 163"/>
                <a:gd name="T2" fmla="*/ 31 w 73"/>
                <a:gd name="T3" fmla="*/ 0 h 163"/>
                <a:gd name="T4" fmla="*/ 31 w 73"/>
                <a:gd name="T5" fmla="*/ 91 h 163"/>
                <a:gd name="T6" fmla="*/ 0 w 73"/>
                <a:gd name="T7" fmla="*/ 91 h 163"/>
                <a:gd name="T8" fmla="*/ 0 w 73"/>
                <a:gd name="T9" fmla="*/ 163 h 163"/>
                <a:gd name="T10" fmla="*/ 73 w 73"/>
                <a:gd name="T11" fmla="*/ 163 h 163"/>
                <a:gd name="T12" fmla="*/ 73 w 73"/>
                <a:gd name="T13" fmla="*/ 91 h 163"/>
                <a:gd name="T14" fmla="*/ 42 w 73"/>
                <a:gd name="T15" fmla="*/ 91 h 163"/>
                <a:gd name="T16" fmla="*/ 42 w 73"/>
                <a:gd name="T17" fmla="*/ 0 h 163"/>
                <a:gd name="T18" fmla="*/ 62 w 73"/>
                <a:gd name="T19" fmla="*/ 101 h 163"/>
                <a:gd name="T20" fmla="*/ 62 w 73"/>
                <a:gd name="T21" fmla="*/ 153 h 163"/>
                <a:gd name="T22" fmla="*/ 11 w 73"/>
                <a:gd name="T23" fmla="*/ 153 h 163"/>
                <a:gd name="T24" fmla="*/ 11 w 73"/>
                <a:gd name="T25" fmla="*/ 101 h 163"/>
                <a:gd name="T26" fmla="*/ 31 w 73"/>
                <a:gd name="T27" fmla="*/ 101 h 163"/>
                <a:gd name="T28" fmla="*/ 31 w 73"/>
                <a:gd name="T29" fmla="*/ 127 h 163"/>
                <a:gd name="T30" fmla="*/ 42 w 73"/>
                <a:gd name="T31" fmla="*/ 127 h 163"/>
                <a:gd name="T32" fmla="*/ 42 w 73"/>
                <a:gd name="T33" fmla="*/ 101 h 163"/>
                <a:gd name="T34" fmla="*/ 62 w 73"/>
                <a:gd name="T35" fmla="*/ 101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 h="163">
                  <a:moveTo>
                    <a:pt x="42" y="0"/>
                  </a:moveTo>
                  <a:lnTo>
                    <a:pt x="31" y="0"/>
                  </a:lnTo>
                  <a:lnTo>
                    <a:pt x="31" y="91"/>
                  </a:lnTo>
                  <a:lnTo>
                    <a:pt x="0" y="91"/>
                  </a:lnTo>
                  <a:lnTo>
                    <a:pt x="0" y="163"/>
                  </a:lnTo>
                  <a:lnTo>
                    <a:pt x="73" y="163"/>
                  </a:lnTo>
                  <a:lnTo>
                    <a:pt x="73" y="91"/>
                  </a:lnTo>
                  <a:lnTo>
                    <a:pt x="42" y="91"/>
                  </a:lnTo>
                  <a:lnTo>
                    <a:pt x="42" y="0"/>
                  </a:lnTo>
                  <a:close/>
                  <a:moveTo>
                    <a:pt x="62" y="101"/>
                  </a:moveTo>
                  <a:lnTo>
                    <a:pt x="62" y="153"/>
                  </a:lnTo>
                  <a:lnTo>
                    <a:pt x="11" y="153"/>
                  </a:lnTo>
                  <a:lnTo>
                    <a:pt x="11" y="101"/>
                  </a:lnTo>
                  <a:lnTo>
                    <a:pt x="31" y="101"/>
                  </a:lnTo>
                  <a:lnTo>
                    <a:pt x="31" y="127"/>
                  </a:lnTo>
                  <a:lnTo>
                    <a:pt x="42" y="127"/>
                  </a:lnTo>
                  <a:lnTo>
                    <a:pt x="42" y="101"/>
                  </a:lnTo>
                  <a:lnTo>
                    <a:pt x="62" y="1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4" name="Rectangle 33">
              <a:extLst>
                <a:ext uri="{FF2B5EF4-FFF2-40B4-BE49-F238E27FC236}">
                  <a16:creationId xmlns:a16="http://schemas.microsoft.com/office/drawing/2014/main" id="{4EEF9521-440A-4B42-B854-0A656FCBB410}"/>
                </a:ext>
              </a:extLst>
            </p:cNvPr>
            <p:cNvSpPr>
              <a:spLocks noChangeArrowheads="1"/>
            </p:cNvSpPr>
            <p:nvPr/>
          </p:nvSpPr>
          <p:spPr bwMode="auto">
            <a:xfrm>
              <a:off x="2362045" y="2919503"/>
              <a:ext cx="81878" cy="8187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5" name="Rectangle 34">
              <a:extLst>
                <a:ext uri="{FF2B5EF4-FFF2-40B4-BE49-F238E27FC236}">
                  <a16:creationId xmlns:a16="http://schemas.microsoft.com/office/drawing/2014/main" id="{CB371189-0E88-B24F-AA6E-DFD9B54A0C67}"/>
                </a:ext>
              </a:extLst>
            </p:cNvPr>
            <p:cNvSpPr>
              <a:spLocks noChangeArrowheads="1"/>
            </p:cNvSpPr>
            <p:nvPr/>
          </p:nvSpPr>
          <p:spPr bwMode="auto">
            <a:xfrm>
              <a:off x="2525801" y="2919503"/>
              <a:ext cx="90063" cy="8187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6" name="Rectangle 35">
              <a:extLst>
                <a:ext uri="{FF2B5EF4-FFF2-40B4-BE49-F238E27FC236}">
                  <a16:creationId xmlns:a16="http://schemas.microsoft.com/office/drawing/2014/main" id="{29525993-F438-A047-8389-C64E351DBE75}"/>
                </a:ext>
              </a:extLst>
            </p:cNvPr>
            <p:cNvSpPr>
              <a:spLocks noChangeArrowheads="1"/>
            </p:cNvSpPr>
            <p:nvPr/>
          </p:nvSpPr>
          <p:spPr bwMode="auto">
            <a:xfrm>
              <a:off x="2697743" y="2919503"/>
              <a:ext cx="81878" cy="8187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7" name="Freeform 36">
              <a:extLst>
                <a:ext uri="{FF2B5EF4-FFF2-40B4-BE49-F238E27FC236}">
                  <a16:creationId xmlns:a16="http://schemas.microsoft.com/office/drawing/2014/main" id="{D068744A-D015-9B49-B378-A8E97852B829}"/>
                </a:ext>
              </a:extLst>
            </p:cNvPr>
            <p:cNvSpPr>
              <a:spLocks/>
            </p:cNvSpPr>
            <p:nvPr/>
          </p:nvSpPr>
          <p:spPr bwMode="auto">
            <a:xfrm>
              <a:off x="1371319" y="1707709"/>
              <a:ext cx="2399022" cy="1572057"/>
            </a:xfrm>
            <a:custGeom>
              <a:avLst/>
              <a:gdLst>
                <a:gd name="T0" fmla="*/ 985 w 1210"/>
                <a:gd name="T1" fmla="*/ 793 h 793"/>
                <a:gd name="T2" fmla="*/ 982 w 1210"/>
                <a:gd name="T3" fmla="*/ 755 h 793"/>
                <a:gd name="T4" fmla="*/ 1172 w 1210"/>
                <a:gd name="T5" fmla="*/ 548 h 793"/>
                <a:gd name="T6" fmla="*/ 1002 w 1210"/>
                <a:gd name="T7" fmla="*/ 359 h 793"/>
                <a:gd name="T8" fmla="*/ 983 w 1210"/>
                <a:gd name="T9" fmla="*/ 359 h 793"/>
                <a:gd name="T10" fmla="*/ 983 w 1210"/>
                <a:gd name="T11" fmla="*/ 340 h 793"/>
                <a:gd name="T12" fmla="*/ 832 w 1210"/>
                <a:gd name="T13" fmla="*/ 189 h 793"/>
                <a:gd name="T14" fmla="*/ 802 w 1210"/>
                <a:gd name="T15" fmla="*/ 189 h 793"/>
                <a:gd name="T16" fmla="*/ 796 w 1210"/>
                <a:gd name="T17" fmla="*/ 179 h 793"/>
                <a:gd name="T18" fmla="*/ 548 w 1210"/>
                <a:gd name="T19" fmla="*/ 37 h 793"/>
                <a:gd name="T20" fmla="*/ 264 w 1210"/>
                <a:gd name="T21" fmla="*/ 321 h 793"/>
                <a:gd name="T22" fmla="*/ 264 w 1210"/>
                <a:gd name="T23" fmla="*/ 340 h 793"/>
                <a:gd name="T24" fmla="*/ 245 w 1210"/>
                <a:gd name="T25" fmla="*/ 340 h 793"/>
                <a:gd name="T26" fmla="*/ 37 w 1210"/>
                <a:gd name="T27" fmla="*/ 548 h 793"/>
                <a:gd name="T28" fmla="*/ 228 w 1210"/>
                <a:gd name="T29" fmla="*/ 755 h 793"/>
                <a:gd name="T30" fmla="*/ 225 w 1210"/>
                <a:gd name="T31" fmla="*/ 793 h 793"/>
                <a:gd name="T32" fmla="*/ 0 w 1210"/>
                <a:gd name="T33" fmla="*/ 548 h 793"/>
                <a:gd name="T34" fmla="*/ 227 w 1210"/>
                <a:gd name="T35" fmla="*/ 303 h 793"/>
                <a:gd name="T36" fmla="*/ 548 w 1210"/>
                <a:gd name="T37" fmla="*/ 0 h 793"/>
                <a:gd name="T38" fmla="*/ 824 w 1210"/>
                <a:gd name="T39" fmla="*/ 151 h 793"/>
                <a:gd name="T40" fmla="*/ 832 w 1210"/>
                <a:gd name="T41" fmla="*/ 151 h 793"/>
                <a:gd name="T42" fmla="*/ 1020 w 1210"/>
                <a:gd name="T43" fmla="*/ 322 h 793"/>
                <a:gd name="T44" fmla="*/ 1210 w 1210"/>
                <a:gd name="T45" fmla="*/ 548 h 793"/>
                <a:gd name="T46" fmla="*/ 985 w 1210"/>
                <a:gd name="T47" fmla="*/ 793 h 7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10" h="793">
                  <a:moveTo>
                    <a:pt x="985" y="793"/>
                  </a:moveTo>
                  <a:cubicBezTo>
                    <a:pt x="982" y="755"/>
                    <a:pt x="982" y="755"/>
                    <a:pt x="982" y="755"/>
                  </a:cubicBezTo>
                  <a:cubicBezTo>
                    <a:pt x="1088" y="747"/>
                    <a:pt x="1172" y="656"/>
                    <a:pt x="1172" y="548"/>
                  </a:cubicBezTo>
                  <a:cubicBezTo>
                    <a:pt x="1172" y="440"/>
                    <a:pt x="1099" y="359"/>
                    <a:pt x="1002" y="359"/>
                  </a:cubicBezTo>
                  <a:cubicBezTo>
                    <a:pt x="983" y="359"/>
                    <a:pt x="983" y="359"/>
                    <a:pt x="983" y="359"/>
                  </a:cubicBezTo>
                  <a:cubicBezTo>
                    <a:pt x="983" y="340"/>
                    <a:pt x="983" y="340"/>
                    <a:pt x="983" y="340"/>
                  </a:cubicBezTo>
                  <a:cubicBezTo>
                    <a:pt x="983" y="267"/>
                    <a:pt x="943" y="189"/>
                    <a:pt x="832" y="189"/>
                  </a:cubicBezTo>
                  <a:cubicBezTo>
                    <a:pt x="802" y="189"/>
                    <a:pt x="802" y="189"/>
                    <a:pt x="802" y="189"/>
                  </a:cubicBezTo>
                  <a:cubicBezTo>
                    <a:pt x="796" y="179"/>
                    <a:pt x="796" y="179"/>
                    <a:pt x="796" y="179"/>
                  </a:cubicBezTo>
                  <a:cubicBezTo>
                    <a:pt x="747" y="90"/>
                    <a:pt x="654" y="37"/>
                    <a:pt x="548" y="37"/>
                  </a:cubicBezTo>
                  <a:cubicBezTo>
                    <a:pt x="392" y="37"/>
                    <a:pt x="264" y="165"/>
                    <a:pt x="264" y="321"/>
                  </a:cubicBezTo>
                  <a:cubicBezTo>
                    <a:pt x="264" y="340"/>
                    <a:pt x="264" y="340"/>
                    <a:pt x="264" y="340"/>
                  </a:cubicBezTo>
                  <a:cubicBezTo>
                    <a:pt x="245" y="340"/>
                    <a:pt x="245" y="340"/>
                    <a:pt x="245" y="340"/>
                  </a:cubicBezTo>
                  <a:cubicBezTo>
                    <a:pt x="131" y="340"/>
                    <a:pt x="37" y="433"/>
                    <a:pt x="37" y="548"/>
                  </a:cubicBezTo>
                  <a:cubicBezTo>
                    <a:pt x="37" y="656"/>
                    <a:pt x="121" y="747"/>
                    <a:pt x="228" y="755"/>
                  </a:cubicBezTo>
                  <a:cubicBezTo>
                    <a:pt x="225" y="793"/>
                    <a:pt x="225" y="793"/>
                    <a:pt x="225" y="793"/>
                  </a:cubicBezTo>
                  <a:cubicBezTo>
                    <a:pt x="99" y="783"/>
                    <a:pt x="0" y="675"/>
                    <a:pt x="0" y="548"/>
                  </a:cubicBezTo>
                  <a:cubicBezTo>
                    <a:pt x="0" y="419"/>
                    <a:pt x="100" y="312"/>
                    <a:pt x="227" y="303"/>
                  </a:cubicBezTo>
                  <a:cubicBezTo>
                    <a:pt x="237" y="134"/>
                    <a:pt x="377" y="0"/>
                    <a:pt x="548" y="0"/>
                  </a:cubicBezTo>
                  <a:cubicBezTo>
                    <a:pt x="664" y="0"/>
                    <a:pt x="767" y="56"/>
                    <a:pt x="824" y="151"/>
                  </a:cubicBezTo>
                  <a:cubicBezTo>
                    <a:pt x="832" y="151"/>
                    <a:pt x="832" y="151"/>
                    <a:pt x="832" y="151"/>
                  </a:cubicBezTo>
                  <a:cubicBezTo>
                    <a:pt x="940" y="151"/>
                    <a:pt x="1013" y="217"/>
                    <a:pt x="1020" y="322"/>
                  </a:cubicBezTo>
                  <a:cubicBezTo>
                    <a:pt x="1130" y="331"/>
                    <a:pt x="1210" y="425"/>
                    <a:pt x="1210" y="548"/>
                  </a:cubicBezTo>
                  <a:cubicBezTo>
                    <a:pt x="1210" y="675"/>
                    <a:pt x="1111" y="783"/>
                    <a:pt x="985" y="7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spTree>
    <p:extLst>
      <p:ext uri="{BB962C8B-B14F-4D97-AF65-F5344CB8AC3E}">
        <p14:creationId xmlns:p14="http://schemas.microsoft.com/office/powerpoint/2010/main" val="3456750835"/>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secHead" preserve="1">
  <p:cSld name="Section Header - Connection 1">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31BB610-DEA2-F947-B8C9-0F01A0F48687}"/>
              </a:ext>
            </a:extLst>
          </p:cNvPr>
          <p:cNvPicPr>
            <a:picLocks noChangeAspect="1"/>
          </p:cNvPicPr>
          <p:nvPr userDrawn="1"/>
        </p:nvPicPr>
        <p:blipFill rotWithShape="1">
          <a:blip r:embed="rId2" cstate="screen">
            <a:grayscl/>
            <a:alphaModFix amt="20000"/>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31" name="Rectangle 30">
            <a:extLst>
              <a:ext uri="{FF2B5EF4-FFF2-40B4-BE49-F238E27FC236}">
                <a16:creationId xmlns:a16="http://schemas.microsoft.com/office/drawing/2014/main" id="{731282C5-20AB-C043-8231-F6843B2828C4}"/>
              </a:ext>
            </a:extLst>
          </p:cNvPr>
          <p:cNvSpPr/>
          <p:nvPr userDrawn="1"/>
        </p:nvSpPr>
        <p:spPr>
          <a:xfrm>
            <a:off x="0" y="0"/>
            <a:ext cx="12192000" cy="6858000"/>
          </a:xfrm>
          <a:prstGeom prst="rect">
            <a:avLst/>
          </a:prstGeom>
          <a:gradFill>
            <a:gsLst>
              <a:gs pos="6000">
                <a:schemeClr val="accent1">
                  <a:alpha val="75000"/>
                </a:schemeClr>
              </a:gs>
              <a:gs pos="100000">
                <a:schemeClr val="accent1">
                  <a:alpha val="0"/>
                </a:schemeClr>
              </a:gs>
            </a:gsLst>
            <a:lin ang="2700000" scaled="1"/>
          </a:gradFill>
          <a:ln>
            <a:no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400" dirty="0">
              <a:solidFill>
                <a:srgbClr val="FFFFFF"/>
              </a:solidFill>
            </a:endParaRPr>
          </a:p>
        </p:txBody>
      </p:sp>
      <p:sp>
        <p:nvSpPr>
          <p:cNvPr id="2" name="Title 1"/>
          <p:cNvSpPr>
            <a:spLocks noGrp="1"/>
          </p:cNvSpPr>
          <p:nvPr>
            <p:ph type="title" hasCustomPrompt="1"/>
          </p:nvPr>
        </p:nvSpPr>
        <p:spPr>
          <a:xfrm>
            <a:off x="831850" y="1709738"/>
            <a:ext cx="10515600" cy="2852737"/>
          </a:xfrm>
          <a:prstGeom prst="rect">
            <a:avLst/>
          </a:prstGeom>
        </p:spPr>
        <p:txBody>
          <a:bodyPr anchor="b"/>
          <a:lstStyle>
            <a:lvl1pPr>
              <a:defRPr sz="6000"/>
            </a:lvl1pPr>
          </a:lstStyle>
          <a:p>
            <a:r>
              <a:rPr lang="en-US" dirty="0"/>
              <a:t>Divider Slide Title</a:t>
            </a:r>
          </a:p>
        </p:txBody>
      </p:sp>
      <p:sp>
        <p:nvSpPr>
          <p:cNvPr id="3" name="Text Placeholder 2"/>
          <p:cNvSpPr>
            <a:spLocks noGrp="1"/>
          </p:cNvSpPr>
          <p:nvPr>
            <p:ph type="body" idx="1" hasCustomPrompt="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Use Slide Dividers to Separate Content in a Presentations</a:t>
            </a:r>
          </a:p>
        </p:txBody>
      </p:sp>
      <p:sp>
        <p:nvSpPr>
          <p:cNvPr id="5" name="Footer Placeholder 4"/>
          <p:cNvSpPr>
            <a:spLocks noGrp="1"/>
          </p:cNvSpPr>
          <p:nvPr>
            <p:ph type="ftr" sz="quarter" idx="11"/>
          </p:nvPr>
        </p:nvSpPr>
        <p:spPr/>
        <p:txBody>
          <a:bodyPr/>
          <a:lstStyle/>
          <a:p>
            <a:endParaRPr lang="en-US">
              <a:solidFill>
                <a:srgbClr val="FFFFFF"/>
              </a:solidFill>
            </a:endParaRPr>
          </a:p>
        </p:txBody>
      </p:sp>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966960" y="6297930"/>
            <a:ext cx="1952625" cy="422275"/>
          </a:xfrm>
          <a:prstGeom prst="rect">
            <a:avLst/>
          </a:prstGeom>
        </p:spPr>
      </p:pic>
    </p:spTree>
    <p:extLst>
      <p:ext uri="{BB962C8B-B14F-4D97-AF65-F5344CB8AC3E}">
        <p14:creationId xmlns:p14="http://schemas.microsoft.com/office/powerpoint/2010/main" val="1621633169"/>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secHead" preserve="1">
  <p:cSld name="Section Header - Connection 2">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31BB610-DEA2-F947-B8C9-0F01A0F48687}"/>
              </a:ext>
            </a:extLst>
          </p:cNvPr>
          <p:cNvPicPr>
            <a:picLocks noChangeAspect="1"/>
          </p:cNvPicPr>
          <p:nvPr userDrawn="1"/>
        </p:nvPicPr>
        <p:blipFill rotWithShape="1">
          <a:blip r:embed="rId2" cstate="screen">
            <a:grayscl/>
            <a:alphaModFix amt="20000"/>
            <a:extLst>
              <a:ext uri="{28A0092B-C50C-407E-A947-70E740481C1C}">
                <a14:useLocalDpi xmlns:a14="http://schemas.microsoft.com/office/drawing/2010/main"/>
              </a:ext>
            </a:extLst>
          </a:blip>
          <a:srcRect l="-13" r="-13"/>
          <a:stretch/>
        </p:blipFill>
        <p:spPr>
          <a:xfrm>
            <a:off x="1" y="0"/>
            <a:ext cx="12192000" cy="6858000"/>
          </a:xfrm>
          <a:prstGeom prst="rect">
            <a:avLst/>
          </a:prstGeom>
        </p:spPr>
      </p:pic>
      <p:sp>
        <p:nvSpPr>
          <p:cNvPr id="4" name="Rectangle 3">
            <a:extLst>
              <a:ext uri="{FF2B5EF4-FFF2-40B4-BE49-F238E27FC236}">
                <a16:creationId xmlns:a16="http://schemas.microsoft.com/office/drawing/2014/main" id="{092EF83A-50F9-974D-A4B3-140FAC3BBE1E}"/>
              </a:ext>
            </a:extLst>
          </p:cNvPr>
          <p:cNvSpPr/>
          <p:nvPr userDrawn="1"/>
        </p:nvSpPr>
        <p:spPr>
          <a:xfrm>
            <a:off x="0" y="0"/>
            <a:ext cx="12192000" cy="6858000"/>
          </a:xfrm>
          <a:prstGeom prst="rect">
            <a:avLst/>
          </a:prstGeom>
          <a:gradFill>
            <a:gsLst>
              <a:gs pos="6000">
                <a:schemeClr val="accent1">
                  <a:alpha val="50000"/>
                </a:schemeClr>
              </a:gs>
              <a:gs pos="100000">
                <a:schemeClr val="accent1">
                  <a:alpha val="0"/>
                </a:schemeClr>
              </a:gs>
            </a:gsLst>
            <a:lin ang="2700000" scaled="1"/>
          </a:gradFill>
          <a:ln>
            <a:no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400" dirty="0">
              <a:solidFill>
                <a:srgbClr val="FFFFFF"/>
              </a:solidFill>
            </a:endParaRPr>
          </a:p>
        </p:txBody>
      </p:sp>
      <p:sp>
        <p:nvSpPr>
          <p:cNvPr id="2" name="Title 1"/>
          <p:cNvSpPr>
            <a:spLocks noGrp="1"/>
          </p:cNvSpPr>
          <p:nvPr>
            <p:ph type="title" hasCustomPrompt="1"/>
          </p:nvPr>
        </p:nvSpPr>
        <p:spPr>
          <a:xfrm>
            <a:off x="831850" y="1709738"/>
            <a:ext cx="10515600" cy="2852737"/>
          </a:xfrm>
          <a:prstGeom prst="rect">
            <a:avLst/>
          </a:prstGeom>
        </p:spPr>
        <p:txBody>
          <a:bodyPr anchor="b"/>
          <a:lstStyle>
            <a:lvl1pPr>
              <a:defRPr sz="6000"/>
            </a:lvl1pPr>
          </a:lstStyle>
          <a:p>
            <a:r>
              <a:rPr lang="en-US" dirty="0"/>
              <a:t>Divider Slide Title</a:t>
            </a:r>
          </a:p>
        </p:txBody>
      </p:sp>
      <p:sp>
        <p:nvSpPr>
          <p:cNvPr id="3" name="Text Placeholder 2"/>
          <p:cNvSpPr>
            <a:spLocks noGrp="1"/>
          </p:cNvSpPr>
          <p:nvPr>
            <p:ph type="body" idx="1" hasCustomPrompt="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Use Slide Dividers to Separate Content in a Presentations</a:t>
            </a:r>
          </a:p>
        </p:txBody>
      </p:sp>
      <p:sp>
        <p:nvSpPr>
          <p:cNvPr id="5" name="Footer Placeholder 4"/>
          <p:cNvSpPr>
            <a:spLocks noGrp="1"/>
          </p:cNvSpPr>
          <p:nvPr>
            <p:ph type="ftr" sz="quarter" idx="11"/>
          </p:nvPr>
        </p:nvSpPr>
        <p:spPr/>
        <p:txBody>
          <a:bodyPr/>
          <a:lstStyle/>
          <a:p>
            <a:endParaRPr lang="en-US">
              <a:solidFill>
                <a:srgbClr val="FFFFFF"/>
              </a:solidFill>
            </a:endParaRPr>
          </a:p>
        </p:txBody>
      </p:sp>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966960" y="6297930"/>
            <a:ext cx="1952625" cy="422275"/>
          </a:xfrm>
          <a:prstGeom prst="rect">
            <a:avLst/>
          </a:prstGeom>
        </p:spPr>
      </p:pic>
    </p:spTree>
    <p:extLst>
      <p:ext uri="{BB962C8B-B14F-4D97-AF65-F5344CB8AC3E}">
        <p14:creationId xmlns:p14="http://schemas.microsoft.com/office/powerpoint/2010/main" val="3637780965"/>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secHead" preserve="1">
  <p:cSld name="Section Header - Connection 3">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31BB610-DEA2-F947-B8C9-0F01A0F48687}"/>
              </a:ext>
            </a:extLst>
          </p:cNvPr>
          <p:cNvPicPr>
            <a:picLocks noChangeAspect="1"/>
          </p:cNvPicPr>
          <p:nvPr userDrawn="1"/>
        </p:nvPicPr>
        <p:blipFill rotWithShape="1">
          <a:blip r:embed="rId2" cstate="screen">
            <a:grayscl/>
            <a:alphaModFix amt="20000"/>
            <a:extLst>
              <a:ext uri="{28A0092B-C50C-407E-A947-70E740481C1C}">
                <a14:useLocalDpi xmlns:a14="http://schemas.microsoft.com/office/drawing/2010/main"/>
              </a:ext>
            </a:extLst>
          </a:blip>
          <a:srcRect/>
          <a:stretch/>
        </p:blipFill>
        <p:spPr>
          <a:xfrm flipH="1">
            <a:off x="-5032" y="0"/>
            <a:ext cx="12197032" cy="6858000"/>
          </a:xfrm>
          <a:prstGeom prst="rect">
            <a:avLst/>
          </a:prstGeom>
        </p:spPr>
      </p:pic>
      <p:sp>
        <p:nvSpPr>
          <p:cNvPr id="4" name="Rectangle 3">
            <a:extLst>
              <a:ext uri="{FF2B5EF4-FFF2-40B4-BE49-F238E27FC236}">
                <a16:creationId xmlns:a16="http://schemas.microsoft.com/office/drawing/2014/main" id="{092EF83A-50F9-974D-A4B3-140FAC3BBE1E}"/>
              </a:ext>
            </a:extLst>
          </p:cNvPr>
          <p:cNvSpPr/>
          <p:nvPr userDrawn="1"/>
        </p:nvSpPr>
        <p:spPr>
          <a:xfrm>
            <a:off x="0" y="0"/>
            <a:ext cx="12192000" cy="6858000"/>
          </a:xfrm>
          <a:prstGeom prst="rect">
            <a:avLst/>
          </a:prstGeom>
          <a:gradFill>
            <a:gsLst>
              <a:gs pos="6000">
                <a:schemeClr val="accent1">
                  <a:alpha val="50000"/>
                </a:schemeClr>
              </a:gs>
              <a:gs pos="100000">
                <a:schemeClr val="accent1">
                  <a:alpha val="0"/>
                </a:schemeClr>
              </a:gs>
            </a:gsLst>
            <a:lin ang="2700000" scaled="1"/>
          </a:gradFill>
          <a:ln>
            <a:no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400" dirty="0">
              <a:solidFill>
                <a:srgbClr val="FFFFFF"/>
              </a:solidFill>
            </a:endParaRPr>
          </a:p>
        </p:txBody>
      </p:sp>
      <p:sp>
        <p:nvSpPr>
          <p:cNvPr id="2" name="Title 1"/>
          <p:cNvSpPr>
            <a:spLocks noGrp="1"/>
          </p:cNvSpPr>
          <p:nvPr>
            <p:ph type="title" hasCustomPrompt="1"/>
          </p:nvPr>
        </p:nvSpPr>
        <p:spPr>
          <a:xfrm>
            <a:off x="831850" y="1709738"/>
            <a:ext cx="10515600" cy="2852737"/>
          </a:xfrm>
          <a:prstGeom prst="rect">
            <a:avLst/>
          </a:prstGeom>
        </p:spPr>
        <p:txBody>
          <a:bodyPr anchor="b"/>
          <a:lstStyle>
            <a:lvl1pPr>
              <a:defRPr sz="6000"/>
            </a:lvl1pPr>
          </a:lstStyle>
          <a:p>
            <a:r>
              <a:rPr lang="en-US" dirty="0"/>
              <a:t>Divider Slide Title</a:t>
            </a:r>
          </a:p>
        </p:txBody>
      </p:sp>
      <p:sp>
        <p:nvSpPr>
          <p:cNvPr id="3" name="Text Placeholder 2"/>
          <p:cNvSpPr>
            <a:spLocks noGrp="1"/>
          </p:cNvSpPr>
          <p:nvPr>
            <p:ph type="body" idx="1" hasCustomPrompt="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Use Slide Dividers to Separate Content in a Presentations</a:t>
            </a:r>
          </a:p>
        </p:txBody>
      </p:sp>
      <p:sp>
        <p:nvSpPr>
          <p:cNvPr id="5" name="Footer Placeholder 4"/>
          <p:cNvSpPr>
            <a:spLocks noGrp="1"/>
          </p:cNvSpPr>
          <p:nvPr>
            <p:ph type="ftr" sz="quarter" idx="11"/>
          </p:nvPr>
        </p:nvSpPr>
        <p:spPr/>
        <p:txBody>
          <a:bodyPr/>
          <a:lstStyle/>
          <a:p>
            <a:endParaRPr lang="en-US">
              <a:solidFill>
                <a:srgbClr val="FFFFFF"/>
              </a:solidFill>
            </a:endParaRPr>
          </a:p>
        </p:txBody>
      </p:sp>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966960" y="6297930"/>
            <a:ext cx="1952625" cy="422275"/>
          </a:xfrm>
          <a:prstGeom prst="rect">
            <a:avLst/>
          </a:prstGeom>
        </p:spPr>
      </p:pic>
    </p:spTree>
    <p:extLst>
      <p:ext uri="{BB962C8B-B14F-4D97-AF65-F5344CB8AC3E}">
        <p14:creationId xmlns:p14="http://schemas.microsoft.com/office/powerpoint/2010/main" val="3240831243"/>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secHead" preserve="1">
  <p:cSld name="Section Header - Textur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31BB610-DEA2-F947-B8C9-0F01A0F48687}"/>
              </a:ext>
            </a:extLst>
          </p:cNvPr>
          <p:cNvPicPr>
            <a:picLocks noChangeAspect="1"/>
          </p:cNvPicPr>
          <p:nvPr userDrawn="1"/>
        </p:nvPicPr>
        <p:blipFill rotWithShape="1">
          <a:blip r:embed="rId2" cstate="screen">
            <a:grayscl/>
            <a:alphaModFix amt="20000"/>
            <a:extLst>
              <a:ext uri="{28A0092B-C50C-407E-A947-70E740481C1C}">
                <a14:useLocalDpi xmlns:a14="http://schemas.microsoft.com/office/drawing/2010/main"/>
              </a:ext>
            </a:extLst>
          </a:blip>
          <a:srcRect/>
          <a:stretch/>
        </p:blipFill>
        <p:spPr>
          <a:xfrm>
            <a:off x="0" y="-1"/>
            <a:ext cx="12191999" cy="6858001"/>
          </a:xfrm>
          <a:prstGeom prst="rect">
            <a:avLst/>
          </a:prstGeom>
        </p:spPr>
      </p:pic>
      <p:sp>
        <p:nvSpPr>
          <p:cNvPr id="4" name="Rectangle 3">
            <a:extLst>
              <a:ext uri="{FF2B5EF4-FFF2-40B4-BE49-F238E27FC236}">
                <a16:creationId xmlns:a16="http://schemas.microsoft.com/office/drawing/2014/main" id="{092EF83A-50F9-974D-A4B3-140FAC3BBE1E}"/>
              </a:ext>
            </a:extLst>
          </p:cNvPr>
          <p:cNvSpPr/>
          <p:nvPr userDrawn="1"/>
        </p:nvSpPr>
        <p:spPr>
          <a:xfrm>
            <a:off x="0" y="0"/>
            <a:ext cx="12192000" cy="6858000"/>
          </a:xfrm>
          <a:prstGeom prst="rect">
            <a:avLst/>
          </a:prstGeom>
          <a:gradFill>
            <a:gsLst>
              <a:gs pos="6000">
                <a:schemeClr val="accent1">
                  <a:alpha val="50000"/>
                </a:schemeClr>
              </a:gs>
              <a:gs pos="100000">
                <a:schemeClr val="accent1">
                  <a:alpha val="0"/>
                </a:schemeClr>
              </a:gs>
            </a:gsLst>
            <a:lin ang="2700000" scaled="1"/>
          </a:gradFill>
          <a:ln>
            <a:no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400" dirty="0">
              <a:solidFill>
                <a:srgbClr val="FFFFFF"/>
              </a:solidFill>
            </a:endParaRPr>
          </a:p>
        </p:txBody>
      </p:sp>
      <p:sp>
        <p:nvSpPr>
          <p:cNvPr id="2" name="Title 1"/>
          <p:cNvSpPr>
            <a:spLocks noGrp="1"/>
          </p:cNvSpPr>
          <p:nvPr>
            <p:ph type="title" hasCustomPrompt="1"/>
          </p:nvPr>
        </p:nvSpPr>
        <p:spPr>
          <a:xfrm>
            <a:off x="831850" y="1709738"/>
            <a:ext cx="10515600" cy="2852737"/>
          </a:xfrm>
          <a:prstGeom prst="rect">
            <a:avLst/>
          </a:prstGeom>
        </p:spPr>
        <p:txBody>
          <a:bodyPr anchor="b"/>
          <a:lstStyle>
            <a:lvl1pPr>
              <a:defRPr sz="6000"/>
            </a:lvl1pPr>
          </a:lstStyle>
          <a:p>
            <a:r>
              <a:rPr lang="en-US" dirty="0"/>
              <a:t>Divider Slide Title</a:t>
            </a:r>
          </a:p>
        </p:txBody>
      </p:sp>
      <p:sp>
        <p:nvSpPr>
          <p:cNvPr id="3" name="Text Placeholder 2"/>
          <p:cNvSpPr>
            <a:spLocks noGrp="1"/>
          </p:cNvSpPr>
          <p:nvPr>
            <p:ph type="body" idx="1" hasCustomPrompt="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Use Slide Dividers to Separate Content in a Presentations</a:t>
            </a:r>
          </a:p>
        </p:txBody>
      </p:sp>
      <p:sp>
        <p:nvSpPr>
          <p:cNvPr id="5" name="Footer Placeholder 4"/>
          <p:cNvSpPr>
            <a:spLocks noGrp="1"/>
          </p:cNvSpPr>
          <p:nvPr>
            <p:ph type="ftr" sz="quarter" idx="11"/>
          </p:nvPr>
        </p:nvSpPr>
        <p:spPr/>
        <p:txBody>
          <a:bodyPr/>
          <a:lstStyle/>
          <a:p>
            <a:endParaRPr lang="en-US">
              <a:solidFill>
                <a:srgbClr val="FFFFFF"/>
              </a:solidFill>
            </a:endParaRPr>
          </a:p>
        </p:txBody>
      </p:sp>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966960" y="6297930"/>
            <a:ext cx="1952625" cy="422275"/>
          </a:xfrm>
          <a:prstGeom prst="rect">
            <a:avLst/>
          </a:prstGeom>
        </p:spPr>
      </p:pic>
    </p:spTree>
    <p:extLst>
      <p:ext uri="{BB962C8B-B14F-4D97-AF65-F5344CB8AC3E}">
        <p14:creationId xmlns:p14="http://schemas.microsoft.com/office/powerpoint/2010/main" val="3191442462"/>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secHead" preserve="1">
  <p:cSld name="Section Header - Abstrac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31BB610-DEA2-F947-B8C9-0F01A0F48687}"/>
              </a:ext>
            </a:extLst>
          </p:cNvPr>
          <p:cNvPicPr>
            <a:picLocks noChangeAspect="1"/>
          </p:cNvPicPr>
          <p:nvPr userDrawn="1"/>
        </p:nvPicPr>
        <p:blipFill rotWithShape="1">
          <a:blip r:embed="rId2" cstate="screen">
            <a:grayscl/>
            <a:alphaModFix amt="20000"/>
            <a:extLst>
              <a:ext uri="{28A0092B-C50C-407E-A947-70E740481C1C}">
                <a14:useLocalDpi xmlns:a14="http://schemas.microsoft.com/office/drawing/2010/main"/>
              </a:ext>
            </a:extLst>
          </a:blip>
          <a:srcRect/>
          <a:stretch/>
        </p:blipFill>
        <p:spPr>
          <a:xfrm>
            <a:off x="1" y="-1"/>
            <a:ext cx="12192000" cy="6858001"/>
          </a:xfrm>
          <a:prstGeom prst="rect">
            <a:avLst/>
          </a:prstGeom>
        </p:spPr>
      </p:pic>
      <p:sp>
        <p:nvSpPr>
          <p:cNvPr id="4" name="Rectangle 3">
            <a:extLst>
              <a:ext uri="{FF2B5EF4-FFF2-40B4-BE49-F238E27FC236}">
                <a16:creationId xmlns:a16="http://schemas.microsoft.com/office/drawing/2014/main" id="{092EF83A-50F9-974D-A4B3-140FAC3BBE1E}"/>
              </a:ext>
            </a:extLst>
          </p:cNvPr>
          <p:cNvSpPr/>
          <p:nvPr userDrawn="1"/>
        </p:nvSpPr>
        <p:spPr>
          <a:xfrm>
            <a:off x="0" y="0"/>
            <a:ext cx="12192000" cy="6858000"/>
          </a:xfrm>
          <a:prstGeom prst="rect">
            <a:avLst/>
          </a:prstGeom>
          <a:gradFill>
            <a:gsLst>
              <a:gs pos="6000">
                <a:schemeClr val="accent1">
                  <a:alpha val="50000"/>
                </a:schemeClr>
              </a:gs>
              <a:gs pos="100000">
                <a:schemeClr val="accent1">
                  <a:alpha val="0"/>
                </a:schemeClr>
              </a:gs>
            </a:gsLst>
            <a:lin ang="2700000" scaled="1"/>
          </a:gradFill>
          <a:ln>
            <a:no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400" dirty="0">
              <a:solidFill>
                <a:srgbClr val="FFFFFF"/>
              </a:solidFill>
            </a:endParaRPr>
          </a:p>
        </p:txBody>
      </p:sp>
      <p:sp>
        <p:nvSpPr>
          <p:cNvPr id="2" name="Title 1"/>
          <p:cNvSpPr>
            <a:spLocks noGrp="1"/>
          </p:cNvSpPr>
          <p:nvPr>
            <p:ph type="title" hasCustomPrompt="1"/>
          </p:nvPr>
        </p:nvSpPr>
        <p:spPr>
          <a:xfrm>
            <a:off x="831850" y="1709738"/>
            <a:ext cx="10515600" cy="2852737"/>
          </a:xfrm>
          <a:prstGeom prst="rect">
            <a:avLst/>
          </a:prstGeom>
        </p:spPr>
        <p:txBody>
          <a:bodyPr anchor="b"/>
          <a:lstStyle>
            <a:lvl1pPr>
              <a:defRPr sz="6000"/>
            </a:lvl1pPr>
          </a:lstStyle>
          <a:p>
            <a:r>
              <a:rPr lang="en-US" dirty="0"/>
              <a:t>Divider Slide Title</a:t>
            </a:r>
          </a:p>
        </p:txBody>
      </p:sp>
      <p:sp>
        <p:nvSpPr>
          <p:cNvPr id="3" name="Text Placeholder 2"/>
          <p:cNvSpPr>
            <a:spLocks noGrp="1"/>
          </p:cNvSpPr>
          <p:nvPr>
            <p:ph type="body" idx="1" hasCustomPrompt="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Use Slide Dividers to Separate Content in a Presentations</a:t>
            </a:r>
          </a:p>
        </p:txBody>
      </p:sp>
      <p:sp>
        <p:nvSpPr>
          <p:cNvPr id="5" name="Footer Placeholder 4"/>
          <p:cNvSpPr>
            <a:spLocks noGrp="1"/>
          </p:cNvSpPr>
          <p:nvPr>
            <p:ph type="ftr" sz="quarter" idx="11"/>
          </p:nvPr>
        </p:nvSpPr>
        <p:spPr/>
        <p:txBody>
          <a:bodyPr/>
          <a:lstStyle/>
          <a:p>
            <a:endParaRPr lang="en-US">
              <a:solidFill>
                <a:srgbClr val="FFFFFF"/>
              </a:solidFill>
            </a:endParaRPr>
          </a:p>
        </p:txBody>
      </p:sp>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966960" y="6297930"/>
            <a:ext cx="1952625" cy="422275"/>
          </a:xfrm>
          <a:prstGeom prst="rect">
            <a:avLst/>
          </a:prstGeom>
        </p:spPr>
      </p:pic>
    </p:spTree>
    <p:extLst>
      <p:ext uri="{BB962C8B-B14F-4D97-AF65-F5344CB8AC3E}">
        <p14:creationId xmlns:p14="http://schemas.microsoft.com/office/powerpoint/2010/main" val="236908894"/>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Rectangle 6"/>
          <p:cNvSpPr/>
          <p:nvPr userDrawn="1"/>
        </p:nvSpPr>
        <p:spPr>
          <a:xfrm>
            <a:off x="0" y="381000"/>
            <a:ext cx="12192000" cy="5791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p:cNvSpPr>
            <a:spLocks noGrp="1"/>
          </p:cNvSpPr>
          <p:nvPr>
            <p:ph type="title" hasCustomPrompt="1"/>
          </p:nvPr>
        </p:nvSpPr>
        <p:spPr>
          <a:xfrm>
            <a:off x="838200" y="365125"/>
            <a:ext cx="10515600" cy="1325563"/>
          </a:xfrm>
          <a:prstGeom prst="rect">
            <a:avLst/>
          </a:prstGeom>
        </p:spPr>
        <p:txBody>
          <a:bodyPr/>
          <a:lstStyle>
            <a:lvl1pPr>
              <a:defRPr>
                <a:solidFill>
                  <a:schemeClr val="accent1"/>
                </a:solidFill>
              </a:defRPr>
            </a:lvl1pPr>
          </a:lstStyle>
          <a:p>
            <a:r>
              <a:rPr lang="en-US" dirty="0"/>
              <a:t>Slide Title</a:t>
            </a:r>
          </a:p>
        </p:txBody>
      </p:sp>
      <p:sp>
        <p:nvSpPr>
          <p:cNvPr id="4" name="Footer Placeholder 3"/>
          <p:cNvSpPr>
            <a:spLocks noGrp="1"/>
          </p:cNvSpPr>
          <p:nvPr>
            <p:ph type="ftr" sz="quarter" idx="11"/>
          </p:nvPr>
        </p:nvSpPr>
        <p:spPr/>
        <p:txBody>
          <a:bodyPr/>
          <a:lstStyle/>
          <a:p>
            <a:endParaRPr lang="en-US">
              <a:solidFill>
                <a:srgbClr val="FFFFFF"/>
              </a:solidFill>
            </a:endParaRPr>
          </a:p>
        </p:txBody>
      </p:sp>
      <p:sp>
        <p:nvSpPr>
          <p:cNvPr id="5" name="Slide Number Placeholder 4"/>
          <p:cNvSpPr>
            <a:spLocks noGrp="1"/>
          </p:cNvSpPr>
          <p:nvPr>
            <p:ph type="sldNum" sz="quarter" idx="12"/>
          </p:nvPr>
        </p:nvSpPr>
        <p:spPr/>
        <p:txBody>
          <a:bodyPr/>
          <a:lstStyle/>
          <a:p>
            <a:fld id="{3A0CA736-D2DC-4F5F-B357-2673D59A21B9}" type="slidenum">
              <a:rPr lang="en-US" smtClean="0">
                <a:solidFill>
                  <a:srgbClr val="FFFFFF">
                    <a:tint val="75000"/>
                  </a:srgbClr>
                </a:solidFill>
              </a:rPr>
              <a:pPr/>
              <a:t>‹#›</a:t>
            </a:fld>
            <a:endParaRPr lang="en-US">
              <a:solidFill>
                <a:srgbClr val="FFFFFF">
                  <a:tint val="75000"/>
                </a:srgbClr>
              </a:solidFill>
            </a:endParaRPr>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966960" y="6297930"/>
            <a:ext cx="1952625" cy="422275"/>
          </a:xfrm>
          <a:prstGeom prst="rect">
            <a:avLst/>
          </a:prstGeom>
        </p:spPr>
      </p:pic>
    </p:spTree>
    <p:extLst>
      <p:ext uri="{BB962C8B-B14F-4D97-AF65-F5344CB8AC3E}">
        <p14:creationId xmlns:p14="http://schemas.microsoft.com/office/powerpoint/2010/main" val="3961238870"/>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itleOnly" preserve="1">
  <p:cSld name="Title Only - Gradi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365125"/>
            <a:ext cx="10515600" cy="1325563"/>
          </a:xfrm>
          <a:prstGeom prst="rect">
            <a:avLst/>
          </a:prstGeom>
        </p:spPr>
        <p:txBody>
          <a:bodyPr/>
          <a:lstStyle>
            <a:lvl1pPr>
              <a:defRPr>
                <a:solidFill>
                  <a:schemeClr val="tx1"/>
                </a:solidFill>
              </a:defRPr>
            </a:lvl1pPr>
          </a:lstStyle>
          <a:p>
            <a:r>
              <a:rPr lang="en-US" dirty="0"/>
              <a:t>Slide Title</a:t>
            </a:r>
          </a:p>
        </p:txBody>
      </p:sp>
      <p:sp>
        <p:nvSpPr>
          <p:cNvPr id="4" name="Footer Placeholder 3"/>
          <p:cNvSpPr>
            <a:spLocks noGrp="1"/>
          </p:cNvSpPr>
          <p:nvPr>
            <p:ph type="ftr" sz="quarter" idx="11"/>
          </p:nvPr>
        </p:nvSpPr>
        <p:spPr/>
        <p:txBody>
          <a:bodyPr/>
          <a:lstStyle/>
          <a:p>
            <a:endParaRPr lang="en-US">
              <a:solidFill>
                <a:srgbClr val="FFFFFF"/>
              </a:solidFill>
            </a:endParaRPr>
          </a:p>
        </p:txBody>
      </p:sp>
      <p:sp>
        <p:nvSpPr>
          <p:cNvPr id="5" name="Slide Number Placeholder 4"/>
          <p:cNvSpPr>
            <a:spLocks noGrp="1"/>
          </p:cNvSpPr>
          <p:nvPr>
            <p:ph type="sldNum" sz="quarter" idx="12"/>
          </p:nvPr>
        </p:nvSpPr>
        <p:spPr/>
        <p:txBody>
          <a:bodyPr/>
          <a:lstStyle/>
          <a:p>
            <a:fld id="{3A0CA736-D2DC-4F5F-B357-2673D59A21B9}" type="slidenum">
              <a:rPr lang="en-US" smtClean="0">
                <a:solidFill>
                  <a:srgbClr val="FFFFFF">
                    <a:tint val="75000"/>
                  </a:srgbClr>
                </a:solidFill>
              </a:rPr>
              <a:pPr/>
              <a:t>‹#›</a:t>
            </a:fld>
            <a:endParaRPr lang="en-US">
              <a:solidFill>
                <a:srgbClr val="FFFFFF">
                  <a:tint val="75000"/>
                </a:srgbClr>
              </a:solidFill>
            </a:endParaRPr>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966960" y="6297930"/>
            <a:ext cx="1952625" cy="422275"/>
          </a:xfrm>
          <a:prstGeom prst="rect">
            <a:avLst/>
          </a:prstGeom>
        </p:spPr>
      </p:pic>
    </p:spTree>
    <p:extLst>
      <p:ext uri="{BB962C8B-B14F-4D97-AF65-F5344CB8AC3E}">
        <p14:creationId xmlns:p14="http://schemas.microsoft.com/office/powerpoint/2010/main" val="24051547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Four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TITLE - ALL CAPS ARIAL BOLD 24PT</a:t>
            </a:r>
          </a:p>
        </p:txBody>
      </p:sp>
      <p:sp>
        <p:nvSpPr>
          <p:cNvPr id="3" name="Content Placeholder 2"/>
          <p:cNvSpPr>
            <a:spLocks noGrp="1"/>
          </p:cNvSpPr>
          <p:nvPr>
            <p:ph sz="half" idx="1" hasCustomPrompt="1"/>
          </p:nvPr>
        </p:nvSpPr>
        <p:spPr>
          <a:xfrm>
            <a:off x="812800" y="1854927"/>
            <a:ext cx="2351315" cy="4064967"/>
          </a:xfrm>
        </p:spPr>
        <p:txBody>
          <a:bodyPr>
            <a:normAutofit/>
          </a:bodyPr>
          <a:lstStyle>
            <a:lvl1pPr>
              <a:defRPr sz="1600" baseline="0"/>
            </a:lvl1pPr>
            <a:lvl2pPr>
              <a:defRPr sz="1333"/>
            </a:lvl2pPr>
            <a:lvl5pPr>
              <a:defRPr/>
            </a:lvl5pPr>
          </a:lstStyle>
          <a:p>
            <a:pPr lvl="0"/>
            <a:r>
              <a:rPr lang="en-US" dirty="0"/>
              <a:t>Bullet point Arial12pt</a:t>
            </a:r>
          </a:p>
        </p:txBody>
      </p:sp>
      <p:sp>
        <p:nvSpPr>
          <p:cNvPr id="9" name="Content Placeholder 2"/>
          <p:cNvSpPr>
            <a:spLocks noGrp="1"/>
          </p:cNvSpPr>
          <p:nvPr>
            <p:ph sz="half" idx="13" hasCustomPrompt="1"/>
          </p:nvPr>
        </p:nvSpPr>
        <p:spPr>
          <a:xfrm>
            <a:off x="3565557" y="1854927"/>
            <a:ext cx="2346596" cy="4064967"/>
          </a:xfrm>
        </p:spPr>
        <p:txBody>
          <a:bodyPr>
            <a:normAutofit/>
          </a:bodyPr>
          <a:lstStyle>
            <a:lvl1pPr>
              <a:defRPr sz="1600" baseline="0"/>
            </a:lvl1pPr>
            <a:lvl2pPr>
              <a:defRPr sz="1333"/>
            </a:lvl2pPr>
            <a:lvl5pPr>
              <a:defRPr/>
            </a:lvl5pPr>
          </a:lstStyle>
          <a:p>
            <a:pPr lvl="0"/>
            <a:r>
              <a:rPr lang="en-US" dirty="0"/>
              <a:t>Bullet point Arial12pt</a:t>
            </a:r>
          </a:p>
        </p:txBody>
      </p:sp>
      <p:sp>
        <p:nvSpPr>
          <p:cNvPr id="10" name="Content Placeholder 2"/>
          <p:cNvSpPr>
            <a:spLocks noGrp="1"/>
          </p:cNvSpPr>
          <p:nvPr>
            <p:ph sz="half" idx="14" hasCustomPrompt="1"/>
          </p:nvPr>
        </p:nvSpPr>
        <p:spPr>
          <a:xfrm>
            <a:off x="6320974" y="1854927"/>
            <a:ext cx="2329541" cy="4064967"/>
          </a:xfrm>
        </p:spPr>
        <p:txBody>
          <a:bodyPr>
            <a:normAutofit/>
          </a:bodyPr>
          <a:lstStyle>
            <a:lvl1pPr>
              <a:defRPr sz="1600" baseline="0"/>
            </a:lvl1pPr>
            <a:lvl2pPr>
              <a:defRPr sz="1333"/>
            </a:lvl2pPr>
            <a:lvl5pPr>
              <a:defRPr/>
            </a:lvl5pPr>
          </a:lstStyle>
          <a:p>
            <a:pPr lvl="0"/>
            <a:r>
              <a:rPr lang="en-US" dirty="0"/>
              <a:t>Bullet point Arial12pt</a:t>
            </a:r>
          </a:p>
        </p:txBody>
      </p:sp>
      <p:sp>
        <p:nvSpPr>
          <p:cNvPr id="11" name="Content Placeholder 2"/>
          <p:cNvSpPr>
            <a:spLocks noGrp="1"/>
          </p:cNvSpPr>
          <p:nvPr>
            <p:ph sz="half" idx="15" hasCustomPrompt="1"/>
          </p:nvPr>
        </p:nvSpPr>
        <p:spPr>
          <a:xfrm>
            <a:off x="9049658" y="1854927"/>
            <a:ext cx="2330508" cy="4064967"/>
          </a:xfrm>
        </p:spPr>
        <p:txBody>
          <a:bodyPr>
            <a:normAutofit/>
          </a:bodyPr>
          <a:lstStyle>
            <a:lvl1pPr>
              <a:defRPr sz="1600" baseline="0"/>
            </a:lvl1pPr>
            <a:lvl2pPr>
              <a:defRPr sz="1333"/>
            </a:lvl2pPr>
            <a:lvl5pPr>
              <a:defRPr/>
            </a:lvl5pPr>
          </a:lstStyle>
          <a:p>
            <a:pPr lvl="0"/>
            <a:r>
              <a:rPr lang="en-US" dirty="0"/>
              <a:t>Bullet point Arial12pt</a:t>
            </a:r>
          </a:p>
        </p:txBody>
      </p:sp>
      <p:cxnSp>
        <p:nvCxnSpPr>
          <p:cNvPr id="13" name="Straight Connector 12"/>
          <p:cNvCxnSpPr/>
          <p:nvPr userDrawn="1"/>
        </p:nvCxnSpPr>
        <p:spPr>
          <a:xfrm>
            <a:off x="812800" y="1428064"/>
            <a:ext cx="1056736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27143690"/>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endParaRPr lang="en-US">
              <a:solidFill>
                <a:srgbClr val="FFFFFF"/>
              </a:solidFill>
            </a:endParaRPr>
          </a:p>
        </p:txBody>
      </p:sp>
      <p:sp>
        <p:nvSpPr>
          <p:cNvPr id="4" name="Slide Number Placeholder 3"/>
          <p:cNvSpPr>
            <a:spLocks noGrp="1"/>
          </p:cNvSpPr>
          <p:nvPr>
            <p:ph type="sldNum" sz="quarter" idx="12"/>
          </p:nvPr>
        </p:nvSpPr>
        <p:spPr/>
        <p:txBody>
          <a:bodyPr/>
          <a:lstStyle/>
          <a:p>
            <a:fld id="{3A0CA736-D2DC-4F5F-B357-2673D59A21B9}" type="slidenum">
              <a:rPr lang="en-US" smtClean="0">
                <a:solidFill>
                  <a:srgbClr val="FFFFFF">
                    <a:tint val="75000"/>
                  </a:srgbClr>
                </a:solidFill>
              </a:rPr>
              <a:pPr/>
              <a:t>‹#›</a:t>
            </a:fld>
            <a:endParaRPr lang="en-US">
              <a:solidFill>
                <a:srgbClr val="FFFFFF">
                  <a:tint val="75000"/>
                </a:srgbClr>
              </a:solidFill>
            </a:endParaRPr>
          </a:p>
        </p:txBody>
      </p:sp>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966960" y="6297930"/>
            <a:ext cx="1952625" cy="422275"/>
          </a:xfrm>
          <a:prstGeom prst="rect">
            <a:avLst/>
          </a:prstGeom>
        </p:spPr>
      </p:pic>
      <p:sp>
        <p:nvSpPr>
          <p:cNvPr id="6" name="Rectangle 5"/>
          <p:cNvSpPr/>
          <p:nvPr userDrawn="1"/>
        </p:nvSpPr>
        <p:spPr>
          <a:xfrm>
            <a:off x="0" y="381000"/>
            <a:ext cx="12192000" cy="5791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Tree>
    <p:extLst>
      <p:ext uri="{BB962C8B-B14F-4D97-AF65-F5344CB8AC3E}">
        <p14:creationId xmlns:p14="http://schemas.microsoft.com/office/powerpoint/2010/main" val="3139540671"/>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blank" preserve="1">
  <p:cSld name="Blank – Gradient">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endParaRPr lang="en-US">
              <a:solidFill>
                <a:srgbClr val="FFFFFF"/>
              </a:solidFill>
            </a:endParaRPr>
          </a:p>
        </p:txBody>
      </p:sp>
      <p:sp>
        <p:nvSpPr>
          <p:cNvPr id="4" name="Slide Number Placeholder 3"/>
          <p:cNvSpPr>
            <a:spLocks noGrp="1"/>
          </p:cNvSpPr>
          <p:nvPr>
            <p:ph type="sldNum" sz="quarter" idx="12"/>
          </p:nvPr>
        </p:nvSpPr>
        <p:spPr/>
        <p:txBody>
          <a:bodyPr/>
          <a:lstStyle/>
          <a:p>
            <a:fld id="{3A0CA736-D2DC-4F5F-B357-2673D59A21B9}" type="slidenum">
              <a:rPr lang="en-US" smtClean="0">
                <a:solidFill>
                  <a:srgbClr val="FFFFFF">
                    <a:tint val="75000"/>
                  </a:srgbClr>
                </a:solidFill>
              </a:rPr>
              <a:pPr/>
              <a:t>‹#›</a:t>
            </a:fld>
            <a:endParaRPr lang="en-US">
              <a:solidFill>
                <a:srgbClr val="FFFFFF">
                  <a:tint val="75000"/>
                </a:srgbClr>
              </a:solidFill>
            </a:endParaRPr>
          </a:p>
        </p:txBody>
      </p:sp>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966960" y="6297930"/>
            <a:ext cx="1952625" cy="422275"/>
          </a:xfrm>
          <a:prstGeom prst="rect">
            <a:avLst/>
          </a:prstGeom>
        </p:spPr>
      </p:pic>
    </p:spTree>
    <p:extLst>
      <p:ext uri="{BB962C8B-B14F-4D97-AF65-F5344CB8AC3E}">
        <p14:creationId xmlns:p14="http://schemas.microsoft.com/office/powerpoint/2010/main" val="2425809707"/>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itleOnly" preserve="1">
  <p:cSld name="Compact - Title Only">
    <p:spTree>
      <p:nvGrpSpPr>
        <p:cNvPr id="1" name=""/>
        <p:cNvGrpSpPr/>
        <p:nvPr/>
      </p:nvGrpSpPr>
      <p:grpSpPr>
        <a:xfrm>
          <a:off x="0" y="0"/>
          <a:ext cx="0" cy="0"/>
          <a:chOff x="0" y="0"/>
          <a:chExt cx="0" cy="0"/>
        </a:xfrm>
      </p:grpSpPr>
      <p:sp>
        <p:nvSpPr>
          <p:cNvPr id="7" name="Rectangle 6"/>
          <p:cNvSpPr/>
          <p:nvPr userDrawn="1"/>
        </p:nvSpPr>
        <p:spPr>
          <a:xfrm>
            <a:off x="0" y="381000"/>
            <a:ext cx="12192000" cy="5791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p:cNvSpPr>
            <a:spLocks noGrp="1"/>
          </p:cNvSpPr>
          <p:nvPr>
            <p:ph type="title" hasCustomPrompt="1"/>
          </p:nvPr>
        </p:nvSpPr>
        <p:spPr>
          <a:xfrm>
            <a:off x="838200" y="20321"/>
            <a:ext cx="10515600" cy="381000"/>
          </a:xfrm>
          <a:prstGeom prst="rect">
            <a:avLst/>
          </a:prstGeom>
        </p:spPr>
        <p:txBody>
          <a:bodyPr>
            <a:noAutofit/>
          </a:bodyPr>
          <a:lstStyle>
            <a:lvl1pPr>
              <a:defRPr sz="2000">
                <a:solidFill>
                  <a:schemeClr val="tx1"/>
                </a:solidFill>
              </a:defRPr>
            </a:lvl1pPr>
          </a:lstStyle>
          <a:p>
            <a:r>
              <a:rPr lang="en-US" dirty="0"/>
              <a:t>Compact Title</a:t>
            </a:r>
          </a:p>
        </p:txBody>
      </p:sp>
      <p:sp>
        <p:nvSpPr>
          <p:cNvPr id="4" name="Footer Placeholder 3"/>
          <p:cNvSpPr>
            <a:spLocks noGrp="1"/>
          </p:cNvSpPr>
          <p:nvPr>
            <p:ph type="ftr" sz="quarter" idx="11"/>
          </p:nvPr>
        </p:nvSpPr>
        <p:spPr/>
        <p:txBody>
          <a:bodyPr/>
          <a:lstStyle/>
          <a:p>
            <a:endParaRPr lang="en-US">
              <a:solidFill>
                <a:srgbClr val="FFFFFF"/>
              </a:solidFill>
            </a:endParaRPr>
          </a:p>
        </p:txBody>
      </p:sp>
      <p:sp>
        <p:nvSpPr>
          <p:cNvPr id="5" name="Slide Number Placeholder 4"/>
          <p:cNvSpPr>
            <a:spLocks noGrp="1"/>
          </p:cNvSpPr>
          <p:nvPr>
            <p:ph type="sldNum" sz="quarter" idx="12"/>
          </p:nvPr>
        </p:nvSpPr>
        <p:spPr/>
        <p:txBody>
          <a:bodyPr/>
          <a:lstStyle/>
          <a:p>
            <a:fld id="{3A0CA736-D2DC-4F5F-B357-2673D59A21B9}" type="slidenum">
              <a:rPr lang="en-US" smtClean="0">
                <a:solidFill>
                  <a:srgbClr val="FFFFFF">
                    <a:tint val="75000"/>
                  </a:srgbClr>
                </a:solidFill>
              </a:rPr>
              <a:pPr/>
              <a:t>‹#›</a:t>
            </a:fld>
            <a:endParaRPr lang="en-US">
              <a:solidFill>
                <a:srgbClr val="FFFFFF">
                  <a:tint val="75000"/>
                </a:srgbClr>
              </a:solidFill>
            </a:endParaRPr>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966960" y="6297930"/>
            <a:ext cx="1952625" cy="422275"/>
          </a:xfrm>
          <a:prstGeom prst="rect">
            <a:avLst/>
          </a:prstGeom>
        </p:spPr>
      </p:pic>
    </p:spTree>
    <p:extLst>
      <p:ext uri="{BB962C8B-B14F-4D97-AF65-F5344CB8AC3E}">
        <p14:creationId xmlns:p14="http://schemas.microsoft.com/office/powerpoint/2010/main" val="3368840800"/>
      </p:ext>
    </p:extLst>
  </p:cSld>
  <p:clrMapOvr>
    <a:masterClrMapping/>
  </p:clrMapOvr>
  <p:extLst mod="1">
    <p:ext uri="{DCECCB84-F9BA-43D5-87BE-67443E8EF086}">
      <p15:sldGuideLst xmlns:p15="http://schemas.microsoft.com/office/powerpoint/2012/main">
        <p15:guide id="1" pos="3840">
          <p15:clr>
            <a:srgbClr val="FBAE40"/>
          </p15:clr>
        </p15:guide>
        <p15:guide id="2" pos="4512">
          <p15:clr>
            <a:srgbClr val="FBAE40"/>
          </p15:clr>
        </p15:guide>
        <p15:guide id="3" pos="5184">
          <p15:clr>
            <a:srgbClr val="FBAE40"/>
          </p15:clr>
        </p15:guide>
        <p15:guide id="4" pos="5856">
          <p15:clr>
            <a:srgbClr val="FBAE40"/>
          </p15:clr>
        </p15:guide>
        <p15:guide id="5" pos="6528">
          <p15:clr>
            <a:srgbClr val="FBAE40"/>
          </p15:clr>
        </p15:guide>
        <p15:guide id="6" pos="3168">
          <p15:clr>
            <a:srgbClr val="FBAE40"/>
          </p15:clr>
        </p15:guide>
        <p15:guide id="7" pos="2496">
          <p15:clr>
            <a:srgbClr val="FBAE40"/>
          </p15:clr>
        </p15:guide>
        <p15:guide id="8" pos="1824">
          <p15:clr>
            <a:srgbClr val="FBAE40"/>
          </p15:clr>
        </p15:guide>
        <p15:guide id="9" pos="1152">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Questions">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screen">
            <a:grayscl/>
            <a:alphaModFix amt="15000"/>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2" name="Title 1"/>
          <p:cNvSpPr>
            <a:spLocks noGrp="1"/>
          </p:cNvSpPr>
          <p:nvPr>
            <p:ph type="title" hasCustomPrompt="1"/>
          </p:nvPr>
        </p:nvSpPr>
        <p:spPr>
          <a:xfrm>
            <a:off x="831850" y="1709738"/>
            <a:ext cx="10515600" cy="2852737"/>
          </a:xfrm>
          <a:prstGeom prst="rect">
            <a:avLst/>
          </a:prstGeom>
        </p:spPr>
        <p:txBody>
          <a:bodyPr anchor="b">
            <a:normAutofit/>
          </a:bodyPr>
          <a:lstStyle>
            <a:lvl1pPr algn="ctr">
              <a:defRPr sz="8800"/>
            </a:lvl1pPr>
          </a:lstStyle>
          <a:p>
            <a:r>
              <a:rPr lang="en-US" dirty="0"/>
              <a:t>Questions?</a:t>
            </a:r>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5" name="Footer Placeholder 4"/>
          <p:cNvSpPr>
            <a:spLocks noGrp="1"/>
          </p:cNvSpPr>
          <p:nvPr>
            <p:ph type="ftr" sz="quarter" idx="11"/>
          </p:nvPr>
        </p:nvSpPr>
        <p:spPr/>
        <p:txBody>
          <a:bodyPr/>
          <a:lstStyle/>
          <a:p>
            <a:endParaRPr lang="en-US">
              <a:solidFill>
                <a:srgbClr val="FFFFFF"/>
              </a:solidFill>
            </a:endParaRPr>
          </a:p>
        </p:txBody>
      </p:sp>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966960" y="6297930"/>
            <a:ext cx="1952625" cy="422275"/>
          </a:xfrm>
          <a:prstGeom prst="rect">
            <a:avLst/>
          </a:prstGeom>
        </p:spPr>
      </p:pic>
    </p:spTree>
    <p:extLst>
      <p:ext uri="{BB962C8B-B14F-4D97-AF65-F5344CB8AC3E}">
        <p14:creationId xmlns:p14="http://schemas.microsoft.com/office/powerpoint/2010/main" val="1583751891"/>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blank" preserve="1">
  <p:cSld name="Closing Slide">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endParaRPr lang="en-US">
              <a:solidFill>
                <a:srgbClr val="FFFFFF"/>
              </a:solidFill>
            </a:endParaRPr>
          </a:p>
        </p:txBody>
      </p:sp>
      <p:pic>
        <p:nvPicPr>
          <p:cNvPr id="5" name="Picture 4" title="Dell Boomi"/>
          <p:cNvPicPr>
            <a:picLocks noChangeAspect="1"/>
          </p:cNvPicPr>
          <p:nvPr userDrawn="1"/>
        </p:nvPicPr>
        <p:blipFill>
          <a:blip r:embed="rId2"/>
          <a:stretch>
            <a:fillRect/>
          </a:stretch>
        </p:blipFill>
        <p:spPr>
          <a:xfrm>
            <a:off x="2018775" y="2547257"/>
            <a:ext cx="8154450" cy="1763486"/>
          </a:xfrm>
          <a:prstGeom prst="rect">
            <a:avLst/>
          </a:prstGeom>
        </p:spPr>
      </p:pic>
      <p:grpSp>
        <p:nvGrpSpPr>
          <p:cNvPr id="6" name="Group 5">
            <a:extLst>
              <a:ext uri="{FF2B5EF4-FFF2-40B4-BE49-F238E27FC236}">
                <a16:creationId xmlns:a16="http://schemas.microsoft.com/office/drawing/2014/main" id="{1942F750-449E-FC4A-B7E9-C65B6FF50010}"/>
              </a:ext>
            </a:extLst>
          </p:cNvPr>
          <p:cNvGrpSpPr/>
          <p:nvPr userDrawn="1"/>
        </p:nvGrpSpPr>
        <p:grpSpPr>
          <a:xfrm>
            <a:off x="5257800" y="-1824556"/>
            <a:ext cx="8185235" cy="7441584"/>
            <a:chOff x="6764973" y="209518"/>
            <a:chExt cx="5154612" cy="4686301"/>
          </a:xfrm>
          <a:solidFill>
            <a:srgbClr val="FFFFFF">
              <a:alpha val="20000"/>
            </a:srgbClr>
          </a:solidFill>
        </p:grpSpPr>
        <p:sp>
          <p:nvSpPr>
            <p:cNvPr id="7" name="Freeform 5">
              <a:extLst>
                <a:ext uri="{FF2B5EF4-FFF2-40B4-BE49-F238E27FC236}">
                  <a16:creationId xmlns:a16="http://schemas.microsoft.com/office/drawing/2014/main" id="{EA7796D2-BD1D-D046-AC79-196DE5FBAC34}"/>
                </a:ext>
              </a:extLst>
            </p:cNvPr>
            <p:cNvSpPr>
              <a:spLocks noEditPoints="1"/>
            </p:cNvSpPr>
            <p:nvPr userDrawn="1"/>
          </p:nvSpPr>
          <p:spPr bwMode="auto">
            <a:xfrm>
              <a:off x="6764973" y="209518"/>
              <a:ext cx="5154612" cy="4686301"/>
            </a:xfrm>
            <a:custGeom>
              <a:avLst/>
              <a:gdLst>
                <a:gd name="T0" fmla="*/ 1179 w 1426"/>
                <a:gd name="T1" fmla="*/ 432 h 1296"/>
                <a:gd name="T2" fmla="*/ 1119 w 1426"/>
                <a:gd name="T3" fmla="*/ 414 h 1296"/>
                <a:gd name="T4" fmla="*/ 1133 w 1426"/>
                <a:gd name="T5" fmla="*/ 352 h 1296"/>
                <a:gd name="T6" fmla="*/ 1070 w 1426"/>
                <a:gd name="T7" fmla="*/ 30 h 1296"/>
                <a:gd name="T8" fmla="*/ 863 w 1426"/>
                <a:gd name="T9" fmla="*/ 59 h 1296"/>
                <a:gd name="T10" fmla="*/ 748 w 1426"/>
                <a:gd name="T11" fmla="*/ 146 h 1296"/>
                <a:gd name="T12" fmla="*/ 356 w 1426"/>
                <a:gd name="T13" fmla="*/ 30 h 1296"/>
                <a:gd name="T14" fmla="*/ 307 w 1426"/>
                <a:gd name="T15" fmla="*/ 414 h 1296"/>
                <a:gd name="T16" fmla="*/ 0 w 1426"/>
                <a:gd name="T17" fmla="*/ 648 h 1296"/>
                <a:gd name="T18" fmla="*/ 356 w 1426"/>
                <a:gd name="T19" fmla="*/ 1266 h 1296"/>
                <a:gd name="T20" fmla="*/ 713 w 1426"/>
                <a:gd name="T21" fmla="*/ 1117 h 1296"/>
                <a:gd name="T22" fmla="*/ 759 w 1426"/>
                <a:gd name="T23" fmla="*/ 1160 h 1296"/>
                <a:gd name="T24" fmla="*/ 1070 w 1426"/>
                <a:gd name="T25" fmla="*/ 1266 h 1296"/>
                <a:gd name="T26" fmla="*/ 1148 w 1426"/>
                <a:gd name="T27" fmla="*/ 1072 h 1296"/>
                <a:gd name="T28" fmla="*/ 1130 w 1426"/>
                <a:gd name="T29" fmla="*/ 929 h 1296"/>
                <a:gd name="T30" fmla="*/ 1165 w 1426"/>
                <a:gd name="T31" fmla="*/ 869 h 1296"/>
                <a:gd name="T32" fmla="*/ 1298 w 1426"/>
                <a:gd name="T33" fmla="*/ 813 h 1296"/>
                <a:gd name="T34" fmla="*/ 1426 w 1426"/>
                <a:gd name="T35" fmla="*/ 648 h 1296"/>
                <a:gd name="T36" fmla="*/ 636 w 1426"/>
                <a:gd name="T37" fmla="*/ 929 h 1296"/>
                <a:gd name="T38" fmla="*/ 713 w 1426"/>
                <a:gd name="T39" fmla="*/ 251 h 1296"/>
                <a:gd name="T40" fmla="*/ 618 w 1426"/>
                <a:gd name="T41" fmla="*/ 367 h 1296"/>
                <a:gd name="T42" fmla="*/ 713 w 1426"/>
                <a:gd name="T43" fmla="*/ 881 h 1296"/>
                <a:gd name="T44" fmla="*/ 520 w 1426"/>
                <a:gd name="T45" fmla="*/ 781 h 1296"/>
                <a:gd name="T46" fmla="*/ 449 w 1426"/>
                <a:gd name="T47" fmla="*/ 648 h 1296"/>
                <a:gd name="T48" fmla="*/ 520 w 1426"/>
                <a:gd name="T49" fmla="*/ 515 h 1296"/>
                <a:gd name="T50" fmla="*/ 713 w 1426"/>
                <a:gd name="T51" fmla="*/ 415 h 1296"/>
                <a:gd name="T52" fmla="*/ 906 w 1426"/>
                <a:gd name="T53" fmla="*/ 515 h 1296"/>
                <a:gd name="T54" fmla="*/ 924 w 1426"/>
                <a:gd name="T55" fmla="*/ 749 h 1296"/>
                <a:gd name="T56" fmla="*/ 845 w 1426"/>
                <a:gd name="T57" fmla="*/ 877 h 1296"/>
                <a:gd name="T58" fmla="*/ 369 w 1426"/>
                <a:gd name="T59" fmla="*/ 450 h 1296"/>
                <a:gd name="T60" fmla="*/ 431 w 1426"/>
                <a:gd name="T61" fmla="*/ 722 h 1296"/>
                <a:gd name="T62" fmla="*/ 422 w 1426"/>
                <a:gd name="T63" fmla="*/ 706 h 1296"/>
                <a:gd name="T64" fmla="*/ 1057 w 1426"/>
                <a:gd name="T65" fmla="*/ 846 h 1296"/>
                <a:gd name="T66" fmla="*/ 958 w 1426"/>
                <a:gd name="T67" fmla="*/ 506 h 1296"/>
                <a:gd name="T68" fmla="*/ 1004 w 1426"/>
                <a:gd name="T69" fmla="*/ 590 h 1296"/>
                <a:gd name="T70" fmla="*/ 850 w 1426"/>
                <a:gd name="T71" fmla="*/ 126 h 1296"/>
                <a:gd name="T72" fmla="*/ 966 w 1426"/>
                <a:gd name="T73" fmla="*/ 68 h 1296"/>
                <a:gd name="T74" fmla="*/ 1089 w 1426"/>
                <a:gd name="T75" fmla="*/ 139 h 1296"/>
                <a:gd name="T76" fmla="*/ 1096 w 1426"/>
                <a:gd name="T77" fmla="*/ 268 h 1296"/>
                <a:gd name="T78" fmla="*/ 1070 w 1426"/>
                <a:gd name="T79" fmla="*/ 402 h 1296"/>
                <a:gd name="T80" fmla="*/ 328 w 1426"/>
                <a:gd name="T81" fmla="*/ 195 h 1296"/>
                <a:gd name="T82" fmla="*/ 554 w 1426"/>
                <a:gd name="T83" fmla="*/ 372 h 1296"/>
                <a:gd name="T84" fmla="*/ 128 w 1426"/>
                <a:gd name="T85" fmla="*/ 540 h 1296"/>
                <a:gd name="T86" fmla="*/ 128 w 1426"/>
                <a:gd name="T87" fmla="*/ 756 h 1296"/>
                <a:gd name="T88" fmla="*/ 328 w 1426"/>
                <a:gd name="T89" fmla="*/ 1101 h 1296"/>
                <a:gd name="T90" fmla="*/ 514 w 1426"/>
                <a:gd name="T91" fmla="*/ 1208 h 1296"/>
                <a:gd name="T92" fmla="*/ 966 w 1426"/>
                <a:gd name="T93" fmla="*/ 1229 h 1296"/>
                <a:gd name="T94" fmla="*/ 852 w 1426"/>
                <a:gd name="T95" fmla="*/ 1171 h 1296"/>
                <a:gd name="T96" fmla="*/ 839 w 1426"/>
                <a:gd name="T97" fmla="*/ 1161 h 1296"/>
                <a:gd name="T98" fmla="*/ 1095 w 1426"/>
                <a:gd name="T99" fmla="*/ 1014 h 1296"/>
                <a:gd name="T100" fmla="*/ 1096 w 1426"/>
                <a:gd name="T101" fmla="*/ 1030 h 1296"/>
                <a:gd name="T102" fmla="*/ 1343 w 1426"/>
                <a:gd name="T103" fmla="*/ 719 h 1296"/>
                <a:gd name="T104" fmla="*/ 1235 w 1426"/>
                <a:gd name="T105" fmla="*/ 789 h 1296"/>
                <a:gd name="T106" fmla="*/ 1221 w 1426"/>
                <a:gd name="T107" fmla="*/ 796 h 1296"/>
                <a:gd name="T108" fmla="*/ 1221 w 1426"/>
                <a:gd name="T109" fmla="*/ 500 h 1296"/>
                <a:gd name="T110" fmla="*/ 1235 w 1426"/>
                <a:gd name="T111" fmla="*/ 507 h 1296"/>
                <a:gd name="T112" fmla="*/ 1343 w 1426"/>
                <a:gd name="T113" fmla="*/ 577 h 1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426" h="1296">
                  <a:moveTo>
                    <a:pt x="1306" y="487"/>
                  </a:moveTo>
                  <a:cubicBezTo>
                    <a:pt x="1303" y="486"/>
                    <a:pt x="1300" y="484"/>
                    <a:pt x="1298" y="483"/>
                  </a:cubicBezTo>
                  <a:cubicBezTo>
                    <a:pt x="1265" y="464"/>
                    <a:pt x="1225" y="447"/>
                    <a:pt x="1181" y="432"/>
                  </a:cubicBezTo>
                  <a:cubicBezTo>
                    <a:pt x="1180" y="432"/>
                    <a:pt x="1180" y="432"/>
                    <a:pt x="1179" y="432"/>
                  </a:cubicBezTo>
                  <a:cubicBezTo>
                    <a:pt x="1177" y="431"/>
                    <a:pt x="1174" y="430"/>
                    <a:pt x="1171" y="429"/>
                  </a:cubicBezTo>
                  <a:cubicBezTo>
                    <a:pt x="1169" y="429"/>
                    <a:pt x="1167" y="428"/>
                    <a:pt x="1165" y="427"/>
                  </a:cubicBezTo>
                  <a:cubicBezTo>
                    <a:pt x="1164" y="427"/>
                    <a:pt x="1164" y="427"/>
                    <a:pt x="1163" y="427"/>
                  </a:cubicBezTo>
                  <a:cubicBezTo>
                    <a:pt x="1149" y="422"/>
                    <a:pt x="1134" y="418"/>
                    <a:pt x="1119" y="414"/>
                  </a:cubicBezTo>
                  <a:cubicBezTo>
                    <a:pt x="1123" y="399"/>
                    <a:pt x="1126" y="384"/>
                    <a:pt x="1130" y="369"/>
                  </a:cubicBezTo>
                  <a:cubicBezTo>
                    <a:pt x="1130" y="368"/>
                    <a:pt x="1130" y="368"/>
                    <a:pt x="1130" y="367"/>
                  </a:cubicBezTo>
                  <a:cubicBezTo>
                    <a:pt x="1131" y="365"/>
                    <a:pt x="1131" y="363"/>
                    <a:pt x="1132" y="360"/>
                  </a:cubicBezTo>
                  <a:cubicBezTo>
                    <a:pt x="1132" y="358"/>
                    <a:pt x="1133" y="355"/>
                    <a:pt x="1133" y="352"/>
                  </a:cubicBezTo>
                  <a:cubicBezTo>
                    <a:pt x="1133" y="352"/>
                    <a:pt x="1133" y="351"/>
                    <a:pt x="1134" y="351"/>
                  </a:cubicBezTo>
                  <a:cubicBezTo>
                    <a:pt x="1143" y="305"/>
                    <a:pt x="1148" y="262"/>
                    <a:pt x="1148" y="224"/>
                  </a:cubicBezTo>
                  <a:cubicBezTo>
                    <a:pt x="1149" y="221"/>
                    <a:pt x="1149" y="218"/>
                    <a:pt x="1149" y="215"/>
                  </a:cubicBezTo>
                  <a:cubicBezTo>
                    <a:pt x="1148" y="124"/>
                    <a:pt x="1122" y="60"/>
                    <a:pt x="1070" y="30"/>
                  </a:cubicBezTo>
                  <a:cubicBezTo>
                    <a:pt x="1070" y="30"/>
                    <a:pt x="1070" y="30"/>
                    <a:pt x="1070" y="30"/>
                  </a:cubicBezTo>
                  <a:cubicBezTo>
                    <a:pt x="1070" y="30"/>
                    <a:pt x="1070" y="30"/>
                    <a:pt x="1070" y="30"/>
                  </a:cubicBezTo>
                  <a:cubicBezTo>
                    <a:pt x="1018" y="0"/>
                    <a:pt x="949" y="9"/>
                    <a:pt x="870" y="54"/>
                  </a:cubicBezTo>
                  <a:cubicBezTo>
                    <a:pt x="867" y="56"/>
                    <a:pt x="865" y="57"/>
                    <a:pt x="863" y="59"/>
                  </a:cubicBezTo>
                  <a:cubicBezTo>
                    <a:pt x="830" y="79"/>
                    <a:pt x="795" y="104"/>
                    <a:pt x="760" y="135"/>
                  </a:cubicBezTo>
                  <a:cubicBezTo>
                    <a:pt x="760" y="136"/>
                    <a:pt x="759" y="136"/>
                    <a:pt x="759" y="136"/>
                  </a:cubicBezTo>
                  <a:cubicBezTo>
                    <a:pt x="757" y="138"/>
                    <a:pt x="755" y="140"/>
                    <a:pt x="753" y="142"/>
                  </a:cubicBezTo>
                  <a:cubicBezTo>
                    <a:pt x="751" y="143"/>
                    <a:pt x="750" y="145"/>
                    <a:pt x="748" y="146"/>
                  </a:cubicBezTo>
                  <a:cubicBezTo>
                    <a:pt x="747" y="147"/>
                    <a:pt x="747" y="147"/>
                    <a:pt x="746" y="148"/>
                  </a:cubicBezTo>
                  <a:cubicBezTo>
                    <a:pt x="735" y="158"/>
                    <a:pt x="724" y="168"/>
                    <a:pt x="713" y="179"/>
                  </a:cubicBezTo>
                  <a:cubicBezTo>
                    <a:pt x="658" y="124"/>
                    <a:pt x="605" y="82"/>
                    <a:pt x="556" y="54"/>
                  </a:cubicBezTo>
                  <a:cubicBezTo>
                    <a:pt x="477" y="9"/>
                    <a:pt x="408" y="0"/>
                    <a:pt x="356" y="30"/>
                  </a:cubicBezTo>
                  <a:cubicBezTo>
                    <a:pt x="356" y="30"/>
                    <a:pt x="356" y="30"/>
                    <a:pt x="356" y="30"/>
                  </a:cubicBezTo>
                  <a:cubicBezTo>
                    <a:pt x="356" y="30"/>
                    <a:pt x="356" y="30"/>
                    <a:pt x="356" y="30"/>
                  </a:cubicBezTo>
                  <a:cubicBezTo>
                    <a:pt x="304" y="60"/>
                    <a:pt x="278" y="124"/>
                    <a:pt x="277" y="215"/>
                  </a:cubicBezTo>
                  <a:cubicBezTo>
                    <a:pt x="277" y="272"/>
                    <a:pt x="287" y="338"/>
                    <a:pt x="307" y="414"/>
                  </a:cubicBezTo>
                  <a:cubicBezTo>
                    <a:pt x="232" y="434"/>
                    <a:pt x="169" y="459"/>
                    <a:pt x="120" y="487"/>
                  </a:cubicBezTo>
                  <a:cubicBezTo>
                    <a:pt x="42" y="533"/>
                    <a:pt x="0" y="588"/>
                    <a:pt x="0" y="648"/>
                  </a:cubicBezTo>
                  <a:cubicBezTo>
                    <a:pt x="0" y="648"/>
                    <a:pt x="0" y="648"/>
                    <a:pt x="0" y="648"/>
                  </a:cubicBezTo>
                  <a:cubicBezTo>
                    <a:pt x="0" y="648"/>
                    <a:pt x="0" y="648"/>
                    <a:pt x="0" y="648"/>
                  </a:cubicBezTo>
                  <a:cubicBezTo>
                    <a:pt x="0" y="708"/>
                    <a:pt x="42" y="763"/>
                    <a:pt x="120" y="809"/>
                  </a:cubicBezTo>
                  <a:cubicBezTo>
                    <a:pt x="169" y="837"/>
                    <a:pt x="232" y="862"/>
                    <a:pt x="307" y="882"/>
                  </a:cubicBezTo>
                  <a:cubicBezTo>
                    <a:pt x="287" y="958"/>
                    <a:pt x="277" y="1024"/>
                    <a:pt x="277" y="1081"/>
                  </a:cubicBezTo>
                  <a:cubicBezTo>
                    <a:pt x="278" y="1172"/>
                    <a:pt x="304" y="1236"/>
                    <a:pt x="356" y="1266"/>
                  </a:cubicBezTo>
                  <a:cubicBezTo>
                    <a:pt x="356" y="1266"/>
                    <a:pt x="356" y="1266"/>
                    <a:pt x="356" y="1266"/>
                  </a:cubicBezTo>
                  <a:cubicBezTo>
                    <a:pt x="356" y="1266"/>
                    <a:pt x="356" y="1266"/>
                    <a:pt x="356" y="1266"/>
                  </a:cubicBezTo>
                  <a:cubicBezTo>
                    <a:pt x="408" y="1296"/>
                    <a:pt x="477" y="1287"/>
                    <a:pt x="556" y="1242"/>
                  </a:cubicBezTo>
                  <a:cubicBezTo>
                    <a:pt x="605" y="1214"/>
                    <a:pt x="658" y="1172"/>
                    <a:pt x="713" y="1117"/>
                  </a:cubicBezTo>
                  <a:cubicBezTo>
                    <a:pt x="724" y="1128"/>
                    <a:pt x="735" y="1138"/>
                    <a:pt x="746" y="1148"/>
                  </a:cubicBezTo>
                  <a:cubicBezTo>
                    <a:pt x="747" y="1149"/>
                    <a:pt x="747" y="1149"/>
                    <a:pt x="748" y="1150"/>
                  </a:cubicBezTo>
                  <a:cubicBezTo>
                    <a:pt x="750" y="1151"/>
                    <a:pt x="751" y="1153"/>
                    <a:pt x="753" y="1154"/>
                  </a:cubicBezTo>
                  <a:cubicBezTo>
                    <a:pt x="755" y="1156"/>
                    <a:pt x="757" y="1158"/>
                    <a:pt x="759" y="1160"/>
                  </a:cubicBezTo>
                  <a:cubicBezTo>
                    <a:pt x="759" y="1160"/>
                    <a:pt x="760" y="1160"/>
                    <a:pt x="760" y="1161"/>
                  </a:cubicBezTo>
                  <a:cubicBezTo>
                    <a:pt x="795" y="1192"/>
                    <a:pt x="830" y="1217"/>
                    <a:pt x="863" y="1237"/>
                  </a:cubicBezTo>
                  <a:cubicBezTo>
                    <a:pt x="865" y="1239"/>
                    <a:pt x="867" y="1240"/>
                    <a:pt x="870" y="1242"/>
                  </a:cubicBezTo>
                  <a:cubicBezTo>
                    <a:pt x="949" y="1287"/>
                    <a:pt x="1018" y="1296"/>
                    <a:pt x="1070" y="1266"/>
                  </a:cubicBezTo>
                  <a:cubicBezTo>
                    <a:pt x="1070" y="1266"/>
                    <a:pt x="1070" y="1266"/>
                    <a:pt x="1070" y="1266"/>
                  </a:cubicBezTo>
                  <a:cubicBezTo>
                    <a:pt x="1070" y="1266"/>
                    <a:pt x="1070" y="1266"/>
                    <a:pt x="1070" y="1266"/>
                  </a:cubicBezTo>
                  <a:cubicBezTo>
                    <a:pt x="1122" y="1236"/>
                    <a:pt x="1148" y="1172"/>
                    <a:pt x="1149" y="1081"/>
                  </a:cubicBezTo>
                  <a:cubicBezTo>
                    <a:pt x="1149" y="1078"/>
                    <a:pt x="1149" y="1075"/>
                    <a:pt x="1148" y="1072"/>
                  </a:cubicBezTo>
                  <a:cubicBezTo>
                    <a:pt x="1148" y="1034"/>
                    <a:pt x="1143" y="991"/>
                    <a:pt x="1134" y="945"/>
                  </a:cubicBezTo>
                  <a:cubicBezTo>
                    <a:pt x="1133" y="945"/>
                    <a:pt x="1133" y="944"/>
                    <a:pt x="1133" y="944"/>
                  </a:cubicBezTo>
                  <a:cubicBezTo>
                    <a:pt x="1133" y="941"/>
                    <a:pt x="1132" y="938"/>
                    <a:pt x="1132" y="936"/>
                  </a:cubicBezTo>
                  <a:cubicBezTo>
                    <a:pt x="1131" y="933"/>
                    <a:pt x="1131" y="931"/>
                    <a:pt x="1130" y="929"/>
                  </a:cubicBezTo>
                  <a:cubicBezTo>
                    <a:pt x="1130" y="928"/>
                    <a:pt x="1130" y="928"/>
                    <a:pt x="1130" y="927"/>
                  </a:cubicBezTo>
                  <a:cubicBezTo>
                    <a:pt x="1126" y="912"/>
                    <a:pt x="1123" y="897"/>
                    <a:pt x="1119" y="882"/>
                  </a:cubicBezTo>
                  <a:cubicBezTo>
                    <a:pt x="1134" y="878"/>
                    <a:pt x="1149" y="874"/>
                    <a:pt x="1163" y="869"/>
                  </a:cubicBezTo>
                  <a:cubicBezTo>
                    <a:pt x="1164" y="869"/>
                    <a:pt x="1164" y="869"/>
                    <a:pt x="1165" y="869"/>
                  </a:cubicBezTo>
                  <a:cubicBezTo>
                    <a:pt x="1167" y="868"/>
                    <a:pt x="1169" y="867"/>
                    <a:pt x="1171" y="867"/>
                  </a:cubicBezTo>
                  <a:cubicBezTo>
                    <a:pt x="1174" y="866"/>
                    <a:pt x="1177" y="865"/>
                    <a:pt x="1179" y="864"/>
                  </a:cubicBezTo>
                  <a:cubicBezTo>
                    <a:pt x="1180" y="864"/>
                    <a:pt x="1180" y="864"/>
                    <a:pt x="1181" y="864"/>
                  </a:cubicBezTo>
                  <a:cubicBezTo>
                    <a:pt x="1225" y="849"/>
                    <a:pt x="1265" y="832"/>
                    <a:pt x="1298" y="813"/>
                  </a:cubicBezTo>
                  <a:cubicBezTo>
                    <a:pt x="1300" y="812"/>
                    <a:pt x="1303" y="810"/>
                    <a:pt x="1306" y="809"/>
                  </a:cubicBezTo>
                  <a:cubicBezTo>
                    <a:pt x="1384" y="763"/>
                    <a:pt x="1426" y="708"/>
                    <a:pt x="1426" y="648"/>
                  </a:cubicBezTo>
                  <a:cubicBezTo>
                    <a:pt x="1426" y="648"/>
                    <a:pt x="1426" y="648"/>
                    <a:pt x="1426" y="648"/>
                  </a:cubicBezTo>
                  <a:cubicBezTo>
                    <a:pt x="1426" y="648"/>
                    <a:pt x="1426" y="648"/>
                    <a:pt x="1426" y="648"/>
                  </a:cubicBezTo>
                  <a:cubicBezTo>
                    <a:pt x="1426" y="588"/>
                    <a:pt x="1384" y="533"/>
                    <a:pt x="1306" y="487"/>
                  </a:cubicBezTo>
                  <a:close/>
                  <a:moveTo>
                    <a:pt x="713" y="1045"/>
                  </a:moveTo>
                  <a:cubicBezTo>
                    <a:pt x="681" y="1009"/>
                    <a:pt x="649" y="970"/>
                    <a:pt x="618" y="929"/>
                  </a:cubicBezTo>
                  <a:cubicBezTo>
                    <a:pt x="624" y="929"/>
                    <a:pt x="630" y="929"/>
                    <a:pt x="636" y="929"/>
                  </a:cubicBezTo>
                  <a:cubicBezTo>
                    <a:pt x="661" y="930"/>
                    <a:pt x="687" y="931"/>
                    <a:pt x="713" y="931"/>
                  </a:cubicBezTo>
                  <a:cubicBezTo>
                    <a:pt x="745" y="931"/>
                    <a:pt x="777" y="930"/>
                    <a:pt x="808" y="929"/>
                  </a:cubicBezTo>
                  <a:cubicBezTo>
                    <a:pt x="777" y="970"/>
                    <a:pt x="745" y="1009"/>
                    <a:pt x="713" y="1045"/>
                  </a:cubicBezTo>
                  <a:close/>
                  <a:moveTo>
                    <a:pt x="713" y="251"/>
                  </a:moveTo>
                  <a:cubicBezTo>
                    <a:pt x="745" y="287"/>
                    <a:pt x="777" y="326"/>
                    <a:pt x="808" y="367"/>
                  </a:cubicBezTo>
                  <a:cubicBezTo>
                    <a:pt x="777" y="366"/>
                    <a:pt x="745" y="365"/>
                    <a:pt x="713" y="365"/>
                  </a:cubicBezTo>
                  <a:cubicBezTo>
                    <a:pt x="687" y="365"/>
                    <a:pt x="661" y="366"/>
                    <a:pt x="636" y="367"/>
                  </a:cubicBezTo>
                  <a:cubicBezTo>
                    <a:pt x="630" y="367"/>
                    <a:pt x="624" y="367"/>
                    <a:pt x="618" y="367"/>
                  </a:cubicBezTo>
                  <a:cubicBezTo>
                    <a:pt x="649" y="326"/>
                    <a:pt x="681" y="287"/>
                    <a:pt x="713" y="251"/>
                  </a:cubicBezTo>
                  <a:close/>
                  <a:moveTo>
                    <a:pt x="845" y="877"/>
                  </a:moveTo>
                  <a:cubicBezTo>
                    <a:pt x="808" y="879"/>
                    <a:pt x="770" y="881"/>
                    <a:pt x="731" y="881"/>
                  </a:cubicBezTo>
                  <a:cubicBezTo>
                    <a:pt x="725" y="881"/>
                    <a:pt x="719" y="881"/>
                    <a:pt x="713" y="881"/>
                  </a:cubicBezTo>
                  <a:cubicBezTo>
                    <a:pt x="707" y="881"/>
                    <a:pt x="700" y="881"/>
                    <a:pt x="694" y="881"/>
                  </a:cubicBezTo>
                  <a:cubicBezTo>
                    <a:pt x="658" y="881"/>
                    <a:pt x="622" y="880"/>
                    <a:pt x="587" y="877"/>
                  </a:cubicBezTo>
                  <a:cubicBezTo>
                    <a:pt x="585" y="877"/>
                    <a:pt x="583" y="877"/>
                    <a:pt x="581" y="877"/>
                  </a:cubicBezTo>
                  <a:cubicBezTo>
                    <a:pt x="560" y="846"/>
                    <a:pt x="540" y="814"/>
                    <a:pt x="520" y="781"/>
                  </a:cubicBezTo>
                  <a:cubicBezTo>
                    <a:pt x="517" y="775"/>
                    <a:pt x="514" y="770"/>
                    <a:pt x="511" y="765"/>
                  </a:cubicBezTo>
                  <a:cubicBezTo>
                    <a:pt x="508" y="759"/>
                    <a:pt x="505" y="754"/>
                    <a:pt x="502" y="748"/>
                  </a:cubicBezTo>
                  <a:cubicBezTo>
                    <a:pt x="484" y="717"/>
                    <a:pt x="467" y="685"/>
                    <a:pt x="452" y="653"/>
                  </a:cubicBezTo>
                  <a:cubicBezTo>
                    <a:pt x="451" y="651"/>
                    <a:pt x="450" y="650"/>
                    <a:pt x="449" y="648"/>
                  </a:cubicBezTo>
                  <a:cubicBezTo>
                    <a:pt x="450" y="646"/>
                    <a:pt x="451" y="645"/>
                    <a:pt x="452" y="643"/>
                  </a:cubicBezTo>
                  <a:cubicBezTo>
                    <a:pt x="467" y="611"/>
                    <a:pt x="484" y="579"/>
                    <a:pt x="502" y="548"/>
                  </a:cubicBezTo>
                  <a:cubicBezTo>
                    <a:pt x="505" y="542"/>
                    <a:pt x="508" y="537"/>
                    <a:pt x="511" y="531"/>
                  </a:cubicBezTo>
                  <a:cubicBezTo>
                    <a:pt x="514" y="526"/>
                    <a:pt x="517" y="521"/>
                    <a:pt x="520" y="515"/>
                  </a:cubicBezTo>
                  <a:cubicBezTo>
                    <a:pt x="540" y="482"/>
                    <a:pt x="560" y="450"/>
                    <a:pt x="581" y="419"/>
                  </a:cubicBezTo>
                  <a:cubicBezTo>
                    <a:pt x="583" y="419"/>
                    <a:pt x="585" y="419"/>
                    <a:pt x="587" y="419"/>
                  </a:cubicBezTo>
                  <a:cubicBezTo>
                    <a:pt x="622" y="416"/>
                    <a:pt x="658" y="415"/>
                    <a:pt x="694" y="415"/>
                  </a:cubicBezTo>
                  <a:cubicBezTo>
                    <a:pt x="700" y="415"/>
                    <a:pt x="707" y="415"/>
                    <a:pt x="713" y="415"/>
                  </a:cubicBezTo>
                  <a:cubicBezTo>
                    <a:pt x="719" y="415"/>
                    <a:pt x="725" y="415"/>
                    <a:pt x="731" y="415"/>
                  </a:cubicBezTo>
                  <a:cubicBezTo>
                    <a:pt x="770" y="415"/>
                    <a:pt x="808" y="417"/>
                    <a:pt x="845" y="419"/>
                  </a:cubicBezTo>
                  <a:cubicBezTo>
                    <a:pt x="846" y="421"/>
                    <a:pt x="847" y="423"/>
                    <a:pt x="848" y="424"/>
                  </a:cubicBezTo>
                  <a:cubicBezTo>
                    <a:pt x="868" y="453"/>
                    <a:pt x="887" y="484"/>
                    <a:pt x="906" y="515"/>
                  </a:cubicBezTo>
                  <a:cubicBezTo>
                    <a:pt x="909" y="520"/>
                    <a:pt x="912" y="526"/>
                    <a:pt x="915" y="531"/>
                  </a:cubicBezTo>
                  <a:cubicBezTo>
                    <a:pt x="918" y="537"/>
                    <a:pt x="921" y="542"/>
                    <a:pt x="924" y="547"/>
                  </a:cubicBezTo>
                  <a:cubicBezTo>
                    <a:pt x="943" y="581"/>
                    <a:pt x="961" y="615"/>
                    <a:pt x="977" y="648"/>
                  </a:cubicBezTo>
                  <a:cubicBezTo>
                    <a:pt x="961" y="681"/>
                    <a:pt x="943" y="715"/>
                    <a:pt x="924" y="749"/>
                  </a:cubicBezTo>
                  <a:cubicBezTo>
                    <a:pt x="921" y="754"/>
                    <a:pt x="918" y="759"/>
                    <a:pt x="915" y="765"/>
                  </a:cubicBezTo>
                  <a:cubicBezTo>
                    <a:pt x="912" y="770"/>
                    <a:pt x="909" y="776"/>
                    <a:pt x="906" y="781"/>
                  </a:cubicBezTo>
                  <a:cubicBezTo>
                    <a:pt x="887" y="812"/>
                    <a:pt x="868" y="843"/>
                    <a:pt x="848" y="872"/>
                  </a:cubicBezTo>
                  <a:cubicBezTo>
                    <a:pt x="847" y="873"/>
                    <a:pt x="846" y="875"/>
                    <a:pt x="845" y="877"/>
                  </a:cubicBezTo>
                  <a:close/>
                  <a:moveTo>
                    <a:pt x="468" y="507"/>
                  </a:moveTo>
                  <a:cubicBezTo>
                    <a:pt x="455" y="529"/>
                    <a:pt x="443" y="551"/>
                    <a:pt x="431" y="574"/>
                  </a:cubicBezTo>
                  <a:cubicBezTo>
                    <a:pt x="428" y="579"/>
                    <a:pt x="425" y="585"/>
                    <a:pt x="422" y="590"/>
                  </a:cubicBezTo>
                  <a:cubicBezTo>
                    <a:pt x="402" y="542"/>
                    <a:pt x="384" y="495"/>
                    <a:pt x="369" y="450"/>
                  </a:cubicBezTo>
                  <a:cubicBezTo>
                    <a:pt x="416" y="439"/>
                    <a:pt x="466" y="431"/>
                    <a:pt x="518" y="425"/>
                  </a:cubicBezTo>
                  <a:cubicBezTo>
                    <a:pt x="501" y="452"/>
                    <a:pt x="484" y="479"/>
                    <a:pt x="468" y="507"/>
                  </a:cubicBezTo>
                  <a:close/>
                  <a:moveTo>
                    <a:pt x="422" y="706"/>
                  </a:moveTo>
                  <a:cubicBezTo>
                    <a:pt x="425" y="711"/>
                    <a:pt x="428" y="717"/>
                    <a:pt x="431" y="722"/>
                  </a:cubicBezTo>
                  <a:cubicBezTo>
                    <a:pt x="443" y="745"/>
                    <a:pt x="455" y="767"/>
                    <a:pt x="468" y="789"/>
                  </a:cubicBezTo>
                  <a:cubicBezTo>
                    <a:pt x="484" y="817"/>
                    <a:pt x="501" y="844"/>
                    <a:pt x="518" y="871"/>
                  </a:cubicBezTo>
                  <a:cubicBezTo>
                    <a:pt x="466" y="865"/>
                    <a:pt x="416" y="857"/>
                    <a:pt x="369" y="846"/>
                  </a:cubicBezTo>
                  <a:cubicBezTo>
                    <a:pt x="384" y="801"/>
                    <a:pt x="402" y="754"/>
                    <a:pt x="422" y="706"/>
                  </a:cubicBezTo>
                  <a:close/>
                  <a:moveTo>
                    <a:pt x="918" y="855"/>
                  </a:moveTo>
                  <a:cubicBezTo>
                    <a:pt x="932" y="834"/>
                    <a:pt x="945" y="812"/>
                    <a:pt x="958" y="790"/>
                  </a:cubicBezTo>
                  <a:cubicBezTo>
                    <a:pt x="974" y="762"/>
                    <a:pt x="989" y="734"/>
                    <a:pt x="1004" y="706"/>
                  </a:cubicBezTo>
                  <a:cubicBezTo>
                    <a:pt x="1024" y="754"/>
                    <a:pt x="1042" y="801"/>
                    <a:pt x="1057" y="846"/>
                  </a:cubicBezTo>
                  <a:cubicBezTo>
                    <a:pt x="1010" y="857"/>
                    <a:pt x="960" y="865"/>
                    <a:pt x="908" y="871"/>
                  </a:cubicBezTo>
                  <a:cubicBezTo>
                    <a:pt x="912" y="866"/>
                    <a:pt x="915" y="860"/>
                    <a:pt x="918" y="855"/>
                  </a:cubicBezTo>
                  <a:close/>
                  <a:moveTo>
                    <a:pt x="1004" y="590"/>
                  </a:moveTo>
                  <a:cubicBezTo>
                    <a:pt x="989" y="562"/>
                    <a:pt x="974" y="534"/>
                    <a:pt x="958" y="506"/>
                  </a:cubicBezTo>
                  <a:cubicBezTo>
                    <a:pt x="945" y="484"/>
                    <a:pt x="932" y="462"/>
                    <a:pt x="918" y="441"/>
                  </a:cubicBezTo>
                  <a:cubicBezTo>
                    <a:pt x="915" y="436"/>
                    <a:pt x="912" y="430"/>
                    <a:pt x="908" y="425"/>
                  </a:cubicBezTo>
                  <a:cubicBezTo>
                    <a:pt x="960" y="431"/>
                    <a:pt x="1010" y="439"/>
                    <a:pt x="1057" y="450"/>
                  </a:cubicBezTo>
                  <a:cubicBezTo>
                    <a:pt x="1042" y="495"/>
                    <a:pt x="1024" y="542"/>
                    <a:pt x="1004" y="590"/>
                  </a:cubicBezTo>
                  <a:close/>
                  <a:moveTo>
                    <a:pt x="839" y="135"/>
                  </a:moveTo>
                  <a:cubicBezTo>
                    <a:pt x="840" y="134"/>
                    <a:pt x="841" y="134"/>
                    <a:pt x="841" y="133"/>
                  </a:cubicBezTo>
                  <a:cubicBezTo>
                    <a:pt x="843" y="132"/>
                    <a:pt x="844" y="131"/>
                    <a:pt x="845" y="130"/>
                  </a:cubicBezTo>
                  <a:cubicBezTo>
                    <a:pt x="847" y="129"/>
                    <a:pt x="849" y="128"/>
                    <a:pt x="850" y="126"/>
                  </a:cubicBezTo>
                  <a:cubicBezTo>
                    <a:pt x="851" y="126"/>
                    <a:pt x="851" y="126"/>
                    <a:pt x="852" y="125"/>
                  </a:cubicBezTo>
                  <a:cubicBezTo>
                    <a:pt x="857" y="122"/>
                    <a:pt x="862" y="118"/>
                    <a:pt x="868" y="115"/>
                  </a:cubicBezTo>
                  <a:cubicBezTo>
                    <a:pt x="868" y="115"/>
                    <a:pt x="868" y="115"/>
                    <a:pt x="868" y="115"/>
                  </a:cubicBezTo>
                  <a:cubicBezTo>
                    <a:pt x="903" y="91"/>
                    <a:pt x="936" y="75"/>
                    <a:pt x="966" y="68"/>
                  </a:cubicBezTo>
                  <a:cubicBezTo>
                    <a:pt x="966" y="67"/>
                    <a:pt x="966" y="67"/>
                    <a:pt x="966" y="67"/>
                  </a:cubicBezTo>
                  <a:cubicBezTo>
                    <a:pt x="997" y="59"/>
                    <a:pt x="1024" y="61"/>
                    <a:pt x="1045" y="73"/>
                  </a:cubicBezTo>
                  <a:cubicBezTo>
                    <a:pt x="1066" y="85"/>
                    <a:pt x="1081" y="108"/>
                    <a:pt x="1090" y="138"/>
                  </a:cubicBezTo>
                  <a:cubicBezTo>
                    <a:pt x="1089" y="139"/>
                    <a:pt x="1089" y="139"/>
                    <a:pt x="1089" y="139"/>
                  </a:cubicBezTo>
                  <a:cubicBezTo>
                    <a:pt x="1098" y="168"/>
                    <a:pt x="1100" y="205"/>
                    <a:pt x="1098" y="247"/>
                  </a:cubicBezTo>
                  <a:cubicBezTo>
                    <a:pt x="1098" y="247"/>
                    <a:pt x="1098" y="247"/>
                    <a:pt x="1098" y="247"/>
                  </a:cubicBezTo>
                  <a:cubicBezTo>
                    <a:pt x="1097" y="254"/>
                    <a:pt x="1097" y="260"/>
                    <a:pt x="1096" y="266"/>
                  </a:cubicBezTo>
                  <a:cubicBezTo>
                    <a:pt x="1096" y="267"/>
                    <a:pt x="1096" y="268"/>
                    <a:pt x="1096" y="268"/>
                  </a:cubicBezTo>
                  <a:cubicBezTo>
                    <a:pt x="1096" y="270"/>
                    <a:pt x="1096" y="273"/>
                    <a:pt x="1095" y="275"/>
                  </a:cubicBezTo>
                  <a:cubicBezTo>
                    <a:pt x="1095" y="276"/>
                    <a:pt x="1095" y="278"/>
                    <a:pt x="1095" y="279"/>
                  </a:cubicBezTo>
                  <a:cubicBezTo>
                    <a:pt x="1095" y="280"/>
                    <a:pt x="1095" y="281"/>
                    <a:pt x="1095" y="282"/>
                  </a:cubicBezTo>
                  <a:cubicBezTo>
                    <a:pt x="1090" y="319"/>
                    <a:pt x="1082" y="359"/>
                    <a:pt x="1070" y="402"/>
                  </a:cubicBezTo>
                  <a:cubicBezTo>
                    <a:pt x="1009" y="388"/>
                    <a:pt x="942" y="378"/>
                    <a:pt x="872" y="372"/>
                  </a:cubicBezTo>
                  <a:cubicBezTo>
                    <a:pt x="832" y="315"/>
                    <a:pt x="790" y="262"/>
                    <a:pt x="747" y="215"/>
                  </a:cubicBezTo>
                  <a:cubicBezTo>
                    <a:pt x="779" y="184"/>
                    <a:pt x="809" y="157"/>
                    <a:pt x="839" y="135"/>
                  </a:cubicBezTo>
                  <a:close/>
                  <a:moveTo>
                    <a:pt x="328" y="195"/>
                  </a:moveTo>
                  <a:cubicBezTo>
                    <a:pt x="331" y="135"/>
                    <a:pt x="349" y="92"/>
                    <a:pt x="381" y="73"/>
                  </a:cubicBezTo>
                  <a:cubicBezTo>
                    <a:pt x="413" y="55"/>
                    <a:pt x="460" y="60"/>
                    <a:pt x="514" y="88"/>
                  </a:cubicBezTo>
                  <a:cubicBezTo>
                    <a:pt x="563" y="113"/>
                    <a:pt x="620" y="156"/>
                    <a:pt x="679" y="215"/>
                  </a:cubicBezTo>
                  <a:cubicBezTo>
                    <a:pt x="636" y="262"/>
                    <a:pt x="594" y="315"/>
                    <a:pt x="554" y="372"/>
                  </a:cubicBezTo>
                  <a:cubicBezTo>
                    <a:pt x="484" y="378"/>
                    <a:pt x="417" y="388"/>
                    <a:pt x="355" y="402"/>
                  </a:cubicBezTo>
                  <a:cubicBezTo>
                    <a:pt x="334" y="322"/>
                    <a:pt x="324" y="251"/>
                    <a:pt x="328" y="195"/>
                  </a:cubicBezTo>
                  <a:close/>
                  <a:moveTo>
                    <a:pt x="49" y="648"/>
                  </a:moveTo>
                  <a:cubicBezTo>
                    <a:pt x="49" y="611"/>
                    <a:pt x="77" y="574"/>
                    <a:pt x="128" y="540"/>
                  </a:cubicBezTo>
                  <a:cubicBezTo>
                    <a:pt x="175" y="510"/>
                    <a:pt x="241" y="483"/>
                    <a:pt x="321" y="461"/>
                  </a:cubicBezTo>
                  <a:cubicBezTo>
                    <a:pt x="340" y="522"/>
                    <a:pt x="365" y="585"/>
                    <a:pt x="394" y="648"/>
                  </a:cubicBezTo>
                  <a:cubicBezTo>
                    <a:pt x="365" y="711"/>
                    <a:pt x="340" y="774"/>
                    <a:pt x="321" y="835"/>
                  </a:cubicBezTo>
                  <a:cubicBezTo>
                    <a:pt x="241" y="813"/>
                    <a:pt x="175" y="786"/>
                    <a:pt x="128" y="756"/>
                  </a:cubicBezTo>
                  <a:cubicBezTo>
                    <a:pt x="77" y="722"/>
                    <a:pt x="49" y="685"/>
                    <a:pt x="49" y="648"/>
                  </a:cubicBezTo>
                  <a:close/>
                  <a:moveTo>
                    <a:pt x="514" y="1208"/>
                  </a:moveTo>
                  <a:cubicBezTo>
                    <a:pt x="460" y="1236"/>
                    <a:pt x="413" y="1241"/>
                    <a:pt x="381" y="1223"/>
                  </a:cubicBezTo>
                  <a:cubicBezTo>
                    <a:pt x="349" y="1204"/>
                    <a:pt x="331" y="1161"/>
                    <a:pt x="328" y="1101"/>
                  </a:cubicBezTo>
                  <a:cubicBezTo>
                    <a:pt x="324" y="1045"/>
                    <a:pt x="334" y="974"/>
                    <a:pt x="355" y="894"/>
                  </a:cubicBezTo>
                  <a:cubicBezTo>
                    <a:pt x="417" y="908"/>
                    <a:pt x="484" y="918"/>
                    <a:pt x="554" y="924"/>
                  </a:cubicBezTo>
                  <a:cubicBezTo>
                    <a:pt x="594" y="981"/>
                    <a:pt x="636" y="1034"/>
                    <a:pt x="679" y="1081"/>
                  </a:cubicBezTo>
                  <a:cubicBezTo>
                    <a:pt x="620" y="1140"/>
                    <a:pt x="563" y="1183"/>
                    <a:pt x="514" y="1208"/>
                  </a:cubicBezTo>
                  <a:close/>
                  <a:moveTo>
                    <a:pt x="1089" y="1157"/>
                  </a:moveTo>
                  <a:cubicBezTo>
                    <a:pt x="1090" y="1158"/>
                    <a:pt x="1090" y="1158"/>
                    <a:pt x="1090" y="1158"/>
                  </a:cubicBezTo>
                  <a:cubicBezTo>
                    <a:pt x="1081" y="1188"/>
                    <a:pt x="1066" y="1211"/>
                    <a:pt x="1045" y="1223"/>
                  </a:cubicBezTo>
                  <a:cubicBezTo>
                    <a:pt x="1024" y="1235"/>
                    <a:pt x="997" y="1237"/>
                    <a:pt x="966" y="1229"/>
                  </a:cubicBezTo>
                  <a:cubicBezTo>
                    <a:pt x="966" y="1228"/>
                    <a:pt x="966" y="1228"/>
                    <a:pt x="966" y="1228"/>
                  </a:cubicBezTo>
                  <a:cubicBezTo>
                    <a:pt x="936" y="1221"/>
                    <a:pt x="903" y="1205"/>
                    <a:pt x="868" y="1181"/>
                  </a:cubicBezTo>
                  <a:cubicBezTo>
                    <a:pt x="868" y="1181"/>
                    <a:pt x="868" y="1181"/>
                    <a:pt x="868" y="1181"/>
                  </a:cubicBezTo>
                  <a:cubicBezTo>
                    <a:pt x="862" y="1178"/>
                    <a:pt x="857" y="1174"/>
                    <a:pt x="852" y="1171"/>
                  </a:cubicBezTo>
                  <a:cubicBezTo>
                    <a:pt x="851" y="1170"/>
                    <a:pt x="851" y="1170"/>
                    <a:pt x="850" y="1170"/>
                  </a:cubicBezTo>
                  <a:cubicBezTo>
                    <a:pt x="849" y="1168"/>
                    <a:pt x="847" y="1167"/>
                    <a:pt x="845" y="1166"/>
                  </a:cubicBezTo>
                  <a:cubicBezTo>
                    <a:pt x="844" y="1165"/>
                    <a:pt x="843" y="1164"/>
                    <a:pt x="841" y="1163"/>
                  </a:cubicBezTo>
                  <a:cubicBezTo>
                    <a:pt x="841" y="1162"/>
                    <a:pt x="840" y="1162"/>
                    <a:pt x="839" y="1161"/>
                  </a:cubicBezTo>
                  <a:cubicBezTo>
                    <a:pt x="809" y="1139"/>
                    <a:pt x="779" y="1112"/>
                    <a:pt x="747" y="1081"/>
                  </a:cubicBezTo>
                  <a:cubicBezTo>
                    <a:pt x="790" y="1034"/>
                    <a:pt x="832" y="981"/>
                    <a:pt x="872" y="924"/>
                  </a:cubicBezTo>
                  <a:cubicBezTo>
                    <a:pt x="942" y="918"/>
                    <a:pt x="1009" y="908"/>
                    <a:pt x="1070" y="894"/>
                  </a:cubicBezTo>
                  <a:cubicBezTo>
                    <a:pt x="1082" y="937"/>
                    <a:pt x="1090" y="977"/>
                    <a:pt x="1095" y="1014"/>
                  </a:cubicBezTo>
                  <a:cubicBezTo>
                    <a:pt x="1095" y="1015"/>
                    <a:pt x="1095" y="1016"/>
                    <a:pt x="1095" y="1017"/>
                  </a:cubicBezTo>
                  <a:cubicBezTo>
                    <a:pt x="1095" y="1018"/>
                    <a:pt x="1095" y="1020"/>
                    <a:pt x="1095" y="1021"/>
                  </a:cubicBezTo>
                  <a:cubicBezTo>
                    <a:pt x="1096" y="1023"/>
                    <a:pt x="1096" y="1026"/>
                    <a:pt x="1096" y="1028"/>
                  </a:cubicBezTo>
                  <a:cubicBezTo>
                    <a:pt x="1096" y="1028"/>
                    <a:pt x="1096" y="1029"/>
                    <a:pt x="1096" y="1030"/>
                  </a:cubicBezTo>
                  <a:cubicBezTo>
                    <a:pt x="1097" y="1036"/>
                    <a:pt x="1097" y="1042"/>
                    <a:pt x="1098" y="1049"/>
                  </a:cubicBezTo>
                  <a:cubicBezTo>
                    <a:pt x="1098" y="1049"/>
                    <a:pt x="1098" y="1049"/>
                    <a:pt x="1098" y="1049"/>
                  </a:cubicBezTo>
                  <a:cubicBezTo>
                    <a:pt x="1100" y="1091"/>
                    <a:pt x="1098" y="1128"/>
                    <a:pt x="1089" y="1157"/>
                  </a:cubicBezTo>
                  <a:close/>
                  <a:moveTo>
                    <a:pt x="1343" y="719"/>
                  </a:moveTo>
                  <a:cubicBezTo>
                    <a:pt x="1342" y="719"/>
                    <a:pt x="1342" y="719"/>
                    <a:pt x="1342" y="719"/>
                  </a:cubicBezTo>
                  <a:cubicBezTo>
                    <a:pt x="1321" y="741"/>
                    <a:pt x="1290" y="762"/>
                    <a:pt x="1252" y="781"/>
                  </a:cubicBezTo>
                  <a:cubicBezTo>
                    <a:pt x="1252" y="781"/>
                    <a:pt x="1252" y="781"/>
                    <a:pt x="1252" y="781"/>
                  </a:cubicBezTo>
                  <a:cubicBezTo>
                    <a:pt x="1247" y="784"/>
                    <a:pt x="1241" y="786"/>
                    <a:pt x="1235" y="789"/>
                  </a:cubicBezTo>
                  <a:cubicBezTo>
                    <a:pt x="1235" y="789"/>
                    <a:pt x="1234" y="790"/>
                    <a:pt x="1233" y="790"/>
                  </a:cubicBezTo>
                  <a:cubicBezTo>
                    <a:pt x="1231" y="791"/>
                    <a:pt x="1229" y="792"/>
                    <a:pt x="1227" y="793"/>
                  </a:cubicBezTo>
                  <a:cubicBezTo>
                    <a:pt x="1226" y="793"/>
                    <a:pt x="1225" y="794"/>
                    <a:pt x="1223" y="794"/>
                  </a:cubicBezTo>
                  <a:cubicBezTo>
                    <a:pt x="1222" y="795"/>
                    <a:pt x="1221" y="795"/>
                    <a:pt x="1221" y="796"/>
                  </a:cubicBezTo>
                  <a:cubicBezTo>
                    <a:pt x="1186" y="810"/>
                    <a:pt x="1148" y="823"/>
                    <a:pt x="1105" y="835"/>
                  </a:cubicBezTo>
                  <a:cubicBezTo>
                    <a:pt x="1086" y="774"/>
                    <a:pt x="1061" y="711"/>
                    <a:pt x="1032" y="648"/>
                  </a:cubicBezTo>
                  <a:cubicBezTo>
                    <a:pt x="1061" y="585"/>
                    <a:pt x="1086" y="522"/>
                    <a:pt x="1105" y="461"/>
                  </a:cubicBezTo>
                  <a:cubicBezTo>
                    <a:pt x="1148" y="473"/>
                    <a:pt x="1186" y="486"/>
                    <a:pt x="1221" y="500"/>
                  </a:cubicBezTo>
                  <a:cubicBezTo>
                    <a:pt x="1221" y="501"/>
                    <a:pt x="1222" y="501"/>
                    <a:pt x="1223" y="502"/>
                  </a:cubicBezTo>
                  <a:cubicBezTo>
                    <a:pt x="1225" y="502"/>
                    <a:pt x="1226" y="503"/>
                    <a:pt x="1227" y="503"/>
                  </a:cubicBezTo>
                  <a:cubicBezTo>
                    <a:pt x="1229" y="504"/>
                    <a:pt x="1231" y="505"/>
                    <a:pt x="1233" y="506"/>
                  </a:cubicBezTo>
                  <a:cubicBezTo>
                    <a:pt x="1234" y="506"/>
                    <a:pt x="1235" y="507"/>
                    <a:pt x="1235" y="507"/>
                  </a:cubicBezTo>
                  <a:cubicBezTo>
                    <a:pt x="1241" y="510"/>
                    <a:pt x="1247" y="512"/>
                    <a:pt x="1252" y="515"/>
                  </a:cubicBezTo>
                  <a:cubicBezTo>
                    <a:pt x="1252" y="515"/>
                    <a:pt x="1252" y="515"/>
                    <a:pt x="1252" y="515"/>
                  </a:cubicBezTo>
                  <a:cubicBezTo>
                    <a:pt x="1290" y="534"/>
                    <a:pt x="1321" y="555"/>
                    <a:pt x="1342" y="577"/>
                  </a:cubicBezTo>
                  <a:cubicBezTo>
                    <a:pt x="1343" y="577"/>
                    <a:pt x="1343" y="577"/>
                    <a:pt x="1343" y="577"/>
                  </a:cubicBezTo>
                  <a:cubicBezTo>
                    <a:pt x="1365" y="600"/>
                    <a:pt x="1377" y="624"/>
                    <a:pt x="1377" y="648"/>
                  </a:cubicBezTo>
                  <a:cubicBezTo>
                    <a:pt x="1377" y="672"/>
                    <a:pt x="1365" y="696"/>
                    <a:pt x="1343" y="7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8" name="Freeform 6">
              <a:extLst>
                <a:ext uri="{FF2B5EF4-FFF2-40B4-BE49-F238E27FC236}">
                  <a16:creationId xmlns:a16="http://schemas.microsoft.com/office/drawing/2014/main" id="{47EB1FE8-5B75-A649-8B2D-A51FEDEFC653}"/>
                </a:ext>
              </a:extLst>
            </p:cNvPr>
            <p:cNvSpPr>
              <a:spLocks/>
            </p:cNvSpPr>
            <p:nvPr userDrawn="1"/>
          </p:nvSpPr>
          <p:spPr bwMode="auto">
            <a:xfrm>
              <a:off x="8777923" y="2009743"/>
              <a:ext cx="965200" cy="1092200"/>
            </a:xfrm>
            <a:custGeom>
              <a:avLst/>
              <a:gdLst>
                <a:gd name="T0" fmla="*/ 262 w 267"/>
                <a:gd name="T1" fmla="*/ 81 h 302"/>
                <a:gd name="T2" fmla="*/ 230 w 267"/>
                <a:gd name="T3" fmla="*/ 0 h 302"/>
                <a:gd name="T4" fmla="*/ 235 w 267"/>
                <a:gd name="T5" fmla="*/ 69 h 302"/>
                <a:gd name="T6" fmla="*/ 0 w 267"/>
                <a:gd name="T7" fmla="*/ 214 h 302"/>
                <a:gd name="T8" fmla="*/ 45 w 267"/>
                <a:gd name="T9" fmla="*/ 276 h 302"/>
                <a:gd name="T10" fmla="*/ 84 w 267"/>
                <a:gd name="T11" fmla="*/ 302 h 302"/>
                <a:gd name="T12" fmla="*/ 262 w 267"/>
                <a:gd name="T13" fmla="*/ 81 h 302"/>
              </a:gdLst>
              <a:ahLst/>
              <a:cxnLst>
                <a:cxn ang="0">
                  <a:pos x="T0" y="T1"/>
                </a:cxn>
                <a:cxn ang="0">
                  <a:pos x="T2" y="T3"/>
                </a:cxn>
                <a:cxn ang="0">
                  <a:pos x="T4" y="T5"/>
                </a:cxn>
                <a:cxn ang="0">
                  <a:pos x="T6" y="T7"/>
                </a:cxn>
                <a:cxn ang="0">
                  <a:pos x="T8" y="T9"/>
                </a:cxn>
                <a:cxn ang="0">
                  <a:pos x="T10" y="T11"/>
                </a:cxn>
                <a:cxn ang="0">
                  <a:pos x="T12" y="T13"/>
                </a:cxn>
              </a:cxnLst>
              <a:rect l="0" t="0" r="r" b="b"/>
              <a:pathLst>
                <a:path w="267" h="302">
                  <a:moveTo>
                    <a:pt x="262" y="81"/>
                  </a:moveTo>
                  <a:cubicBezTo>
                    <a:pt x="267" y="41"/>
                    <a:pt x="257" y="13"/>
                    <a:pt x="230" y="0"/>
                  </a:cubicBezTo>
                  <a:cubicBezTo>
                    <a:pt x="250" y="14"/>
                    <a:pt x="251" y="40"/>
                    <a:pt x="235" y="69"/>
                  </a:cubicBezTo>
                  <a:cubicBezTo>
                    <a:pt x="205" y="124"/>
                    <a:pt x="104" y="182"/>
                    <a:pt x="0" y="214"/>
                  </a:cubicBezTo>
                  <a:cubicBezTo>
                    <a:pt x="11" y="238"/>
                    <a:pt x="26" y="259"/>
                    <a:pt x="45" y="276"/>
                  </a:cubicBezTo>
                  <a:cubicBezTo>
                    <a:pt x="57" y="286"/>
                    <a:pt x="71" y="295"/>
                    <a:pt x="84" y="302"/>
                  </a:cubicBezTo>
                  <a:cubicBezTo>
                    <a:pt x="174" y="249"/>
                    <a:pt x="251" y="161"/>
                    <a:pt x="262" y="8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9" name="Freeform 7">
              <a:extLst>
                <a:ext uri="{FF2B5EF4-FFF2-40B4-BE49-F238E27FC236}">
                  <a16:creationId xmlns:a16="http://schemas.microsoft.com/office/drawing/2014/main" id="{16E15FE3-CCA5-6D44-A8A6-1F2829839F6A}"/>
                </a:ext>
              </a:extLst>
            </p:cNvPr>
            <p:cNvSpPr>
              <a:spLocks/>
            </p:cNvSpPr>
            <p:nvPr userDrawn="1"/>
          </p:nvSpPr>
          <p:spPr bwMode="auto">
            <a:xfrm>
              <a:off x="9252585" y="2139918"/>
              <a:ext cx="696912" cy="1020763"/>
            </a:xfrm>
            <a:custGeom>
              <a:avLst/>
              <a:gdLst>
                <a:gd name="T0" fmla="*/ 181 w 193"/>
                <a:gd name="T1" fmla="*/ 174 h 282"/>
                <a:gd name="T2" fmla="*/ 184 w 193"/>
                <a:gd name="T3" fmla="*/ 168 h 282"/>
                <a:gd name="T4" fmla="*/ 186 w 193"/>
                <a:gd name="T5" fmla="*/ 160 h 282"/>
                <a:gd name="T6" fmla="*/ 188 w 193"/>
                <a:gd name="T7" fmla="*/ 152 h 282"/>
                <a:gd name="T8" fmla="*/ 190 w 193"/>
                <a:gd name="T9" fmla="*/ 146 h 282"/>
                <a:gd name="T10" fmla="*/ 192 w 193"/>
                <a:gd name="T11" fmla="*/ 131 h 282"/>
                <a:gd name="T12" fmla="*/ 192 w 193"/>
                <a:gd name="T13" fmla="*/ 130 h 282"/>
                <a:gd name="T14" fmla="*/ 193 w 193"/>
                <a:gd name="T15" fmla="*/ 116 h 282"/>
                <a:gd name="T16" fmla="*/ 193 w 193"/>
                <a:gd name="T17" fmla="*/ 111 h 282"/>
                <a:gd name="T18" fmla="*/ 192 w 193"/>
                <a:gd name="T19" fmla="*/ 100 h 282"/>
                <a:gd name="T20" fmla="*/ 191 w 193"/>
                <a:gd name="T21" fmla="*/ 95 h 282"/>
                <a:gd name="T22" fmla="*/ 190 w 193"/>
                <a:gd name="T23" fmla="*/ 84 h 282"/>
                <a:gd name="T24" fmla="*/ 188 w 193"/>
                <a:gd name="T25" fmla="*/ 75 h 282"/>
                <a:gd name="T26" fmla="*/ 186 w 193"/>
                <a:gd name="T27" fmla="*/ 66 h 282"/>
                <a:gd name="T28" fmla="*/ 183 w 193"/>
                <a:gd name="T29" fmla="*/ 59 h 282"/>
                <a:gd name="T30" fmla="*/ 181 w 193"/>
                <a:gd name="T31" fmla="*/ 52 h 282"/>
                <a:gd name="T32" fmla="*/ 178 w 193"/>
                <a:gd name="T33" fmla="*/ 46 h 282"/>
                <a:gd name="T34" fmla="*/ 175 w 193"/>
                <a:gd name="T35" fmla="*/ 38 h 282"/>
                <a:gd name="T36" fmla="*/ 172 w 193"/>
                <a:gd name="T37" fmla="*/ 33 h 282"/>
                <a:gd name="T38" fmla="*/ 164 w 193"/>
                <a:gd name="T39" fmla="*/ 20 h 282"/>
                <a:gd name="T40" fmla="*/ 163 w 193"/>
                <a:gd name="T41" fmla="*/ 19 h 282"/>
                <a:gd name="T42" fmla="*/ 155 w 193"/>
                <a:gd name="T43" fmla="*/ 8 h 282"/>
                <a:gd name="T44" fmla="*/ 153 w 193"/>
                <a:gd name="T45" fmla="*/ 5 h 282"/>
                <a:gd name="T46" fmla="*/ 148 w 193"/>
                <a:gd name="T47" fmla="*/ 0 h 282"/>
                <a:gd name="T48" fmla="*/ 149 w 193"/>
                <a:gd name="T49" fmla="*/ 78 h 282"/>
                <a:gd name="T50" fmla="*/ 0 w 193"/>
                <a:gd name="T51" fmla="*/ 280 h 282"/>
                <a:gd name="T52" fmla="*/ 25 w 193"/>
                <a:gd name="T53" fmla="*/ 282 h 282"/>
                <a:gd name="T54" fmla="*/ 87 w 193"/>
                <a:gd name="T55" fmla="*/ 270 h 282"/>
                <a:gd name="T56" fmla="*/ 171 w 193"/>
                <a:gd name="T57" fmla="*/ 196 h 282"/>
                <a:gd name="T58" fmla="*/ 176 w 193"/>
                <a:gd name="T59" fmla="*/ 186 h 282"/>
                <a:gd name="T60" fmla="*/ 178 w 193"/>
                <a:gd name="T61" fmla="*/ 182 h 282"/>
                <a:gd name="T62" fmla="*/ 181 w 193"/>
                <a:gd name="T63" fmla="*/ 174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93" h="282">
                  <a:moveTo>
                    <a:pt x="181" y="174"/>
                  </a:moveTo>
                  <a:cubicBezTo>
                    <a:pt x="182" y="172"/>
                    <a:pt x="183" y="170"/>
                    <a:pt x="184" y="168"/>
                  </a:cubicBezTo>
                  <a:cubicBezTo>
                    <a:pt x="185" y="165"/>
                    <a:pt x="185" y="163"/>
                    <a:pt x="186" y="160"/>
                  </a:cubicBezTo>
                  <a:cubicBezTo>
                    <a:pt x="187" y="158"/>
                    <a:pt x="188" y="155"/>
                    <a:pt x="188" y="152"/>
                  </a:cubicBezTo>
                  <a:cubicBezTo>
                    <a:pt x="189" y="150"/>
                    <a:pt x="189" y="148"/>
                    <a:pt x="190" y="146"/>
                  </a:cubicBezTo>
                  <a:cubicBezTo>
                    <a:pt x="190" y="141"/>
                    <a:pt x="191" y="136"/>
                    <a:pt x="192" y="131"/>
                  </a:cubicBezTo>
                  <a:cubicBezTo>
                    <a:pt x="192" y="131"/>
                    <a:pt x="192" y="130"/>
                    <a:pt x="192" y="130"/>
                  </a:cubicBezTo>
                  <a:cubicBezTo>
                    <a:pt x="192" y="125"/>
                    <a:pt x="193" y="121"/>
                    <a:pt x="193" y="116"/>
                  </a:cubicBezTo>
                  <a:cubicBezTo>
                    <a:pt x="193" y="114"/>
                    <a:pt x="193" y="113"/>
                    <a:pt x="193" y="111"/>
                  </a:cubicBezTo>
                  <a:cubicBezTo>
                    <a:pt x="192" y="108"/>
                    <a:pt x="192" y="104"/>
                    <a:pt x="192" y="100"/>
                  </a:cubicBezTo>
                  <a:cubicBezTo>
                    <a:pt x="192" y="98"/>
                    <a:pt x="192" y="97"/>
                    <a:pt x="191" y="95"/>
                  </a:cubicBezTo>
                  <a:cubicBezTo>
                    <a:pt x="191" y="91"/>
                    <a:pt x="190" y="88"/>
                    <a:pt x="190" y="84"/>
                  </a:cubicBezTo>
                  <a:cubicBezTo>
                    <a:pt x="189" y="81"/>
                    <a:pt x="189" y="78"/>
                    <a:pt x="188" y="75"/>
                  </a:cubicBezTo>
                  <a:cubicBezTo>
                    <a:pt x="187" y="72"/>
                    <a:pt x="187" y="69"/>
                    <a:pt x="186" y="66"/>
                  </a:cubicBezTo>
                  <a:cubicBezTo>
                    <a:pt x="185" y="64"/>
                    <a:pt x="184" y="61"/>
                    <a:pt x="183" y="59"/>
                  </a:cubicBezTo>
                  <a:cubicBezTo>
                    <a:pt x="183" y="57"/>
                    <a:pt x="182" y="55"/>
                    <a:pt x="181" y="52"/>
                  </a:cubicBezTo>
                  <a:cubicBezTo>
                    <a:pt x="180" y="50"/>
                    <a:pt x="179" y="48"/>
                    <a:pt x="178" y="46"/>
                  </a:cubicBezTo>
                  <a:cubicBezTo>
                    <a:pt x="177" y="43"/>
                    <a:pt x="176" y="41"/>
                    <a:pt x="175" y="38"/>
                  </a:cubicBezTo>
                  <a:cubicBezTo>
                    <a:pt x="174" y="36"/>
                    <a:pt x="173" y="35"/>
                    <a:pt x="172" y="33"/>
                  </a:cubicBezTo>
                  <a:cubicBezTo>
                    <a:pt x="169" y="28"/>
                    <a:pt x="167" y="24"/>
                    <a:pt x="164" y="20"/>
                  </a:cubicBezTo>
                  <a:cubicBezTo>
                    <a:pt x="164" y="20"/>
                    <a:pt x="164" y="20"/>
                    <a:pt x="163" y="19"/>
                  </a:cubicBezTo>
                  <a:cubicBezTo>
                    <a:pt x="161" y="16"/>
                    <a:pt x="158" y="12"/>
                    <a:pt x="155" y="8"/>
                  </a:cubicBezTo>
                  <a:cubicBezTo>
                    <a:pt x="154" y="7"/>
                    <a:pt x="153" y="6"/>
                    <a:pt x="153" y="5"/>
                  </a:cubicBezTo>
                  <a:cubicBezTo>
                    <a:pt x="151" y="4"/>
                    <a:pt x="150" y="2"/>
                    <a:pt x="148" y="0"/>
                  </a:cubicBezTo>
                  <a:cubicBezTo>
                    <a:pt x="155" y="17"/>
                    <a:pt x="153" y="52"/>
                    <a:pt x="149" y="78"/>
                  </a:cubicBezTo>
                  <a:cubicBezTo>
                    <a:pt x="135" y="147"/>
                    <a:pt x="81" y="220"/>
                    <a:pt x="0" y="280"/>
                  </a:cubicBezTo>
                  <a:cubicBezTo>
                    <a:pt x="8" y="281"/>
                    <a:pt x="17" y="282"/>
                    <a:pt x="25" y="282"/>
                  </a:cubicBezTo>
                  <a:cubicBezTo>
                    <a:pt x="47" y="282"/>
                    <a:pt x="68" y="277"/>
                    <a:pt x="87" y="270"/>
                  </a:cubicBezTo>
                  <a:cubicBezTo>
                    <a:pt x="122" y="255"/>
                    <a:pt x="152" y="230"/>
                    <a:pt x="171" y="196"/>
                  </a:cubicBezTo>
                  <a:cubicBezTo>
                    <a:pt x="173" y="193"/>
                    <a:pt x="175" y="189"/>
                    <a:pt x="176" y="186"/>
                  </a:cubicBezTo>
                  <a:cubicBezTo>
                    <a:pt x="177" y="185"/>
                    <a:pt x="177" y="184"/>
                    <a:pt x="178" y="182"/>
                  </a:cubicBezTo>
                  <a:cubicBezTo>
                    <a:pt x="179" y="180"/>
                    <a:pt x="180" y="177"/>
                    <a:pt x="181" y="1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 name="Freeform 8">
              <a:extLst>
                <a:ext uri="{FF2B5EF4-FFF2-40B4-BE49-F238E27FC236}">
                  <a16:creationId xmlns:a16="http://schemas.microsoft.com/office/drawing/2014/main" id="{B58D6737-07C5-4745-9B54-48B8D081FB9B}"/>
                </a:ext>
              </a:extLst>
            </p:cNvPr>
            <p:cNvSpPr>
              <a:spLocks/>
            </p:cNvSpPr>
            <p:nvPr userDrawn="1"/>
          </p:nvSpPr>
          <p:spPr bwMode="auto">
            <a:xfrm>
              <a:off x="8723948" y="1898618"/>
              <a:ext cx="885825" cy="747713"/>
            </a:xfrm>
            <a:custGeom>
              <a:avLst/>
              <a:gdLst>
                <a:gd name="T0" fmla="*/ 230 w 245"/>
                <a:gd name="T1" fmla="*/ 77 h 207"/>
                <a:gd name="T2" fmla="*/ 212 w 245"/>
                <a:gd name="T3" fmla="*/ 18 h 207"/>
                <a:gd name="T4" fmla="*/ 25 w 245"/>
                <a:gd name="T5" fmla="*/ 99 h 207"/>
                <a:gd name="T6" fmla="*/ 5 w 245"/>
                <a:gd name="T7" fmla="*/ 207 h 207"/>
                <a:gd name="T8" fmla="*/ 230 w 245"/>
                <a:gd name="T9" fmla="*/ 77 h 207"/>
              </a:gdLst>
              <a:ahLst/>
              <a:cxnLst>
                <a:cxn ang="0">
                  <a:pos x="T0" y="T1"/>
                </a:cxn>
                <a:cxn ang="0">
                  <a:pos x="T2" y="T3"/>
                </a:cxn>
                <a:cxn ang="0">
                  <a:pos x="T4" y="T5"/>
                </a:cxn>
                <a:cxn ang="0">
                  <a:pos x="T6" y="T7"/>
                </a:cxn>
                <a:cxn ang="0">
                  <a:pos x="T8" y="T9"/>
                </a:cxn>
              </a:cxnLst>
              <a:rect l="0" t="0" r="r" b="b"/>
              <a:pathLst>
                <a:path w="245" h="207">
                  <a:moveTo>
                    <a:pt x="230" y="77"/>
                  </a:moveTo>
                  <a:cubicBezTo>
                    <a:pt x="245" y="49"/>
                    <a:pt x="237" y="29"/>
                    <a:pt x="212" y="18"/>
                  </a:cubicBezTo>
                  <a:cubicBezTo>
                    <a:pt x="140" y="0"/>
                    <a:pt x="62" y="32"/>
                    <a:pt x="25" y="99"/>
                  </a:cubicBezTo>
                  <a:cubicBezTo>
                    <a:pt x="6" y="133"/>
                    <a:pt x="0" y="171"/>
                    <a:pt x="5" y="207"/>
                  </a:cubicBezTo>
                  <a:cubicBezTo>
                    <a:pt x="102" y="185"/>
                    <a:pt x="201" y="128"/>
                    <a:pt x="230" y="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spTree>
    <p:extLst>
      <p:ext uri="{BB962C8B-B14F-4D97-AF65-F5344CB8AC3E}">
        <p14:creationId xmlns:p14="http://schemas.microsoft.com/office/powerpoint/2010/main" val="2772407772"/>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432329"/>
            <a:ext cx="9144000" cy="2387600"/>
          </a:xfrm>
          <a:prstGeom prst="rect">
            <a:avLst/>
          </a:prstGeom>
        </p:spPr>
        <p:txBody>
          <a:bodyPr vert="horz" anchor="b" anchorCtr="0"/>
          <a:lstStyle>
            <a:lvl1pPr algn="l">
              <a:defRPr sz="6000"/>
            </a:lvl1pPr>
          </a:lstStyle>
          <a:p>
            <a:r>
              <a:rPr lang="en-US"/>
              <a:t>Click to edit Master title style</a:t>
            </a:r>
            <a:endParaRPr lang="en-US" dirty="0"/>
          </a:p>
        </p:txBody>
      </p:sp>
      <p:sp>
        <p:nvSpPr>
          <p:cNvPr id="3" name="Subtitle 2"/>
          <p:cNvSpPr>
            <a:spLocks noGrp="1"/>
          </p:cNvSpPr>
          <p:nvPr>
            <p:ph type="subTitle" idx="1"/>
          </p:nvPr>
        </p:nvSpPr>
        <p:spPr>
          <a:xfrm>
            <a:off x="1143000" y="4347033"/>
            <a:ext cx="9144000" cy="1104735"/>
          </a:xfrm>
          <a:prstGeom prst="rect">
            <a:avLst/>
          </a:prstGeom>
        </p:spPr>
        <p:txBody>
          <a:bodyPr vert="horz" anchor="t" anchorCtr="0"/>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1148166" y="3892119"/>
            <a:ext cx="4947834" cy="365125"/>
          </a:xfrm>
          <a:prstGeom prst="rect">
            <a:avLst/>
          </a:prstGeom>
        </p:spPr>
        <p:txBody>
          <a:bodyPr/>
          <a:lstStyle>
            <a:lvl1pPr>
              <a:defRPr sz="2400"/>
            </a:lvl1pPr>
          </a:lstStyle>
          <a:p>
            <a:fld id="{5B16D3B8-99B9-3B41-BC26-8CCE9DA8B67A}" type="datetime4">
              <a:rPr lang="en-US" smtClean="0">
                <a:solidFill>
                  <a:srgbClr val="FFFFFF"/>
                </a:solidFill>
              </a:rPr>
              <a:pPr/>
              <a:t>October 30, 2018</a:t>
            </a:fld>
            <a:endParaRPr lang="en-US" dirty="0">
              <a:solidFill>
                <a:srgbClr val="FFFFFF"/>
              </a:solidFill>
            </a:endParaRPr>
          </a:p>
        </p:txBody>
      </p:sp>
      <p:sp>
        <p:nvSpPr>
          <p:cNvPr id="5" name="Footer Placeholder 4"/>
          <p:cNvSpPr>
            <a:spLocks noGrp="1"/>
          </p:cNvSpPr>
          <p:nvPr>
            <p:ph type="ftr" sz="quarter" idx="11"/>
          </p:nvPr>
        </p:nvSpPr>
        <p:spPr>
          <a:xfrm>
            <a:off x="1143000" y="6356350"/>
            <a:ext cx="4114800" cy="365125"/>
          </a:xfrm>
        </p:spPr>
        <p:txBody>
          <a:bodyPr/>
          <a:lstStyle>
            <a:lvl1pPr algn="l">
              <a:defRPr sz="1400" i="1"/>
            </a:lvl1pPr>
          </a:lstStyle>
          <a:p>
            <a:endParaRPr lang="en-US" dirty="0">
              <a:solidFill>
                <a:srgbClr val="FFFFFF"/>
              </a:solidFill>
            </a:endParaRPr>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966960" y="6297930"/>
            <a:ext cx="1952625" cy="422275"/>
          </a:xfrm>
          <a:prstGeom prst="rect">
            <a:avLst/>
          </a:prstGeom>
        </p:spPr>
      </p:pic>
      <p:sp>
        <p:nvSpPr>
          <p:cNvPr id="11" name="Rectangle 10"/>
          <p:cNvSpPr/>
          <p:nvPr userDrawn="1"/>
        </p:nvSpPr>
        <p:spPr>
          <a:xfrm>
            <a:off x="915924" y="914400"/>
            <a:ext cx="10360152" cy="50292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grpSp>
        <p:nvGrpSpPr>
          <p:cNvPr id="15" name="Group 14"/>
          <p:cNvGrpSpPr/>
          <p:nvPr userDrawn="1"/>
        </p:nvGrpSpPr>
        <p:grpSpPr>
          <a:xfrm>
            <a:off x="5257800" y="-1824556"/>
            <a:ext cx="8185235" cy="7441584"/>
            <a:chOff x="6764973" y="209518"/>
            <a:chExt cx="5154612" cy="4686301"/>
          </a:xfrm>
          <a:solidFill>
            <a:srgbClr val="FFFFFF">
              <a:alpha val="20000"/>
            </a:srgbClr>
          </a:solidFill>
        </p:grpSpPr>
        <p:sp>
          <p:nvSpPr>
            <p:cNvPr id="9" name="Freeform 5"/>
            <p:cNvSpPr>
              <a:spLocks noEditPoints="1"/>
            </p:cNvSpPr>
            <p:nvPr userDrawn="1"/>
          </p:nvSpPr>
          <p:spPr bwMode="auto">
            <a:xfrm>
              <a:off x="6764973" y="209518"/>
              <a:ext cx="5154612" cy="4686301"/>
            </a:xfrm>
            <a:custGeom>
              <a:avLst/>
              <a:gdLst>
                <a:gd name="T0" fmla="*/ 1179 w 1426"/>
                <a:gd name="T1" fmla="*/ 432 h 1296"/>
                <a:gd name="T2" fmla="*/ 1119 w 1426"/>
                <a:gd name="T3" fmla="*/ 414 h 1296"/>
                <a:gd name="T4" fmla="*/ 1133 w 1426"/>
                <a:gd name="T5" fmla="*/ 352 h 1296"/>
                <a:gd name="T6" fmla="*/ 1070 w 1426"/>
                <a:gd name="T7" fmla="*/ 30 h 1296"/>
                <a:gd name="T8" fmla="*/ 863 w 1426"/>
                <a:gd name="T9" fmla="*/ 59 h 1296"/>
                <a:gd name="T10" fmla="*/ 748 w 1426"/>
                <a:gd name="T11" fmla="*/ 146 h 1296"/>
                <a:gd name="T12" fmla="*/ 356 w 1426"/>
                <a:gd name="T13" fmla="*/ 30 h 1296"/>
                <a:gd name="T14" fmla="*/ 307 w 1426"/>
                <a:gd name="T15" fmla="*/ 414 h 1296"/>
                <a:gd name="T16" fmla="*/ 0 w 1426"/>
                <a:gd name="T17" fmla="*/ 648 h 1296"/>
                <a:gd name="T18" fmla="*/ 356 w 1426"/>
                <a:gd name="T19" fmla="*/ 1266 h 1296"/>
                <a:gd name="T20" fmla="*/ 713 w 1426"/>
                <a:gd name="T21" fmla="*/ 1117 h 1296"/>
                <a:gd name="T22" fmla="*/ 759 w 1426"/>
                <a:gd name="T23" fmla="*/ 1160 h 1296"/>
                <a:gd name="T24" fmla="*/ 1070 w 1426"/>
                <a:gd name="T25" fmla="*/ 1266 h 1296"/>
                <a:gd name="T26" fmla="*/ 1148 w 1426"/>
                <a:gd name="T27" fmla="*/ 1072 h 1296"/>
                <a:gd name="T28" fmla="*/ 1130 w 1426"/>
                <a:gd name="T29" fmla="*/ 929 h 1296"/>
                <a:gd name="T30" fmla="*/ 1165 w 1426"/>
                <a:gd name="T31" fmla="*/ 869 h 1296"/>
                <a:gd name="T32" fmla="*/ 1298 w 1426"/>
                <a:gd name="T33" fmla="*/ 813 h 1296"/>
                <a:gd name="T34" fmla="*/ 1426 w 1426"/>
                <a:gd name="T35" fmla="*/ 648 h 1296"/>
                <a:gd name="T36" fmla="*/ 636 w 1426"/>
                <a:gd name="T37" fmla="*/ 929 h 1296"/>
                <a:gd name="T38" fmla="*/ 713 w 1426"/>
                <a:gd name="T39" fmla="*/ 251 h 1296"/>
                <a:gd name="T40" fmla="*/ 618 w 1426"/>
                <a:gd name="T41" fmla="*/ 367 h 1296"/>
                <a:gd name="T42" fmla="*/ 713 w 1426"/>
                <a:gd name="T43" fmla="*/ 881 h 1296"/>
                <a:gd name="T44" fmla="*/ 520 w 1426"/>
                <a:gd name="T45" fmla="*/ 781 h 1296"/>
                <a:gd name="T46" fmla="*/ 449 w 1426"/>
                <a:gd name="T47" fmla="*/ 648 h 1296"/>
                <a:gd name="T48" fmla="*/ 520 w 1426"/>
                <a:gd name="T49" fmla="*/ 515 h 1296"/>
                <a:gd name="T50" fmla="*/ 713 w 1426"/>
                <a:gd name="T51" fmla="*/ 415 h 1296"/>
                <a:gd name="T52" fmla="*/ 906 w 1426"/>
                <a:gd name="T53" fmla="*/ 515 h 1296"/>
                <a:gd name="T54" fmla="*/ 924 w 1426"/>
                <a:gd name="T55" fmla="*/ 749 h 1296"/>
                <a:gd name="T56" fmla="*/ 845 w 1426"/>
                <a:gd name="T57" fmla="*/ 877 h 1296"/>
                <a:gd name="T58" fmla="*/ 369 w 1426"/>
                <a:gd name="T59" fmla="*/ 450 h 1296"/>
                <a:gd name="T60" fmla="*/ 431 w 1426"/>
                <a:gd name="T61" fmla="*/ 722 h 1296"/>
                <a:gd name="T62" fmla="*/ 422 w 1426"/>
                <a:gd name="T63" fmla="*/ 706 h 1296"/>
                <a:gd name="T64" fmla="*/ 1057 w 1426"/>
                <a:gd name="T65" fmla="*/ 846 h 1296"/>
                <a:gd name="T66" fmla="*/ 958 w 1426"/>
                <a:gd name="T67" fmla="*/ 506 h 1296"/>
                <a:gd name="T68" fmla="*/ 1004 w 1426"/>
                <a:gd name="T69" fmla="*/ 590 h 1296"/>
                <a:gd name="T70" fmla="*/ 850 w 1426"/>
                <a:gd name="T71" fmla="*/ 126 h 1296"/>
                <a:gd name="T72" fmla="*/ 966 w 1426"/>
                <a:gd name="T73" fmla="*/ 68 h 1296"/>
                <a:gd name="T74" fmla="*/ 1089 w 1426"/>
                <a:gd name="T75" fmla="*/ 139 h 1296"/>
                <a:gd name="T76" fmla="*/ 1096 w 1426"/>
                <a:gd name="T77" fmla="*/ 268 h 1296"/>
                <a:gd name="T78" fmla="*/ 1070 w 1426"/>
                <a:gd name="T79" fmla="*/ 402 h 1296"/>
                <a:gd name="T80" fmla="*/ 328 w 1426"/>
                <a:gd name="T81" fmla="*/ 195 h 1296"/>
                <a:gd name="T82" fmla="*/ 554 w 1426"/>
                <a:gd name="T83" fmla="*/ 372 h 1296"/>
                <a:gd name="T84" fmla="*/ 128 w 1426"/>
                <a:gd name="T85" fmla="*/ 540 h 1296"/>
                <a:gd name="T86" fmla="*/ 128 w 1426"/>
                <a:gd name="T87" fmla="*/ 756 h 1296"/>
                <a:gd name="T88" fmla="*/ 328 w 1426"/>
                <a:gd name="T89" fmla="*/ 1101 h 1296"/>
                <a:gd name="T90" fmla="*/ 514 w 1426"/>
                <a:gd name="T91" fmla="*/ 1208 h 1296"/>
                <a:gd name="T92" fmla="*/ 966 w 1426"/>
                <a:gd name="T93" fmla="*/ 1229 h 1296"/>
                <a:gd name="T94" fmla="*/ 852 w 1426"/>
                <a:gd name="T95" fmla="*/ 1171 h 1296"/>
                <a:gd name="T96" fmla="*/ 839 w 1426"/>
                <a:gd name="T97" fmla="*/ 1161 h 1296"/>
                <a:gd name="T98" fmla="*/ 1095 w 1426"/>
                <a:gd name="T99" fmla="*/ 1014 h 1296"/>
                <a:gd name="T100" fmla="*/ 1096 w 1426"/>
                <a:gd name="T101" fmla="*/ 1030 h 1296"/>
                <a:gd name="T102" fmla="*/ 1343 w 1426"/>
                <a:gd name="T103" fmla="*/ 719 h 1296"/>
                <a:gd name="T104" fmla="*/ 1235 w 1426"/>
                <a:gd name="T105" fmla="*/ 789 h 1296"/>
                <a:gd name="T106" fmla="*/ 1221 w 1426"/>
                <a:gd name="T107" fmla="*/ 796 h 1296"/>
                <a:gd name="T108" fmla="*/ 1221 w 1426"/>
                <a:gd name="T109" fmla="*/ 500 h 1296"/>
                <a:gd name="T110" fmla="*/ 1235 w 1426"/>
                <a:gd name="T111" fmla="*/ 507 h 1296"/>
                <a:gd name="T112" fmla="*/ 1343 w 1426"/>
                <a:gd name="T113" fmla="*/ 577 h 1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426" h="1296">
                  <a:moveTo>
                    <a:pt x="1306" y="487"/>
                  </a:moveTo>
                  <a:cubicBezTo>
                    <a:pt x="1303" y="486"/>
                    <a:pt x="1300" y="484"/>
                    <a:pt x="1298" y="483"/>
                  </a:cubicBezTo>
                  <a:cubicBezTo>
                    <a:pt x="1265" y="464"/>
                    <a:pt x="1225" y="447"/>
                    <a:pt x="1181" y="432"/>
                  </a:cubicBezTo>
                  <a:cubicBezTo>
                    <a:pt x="1180" y="432"/>
                    <a:pt x="1180" y="432"/>
                    <a:pt x="1179" y="432"/>
                  </a:cubicBezTo>
                  <a:cubicBezTo>
                    <a:pt x="1177" y="431"/>
                    <a:pt x="1174" y="430"/>
                    <a:pt x="1171" y="429"/>
                  </a:cubicBezTo>
                  <a:cubicBezTo>
                    <a:pt x="1169" y="429"/>
                    <a:pt x="1167" y="428"/>
                    <a:pt x="1165" y="427"/>
                  </a:cubicBezTo>
                  <a:cubicBezTo>
                    <a:pt x="1164" y="427"/>
                    <a:pt x="1164" y="427"/>
                    <a:pt x="1163" y="427"/>
                  </a:cubicBezTo>
                  <a:cubicBezTo>
                    <a:pt x="1149" y="422"/>
                    <a:pt x="1134" y="418"/>
                    <a:pt x="1119" y="414"/>
                  </a:cubicBezTo>
                  <a:cubicBezTo>
                    <a:pt x="1123" y="399"/>
                    <a:pt x="1126" y="384"/>
                    <a:pt x="1130" y="369"/>
                  </a:cubicBezTo>
                  <a:cubicBezTo>
                    <a:pt x="1130" y="368"/>
                    <a:pt x="1130" y="368"/>
                    <a:pt x="1130" y="367"/>
                  </a:cubicBezTo>
                  <a:cubicBezTo>
                    <a:pt x="1131" y="365"/>
                    <a:pt x="1131" y="363"/>
                    <a:pt x="1132" y="360"/>
                  </a:cubicBezTo>
                  <a:cubicBezTo>
                    <a:pt x="1132" y="358"/>
                    <a:pt x="1133" y="355"/>
                    <a:pt x="1133" y="352"/>
                  </a:cubicBezTo>
                  <a:cubicBezTo>
                    <a:pt x="1133" y="352"/>
                    <a:pt x="1133" y="351"/>
                    <a:pt x="1134" y="351"/>
                  </a:cubicBezTo>
                  <a:cubicBezTo>
                    <a:pt x="1143" y="305"/>
                    <a:pt x="1148" y="262"/>
                    <a:pt x="1148" y="224"/>
                  </a:cubicBezTo>
                  <a:cubicBezTo>
                    <a:pt x="1149" y="221"/>
                    <a:pt x="1149" y="218"/>
                    <a:pt x="1149" y="215"/>
                  </a:cubicBezTo>
                  <a:cubicBezTo>
                    <a:pt x="1148" y="124"/>
                    <a:pt x="1122" y="60"/>
                    <a:pt x="1070" y="30"/>
                  </a:cubicBezTo>
                  <a:cubicBezTo>
                    <a:pt x="1070" y="30"/>
                    <a:pt x="1070" y="30"/>
                    <a:pt x="1070" y="30"/>
                  </a:cubicBezTo>
                  <a:cubicBezTo>
                    <a:pt x="1070" y="30"/>
                    <a:pt x="1070" y="30"/>
                    <a:pt x="1070" y="30"/>
                  </a:cubicBezTo>
                  <a:cubicBezTo>
                    <a:pt x="1018" y="0"/>
                    <a:pt x="949" y="9"/>
                    <a:pt x="870" y="54"/>
                  </a:cubicBezTo>
                  <a:cubicBezTo>
                    <a:pt x="867" y="56"/>
                    <a:pt x="865" y="57"/>
                    <a:pt x="863" y="59"/>
                  </a:cubicBezTo>
                  <a:cubicBezTo>
                    <a:pt x="830" y="79"/>
                    <a:pt x="795" y="104"/>
                    <a:pt x="760" y="135"/>
                  </a:cubicBezTo>
                  <a:cubicBezTo>
                    <a:pt x="760" y="136"/>
                    <a:pt x="759" y="136"/>
                    <a:pt x="759" y="136"/>
                  </a:cubicBezTo>
                  <a:cubicBezTo>
                    <a:pt x="757" y="138"/>
                    <a:pt x="755" y="140"/>
                    <a:pt x="753" y="142"/>
                  </a:cubicBezTo>
                  <a:cubicBezTo>
                    <a:pt x="751" y="143"/>
                    <a:pt x="750" y="145"/>
                    <a:pt x="748" y="146"/>
                  </a:cubicBezTo>
                  <a:cubicBezTo>
                    <a:pt x="747" y="147"/>
                    <a:pt x="747" y="147"/>
                    <a:pt x="746" y="148"/>
                  </a:cubicBezTo>
                  <a:cubicBezTo>
                    <a:pt x="735" y="158"/>
                    <a:pt x="724" y="168"/>
                    <a:pt x="713" y="179"/>
                  </a:cubicBezTo>
                  <a:cubicBezTo>
                    <a:pt x="658" y="124"/>
                    <a:pt x="605" y="82"/>
                    <a:pt x="556" y="54"/>
                  </a:cubicBezTo>
                  <a:cubicBezTo>
                    <a:pt x="477" y="9"/>
                    <a:pt x="408" y="0"/>
                    <a:pt x="356" y="30"/>
                  </a:cubicBezTo>
                  <a:cubicBezTo>
                    <a:pt x="356" y="30"/>
                    <a:pt x="356" y="30"/>
                    <a:pt x="356" y="30"/>
                  </a:cubicBezTo>
                  <a:cubicBezTo>
                    <a:pt x="356" y="30"/>
                    <a:pt x="356" y="30"/>
                    <a:pt x="356" y="30"/>
                  </a:cubicBezTo>
                  <a:cubicBezTo>
                    <a:pt x="304" y="60"/>
                    <a:pt x="278" y="124"/>
                    <a:pt x="277" y="215"/>
                  </a:cubicBezTo>
                  <a:cubicBezTo>
                    <a:pt x="277" y="272"/>
                    <a:pt x="287" y="338"/>
                    <a:pt x="307" y="414"/>
                  </a:cubicBezTo>
                  <a:cubicBezTo>
                    <a:pt x="232" y="434"/>
                    <a:pt x="169" y="459"/>
                    <a:pt x="120" y="487"/>
                  </a:cubicBezTo>
                  <a:cubicBezTo>
                    <a:pt x="42" y="533"/>
                    <a:pt x="0" y="588"/>
                    <a:pt x="0" y="648"/>
                  </a:cubicBezTo>
                  <a:cubicBezTo>
                    <a:pt x="0" y="648"/>
                    <a:pt x="0" y="648"/>
                    <a:pt x="0" y="648"/>
                  </a:cubicBezTo>
                  <a:cubicBezTo>
                    <a:pt x="0" y="648"/>
                    <a:pt x="0" y="648"/>
                    <a:pt x="0" y="648"/>
                  </a:cubicBezTo>
                  <a:cubicBezTo>
                    <a:pt x="0" y="708"/>
                    <a:pt x="42" y="763"/>
                    <a:pt x="120" y="809"/>
                  </a:cubicBezTo>
                  <a:cubicBezTo>
                    <a:pt x="169" y="837"/>
                    <a:pt x="232" y="862"/>
                    <a:pt x="307" y="882"/>
                  </a:cubicBezTo>
                  <a:cubicBezTo>
                    <a:pt x="287" y="958"/>
                    <a:pt x="277" y="1024"/>
                    <a:pt x="277" y="1081"/>
                  </a:cubicBezTo>
                  <a:cubicBezTo>
                    <a:pt x="278" y="1172"/>
                    <a:pt x="304" y="1236"/>
                    <a:pt x="356" y="1266"/>
                  </a:cubicBezTo>
                  <a:cubicBezTo>
                    <a:pt x="356" y="1266"/>
                    <a:pt x="356" y="1266"/>
                    <a:pt x="356" y="1266"/>
                  </a:cubicBezTo>
                  <a:cubicBezTo>
                    <a:pt x="356" y="1266"/>
                    <a:pt x="356" y="1266"/>
                    <a:pt x="356" y="1266"/>
                  </a:cubicBezTo>
                  <a:cubicBezTo>
                    <a:pt x="408" y="1296"/>
                    <a:pt x="477" y="1287"/>
                    <a:pt x="556" y="1242"/>
                  </a:cubicBezTo>
                  <a:cubicBezTo>
                    <a:pt x="605" y="1214"/>
                    <a:pt x="658" y="1172"/>
                    <a:pt x="713" y="1117"/>
                  </a:cubicBezTo>
                  <a:cubicBezTo>
                    <a:pt x="724" y="1128"/>
                    <a:pt x="735" y="1138"/>
                    <a:pt x="746" y="1148"/>
                  </a:cubicBezTo>
                  <a:cubicBezTo>
                    <a:pt x="747" y="1149"/>
                    <a:pt x="747" y="1149"/>
                    <a:pt x="748" y="1150"/>
                  </a:cubicBezTo>
                  <a:cubicBezTo>
                    <a:pt x="750" y="1151"/>
                    <a:pt x="751" y="1153"/>
                    <a:pt x="753" y="1154"/>
                  </a:cubicBezTo>
                  <a:cubicBezTo>
                    <a:pt x="755" y="1156"/>
                    <a:pt x="757" y="1158"/>
                    <a:pt x="759" y="1160"/>
                  </a:cubicBezTo>
                  <a:cubicBezTo>
                    <a:pt x="759" y="1160"/>
                    <a:pt x="760" y="1160"/>
                    <a:pt x="760" y="1161"/>
                  </a:cubicBezTo>
                  <a:cubicBezTo>
                    <a:pt x="795" y="1192"/>
                    <a:pt x="830" y="1217"/>
                    <a:pt x="863" y="1237"/>
                  </a:cubicBezTo>
                  <a:cubicBezTo>
                    <a:pt x="865" y="1239"/>
                    <a:pt x="867" y="1240"/>
                    <a:pt x="870" y="1242"/>
                  </a:cubicBezTo>
                  <a:cubicBezTo>
                    <a:pt x="949" y="1287"/>
                    <a:pt x="1018" y="1296"/>
                    <a:pt x="1070" y="1266"/>
                  </a:cubicBezTo>
                  <a:cubicBezTo>
                    <a:pt x="1070" y="1266"/>
                    <a:pt x="1070" y="1266"/>
                    <a:pt x="1070" y="1266"/>
                  </a:cubicBezTo>
                  <a:cubicBezTo>
                    <a:pt x="1070" y="1266"/>
                    <a:pt x="1070" y="1266"/>
                    <a:pt x="1070" y="1266"/>
                  </a:cubicBezTo>
                  <a:cubicBezTo>
                    <a:pt x="1122" y="1236"/>
                    <a:pt x="1148" y="1172"/>
                    <a:pt x="1149" y="1081"/>
                  </a:cubicBezTo>
                  <a:cubicBezTo>
                    <a:pt x="1149" y="1078"/>
                    <a:pt x="1149" y="1075"/>
                    <a:pt x="1148" y="1072"/>
                  </a:cubicBezTo>
                  <a:cubicBezTo>
                    <a:pt x="1148" y="1034"/>
                    <a:pt x="1143" y="991"/>
                    <a:pt x="1134" y="945"/>
                  </a:cubicBezTo>
                  <a:cubicBezTo>
                    <a:pt x="1133" y="945"/>
                    <a:pt x="1133" y="944"/>
                    <a:pt x="1133" y="944"/>
                  </a:cubicBezTo>
                  <a:cubicBezTo>
                    <a:pt x="1133" y="941"/>
                    <a:pt x="1132" y="938"/>
                    <a:pt x="1132" y="936"/>
                  </a:cubicBezTo>
                  <a:cubicBezTo>
                    <a:pt x="1131" y="933"/>
                    <a:pt x="1131" y="931"/>
                    <a:pt x="1130" y="929"/>
                  </a:cubicBezTo>
                  <a:cubicBezTo>
                    <a:pt x="1130" y="928"/>
                    <a:pt x="1130" y="928"/>
                    <a:pt x="1130" y="927"/>
                  </a:cubicBezTo>
                  <a:cubicBezTo>
                    <a:pt x="1126" y="912"/>
                    <a:pt x="1123" y="897"/>
                    <a:pt x="1119" y="882"/>
                  </a:cubicBezTo>
                  <a:cubicBezTo>
                    <a:pt x="1134" y="878"/>
                    <a:pt x="1149" y="874"/>
                    <a:pt x="1163" y="869"/>
                  </a:cubicBezTo>
                  <a:cubicBezTo>
                    <a:pt x="1164" y="869"/>
                    <a:pt x="1164" y="869"/>
                    <a:pt x="1165" y="869"/>
                  </a:cubicBezTo>
                  <a:cubicBezTo>
                    <a:pt x="1167" y="868"/>
                    <a:pt x="1169" y="867"/>
                    <a:pt x="1171" y="867"/>
                  </a:cubicBezTo>
                  <a:cubicBezTo>
                    <a:pt x="1174" y="866"/>
                    <a:pt x="1177" y="865"/>
                    <a:pt x="1179" y="864"/>
                  </a:cubicBezTo>
                  <a:cubicBezTo>
                    <a:pt x="1180" y="864"/>
                    <a:pt x="1180" y="864"/>
                    <a:pt x="1181" y="864"/>
                  </a:cubicBezTo>
                  <a:cubicBezTo>
                    <a:pt x="1225" y="849"/>
                    <a:pt x="1265" y="832"/>
                    <a:pt x="1298" y="813"/>
                  </a:cubicBezTo>
                  <a:cubicBezTo>
                    <a:pt x="1300" y="812"/>
                    <a:pt x="1303" y="810"/>
                    <a:pt x="1306" y="809"/>
                  </a:cubicBezTo>
                  <a:cubicBezTo>
                    <a:pt x="1384" y="763"/>
                    <a:pt x="1426" y="708"/>
                    <a:pt x="1426" y="648"/>
                  </a:cubicBezTo>
                  <a:cubicBezTo>
                    <a:pt x="1426" y="648"/>
                    <a:pt x="1426" y="648"/>
                    <a:pt x="1426" y="648"/>
                  </a:cubicBezTo>
                  <a:cubicBezTo>
                    <a:pt x="1426" y="648"/>
                    <a:pt x="1426" y="648"/>
                    <a:pt x="1426" y="648"/>
                  </a:cubicBezTo>
                  <a:cubicBezTo>
                    <a:pt x="1426" y="588"/>
                    <a:pt x="1384" y="533"/>
                    <a:pt x="1306" y="487"/>
                  </a:cubicBezTo>
                  <a:close/>
                  <a:moveTo>
                    <a:pt x="713" y="1045"/>
                  </a:moveTo>
                  <a:cubicBezTo>
                    <a:pt x="681" y="1009"/>
                    <a:pt x="649" y="970"/>
                    <a:pt x="618" y="929"/>
                  </a:cubicBezTo>
                  <a:cubicBezTo>
                    <a:pt x="624" y="929"/>
                    <a:pt x="630" y="929"/>
                    <a:pt x="636" y="929"/>
                  </a:cubicBezTo>
                  <a:cubicBezTo>
                    <a:pt x="661" y="930"/>
                    <a:pt x="687" y="931"/>
                    <a:pt x="713" y="931"/>
                  </a:cubicBezTo>
                  <a:cubicBezTo>
                    <a:pt x="745" y="931"/>
                    <a:pt x="777" y="930"/>
                    <a:pt x="808" y="929"/>
                  </a:cubicBezTo>
                  <a:cubicBezTo>
                    <a:pt x="777" y="970"/>
                    <a:pt x="745" y="1009"/>
                    <a:pt x="713" y="1045"/>
                  </a:cubicBezTo>
                  <a:close/>
                  <a:moveTo>
                    <a:pt x="713" y="251"/>
                  </a:moveTo>
                  <a:cubicBezTo>
                    <a:pt x="745" y="287"/>
                    <a:pt x="777" y="326"/>
                    <a:pt x="808" y="367"/>
                  </a:cubicBezTo>
                  <a:cubicBezTo>
                    <a:pt x="777" y="366"/>
                    <a:pt x="745" y="365"/>
                    <a:pt x="713" y="365"/>
                  </a:cubicBezTo>
                  <a:cubicBezTo>
                    <a:pt x="687" y="365"/>
                    <a:pt x="661" y="366"/>
                    <a:pt x="636" y="367"/>
                  </a:cubicBezTo>
                  <a:cubicBezTo>
                    <a:pt x="630" y="367"/>
                    <a:pt x="624" y="367"/>
                    <a:pt x="618" y="367"/>
                  </a:cubicBezTo>
                  <a:cubicBezTo>
                    <a:pt x="649" y="326"/>
                    <a:pt x="681" y="287"/>
                    <a:pt x="713" y="251"/>
                  </a:cubicBezTo>
                  <a:close/>
                  <a:moveTo>
                    <a:pt x="845" y="877"/>
                  </a:moveTo>
                  <a:cubicBezTo>
                    <a:pt x="808" y="879"/>
                    <a:pt x="770" y="881"/>
                    <a:pt x="731" y="881"/>
                  </a:cubicBezTo>
                  <a:cubicBezTo>
                    <a:pt x="725" y="881"/>
                    <a:pt x="719" y="881"/>
                    <a:pt x="713" y="881"/>
                  </a:cubicBezTo>
                  <a:cubicBezTo>
                    <a:pt x="707" y="881"/>
                    <a:pt x="700" y="881"/>
                    <a:pt x="694" y="881"/>
                  </a:cubicBezTo>
                  <a:cubicBezTo>
                    <a:pt x="658" y="881"/>
                    <a:pt x="622" y="880"/>
                    <a:pt x="587" y="877"/>
                  </a:cubicBezTo>
                  <a:cubicBezTo>
                    <a:pt x="585" y="877"/>
                    <a:pt x="583" y="877"/>
                    <a:pt x="581" y="877"/>
                  </a:cubicBezTo>
                  <a:cubicBezTo>
                    <a:pt x="560" y="846"/>
                    <a:pt x="540" y="814"/>
                    <a:pt x="520" y="781"/>
                  </a:cubicBezTo>
                  <a:cubicBezTo>
                    <a:pt x="517" y="775"/>
                    <a:pt x="514" y="770"/>
                    <a:pt x="511" y="765"/>
                  </a:cubicBezTo>
                  <a:cubicBezTo>
                    <a:pt x="508" y="759"/>
                    <a:pt x="505" y="754"/>
                    <a:pt x="502" y="748"/>
                  </a:cubicBezTo>
                  <a:cubicBezTo>
                    <a:pt x="484" y="717"/>
                    <a:pt x="467" y="685"/>
                    <a:pt x="452" y="653"/>
                  </a:cubicBezTo>
                  <a:cubicBezTo>
                    <a:pt x="451" y="651"/>
                    <a:pt x="450" y="650"/>
                    <a:pt x="449" y="648"/>
                  </a:cubicBezTo>
                  <a:cubicBezTo>
                    <a:pt x="450" y="646"/>
                    <a:pt x="451" y="645"/>
                    <a:pt x="452" y="643"/>
                  </a:cubicBezTo>
                  <a:cubicBezTo>
                    <a:pt x="467" y="611"/>
                    <a:pt x="484" y="579"/>
                    <a:pt x="502" y="548"/>
                  </a:cubicBezTo>
                  <a:cubicBezTo>
                    <a:pt x="505" y="542"/>
                    <a:pt x="508" y="537"/>
                    <a:pt x="511" y="531"/>
                  </a:cubicBezTo>
                  <a:cubicBezTo>
                    <a:pt x="514" y="526"/>
                    <a:pt x="517" y="521"/>
                    <a:pt x="520" y="515"/>
                  </a:cubicBezTo>
                  <a:cubicBezTo>
                    <a:pt x="540" y="482"/>
                    <a:pt x="560" y="450"/>
                    <a:pt x="581" y="419"/>
                  </a:cubicBezTo>
                  <a:cubicBezTo>
                    <a:pt x="583" y="419"/>
                    <a:pt x="585" y="419"/>
                    <a:pt x="587" y="419"/>
                  </a:cubicBezTo>
                  <a:cubicBezTo>
                    <a:pt x="622" y="416"/>
                    <a:pt x="658" y="415"/>
                    <a:pt x="694" y="415"/>
                  </a:cubicBezTo>
                  <a:cubicBezTo>
                    <a:pt x="700" y="415"/>
                    <a:pt x="707" y="415"/>
                    <a:pt x="713" y="415"/>
                  </a:cubicBezTo>
                  <a:cubicBezTo>
                    <a:pt x="719" y="415"/>
                    <a:pt x="725" y="415"/>
                    <a:pt x="731" y="415"/>
                  </a:cubicBezTo>
                  <a:cubicBezTo>
                    <a:pt x="770" y="415"/>
                    <a:pt x="808" y="417"/>
                    <a:pt x="845" y="419"/>
                  </a:cubicBezTo>
                  <a:cubicBezTo>
                    <a:pt x="846" y="421"/>
                    <a:pt x="847" y="423"/>
                    <a:pt x="848" y="424"/>
                  </a:cubicBezTo>
                  <a:cubicBezTo>
                    <a:pt x="868" y="453"/>
                    <a:pt x="887" y="484"/>
                    <a:pt x="906" y="515"/>
                  </a:cubicBezTo>
                  <a:cubicBezTo>
                    <a:pt x="909" y="520"/>
                    <a:pt x="912" y="526"/>
                    <a:pt x="915" y="531"/>
                  </a:cubicBezTo>
                  <a:cubicBezTo>
                    <a:pt x="918" y="537"/>
                    <a:pt x="921" y="542"/>
                    <a:pt x="924" y="547"/>
                  </a:cubicBezTo>
                  <a:cubicBezTo>
                    <a:pt x="943" y="581"/>
                    <a:pt x="961" y="615"/>
                    <a:pt x="977" y="648"/>
                  </a:cubicBezTo>
                  <a:cubicBezTo>
                    <a:pt x="961" y="681"/>
                    <a:pt x="943" y="715"/>
                    <a:pt x="924" y="749"/>
                  </a:cubicBezTo>
                  <a:cubicBezTo>
                    <a:pt x="921" y="754"/>
                    <a:pt x="918" y="759"/>
                    <a:pt x="915" y="765"/>
                  </a:cubicBezTo>
                  <a:cubicBezTo>
                    <a:pt x="912" y="770"/>
                    <a:pt x="909" y="776"/>
                    <a:pt x="906" y="781"/>
                  </a:cubicBezTo>
                  <a:cubicBezTo>
                    <a:pt x="887" y="812"/>
                    <a:pt x="868" y="843"/>
                    <a:pt x="848" y="872"/>
                  </a:cubicBezTo>
                  <a:cubicBezTo>
                    <a:pt x="847" y="873"/>
                    <a:pt x="846" y="875"/>
                    <a:pt x="845" y="877"/>
                  </a:cubicBezTo>
                  <a:close/>
                  <a:moveTo>
                    <a:pt x="468" y="507"/>
                  </a:moveTo>
                  <a:cubicBezTo>
                    <a:pt x="455" y="529"/>
                    <a:pt x="443" y="551"/>
                    <a:pt x="431" y="574"/>
                  </a:cubicBezTo>
                  <a:cubicBezTo>
                    <a:pt x="428" y="579"/>
                    <a:pt x="425" y="585"/>
                    <a:pt x="422" y="590"/>
                  </a:cubicBezTo>
                  <a:cubicBezTo>
                    <a:pt x="402" y="542"/>
                    <a:pt x="384" y="495"/>
                    <a:pt x="369" y="450"/>
                  </a:cubicBezTo>
                  <a:cubicBezTo>
                    <a:pt x="416" y="439"/>
                    <a:pt x="466" y="431"/>
                    <a:pt x="518" y="425"/>
                  </a:cubicBezTo>
                  <a:cubicBezTo>
                    <a:pt x="501" y="452"/>
                    <a:pt x="484" y="479"/>
                    <a:pt x="468" y="507"/>
                  </a:cubicBezTo>
                  <a:close/>
                  <a:moveTo>
                    <a:pt x="422" y="706"/>
                  </a:moveTo>
                  <a:cubicBezTo>
                    <a:pt x="425" y="711"/>
                    <a:pt x="428" y="717"/>
                    <a:pt x="431" y="722"/>
                  </a:cubicBezTo>
                  <a:cubicBezTo>
                    <a:pt x="443" y="745"/>
                    <a:pt x="455" y="767"/>
                    <a:pt x="468" y="789"/>
                  </a:cubicBezTo>
                  <a:cubicBezTo>
                    <a:pt x="484" y="817"/>
                    <a:pt x="501" y="844"/>
                    <a:pt x="518" y="871"/>
                  </a:cubicBezTo>
                  <a:cubicBezTo>
                    <a:pt x="466" y="865"/>
                    <a:pt x="416" y="857"/>
                    <a:pt x="369" y="846"/>
                  </a:cubicBezTo>
                  <a:cubicBezTo>
                    <a:pt x="384" y="801"/>
                    <a:pt x="402" y="754"/>
                    <a:pt x="422" y="706"/>
                  </a:cubicBezTo>
                  <a:close/>
                  <a:moveTo>
                    <a:pt x="918" y="855"/>
                  </a:moveTo>
                  <a:cubicBezTo>
                    <a:pt x="932" y="834"/>
                    <a:pt x="945" y="812"/>
                    <a:pt x="958" y="790"/>
                  </a:cubicBezTo>
                  <a:cubicBezTo>
                    <a:pt x="974" y="762"/>
                    <a:pt x="989" y="734"/>
                    <a:pt x="1004" y="706"/>
                  </a:cubicBezTo>
                  <a:cubicBezTo>
                    <a:pt x="1024" y="754"/>
                    <a:pt x="1042" y="801"/>
                    <a:pt x="1057" y="846"/>
                  </a:cubicBezTo>
                  <a:cubicBezTo>
                    <a:pt x="1010" y="857"/>
                    <a:pt x="960" y="865"/>
                    <a:pt x="908" y="871"/>
                  </a:cubicBezTo>
                  <a:cubicBezTo>
                    <a:pt x="912" y="866"/>
                    <a:pt x="915" y="860"/>
                    <a:pt x="918" y="855"/>
                  </a:cubicBezTo>
                  <a:close/>
                  <a:moveTo>
                    <a:pt x="1004" y="590"/>
                  </a:moveTo>
                  <a:cubicBezTo>
                    <a:pt x="989" y="562"/>
                    <a:pt x="974" y="534"/>
                    <a:pt x="958" y="506"/>
                  </a:cubicBezTo>
                  <a:cubicBezTo>
                    <a:pt x="945" y="484"/>
                    <a:pt x="932" y="462"/>
                    <a:pt x="918" y="441"/>
                  </a:cubicBezTo>
                  <a:cubicBezTo>
                    <a:pt x="915" y="436"/>
                    <a:pt x="912" y="430"/>
                    <a:pt x="908" y="425"/>
                  </a:cubicBezTo>
                  <a:cubicBezTo>
                    <a:pt x="960" y="431"/>
                    <a:pt x="1010" y="439"/>
                    <a:pt x="1057" y="450"/>
                  </a:cubicBezTo>
                  <a:cubicBezTo>
                    <a:pt x="1042" y="495"/>
                    <a:pt x="1024" y="542"/>
                    <a:pt x="1004" y="590"/>
                  </a:cubicBezTo>
                  <a:close/>
                  <a:moveTo>
                    <a:pt x="839" y="135"/>
                  </a:moveTo>
                  <a:cubicBezTo>
                    <a:pt x="840" y="134"/>
                    <a:pt x="841" y="134"/>
                    <a:pt x="841" y="133"/>
                  </a:cubicBezTo>
                  <a:cubicBezTo>
                    <a:pt x="843" y="132"/>
                    <a:pt x="844" y="131"/>
                    <a:pt x="845" y="130"/>
                  </a:cubicBezTo>
                  <a:cubicBezTo>
                    <a:pt x="847" y="129"/>
                    <a:pt x="849" y="128"/>
                    <a:pt x="850" y="126"/>
                  </a:cubicBezTo>
                  <a:cubicBezTo>
                    <a:pt x="851" y="126"/>
                    <a:pt x="851" y="126"/>
                    <a:pt x="852" y="125"/>
                  </a:cubicBezTo>
                  <a:cubicBezTo>
                    <a:pt x="857" y="122"/>
                    <a:pt x="862" y="118"/>
                    <a:pt x="868" y="115"/>
                  </a:cubicBezTo>
                  <a:cubicBezTo>
                    <a:pt x="868" y="115"/>
                    <a:pt x="868" y="115"/>
                    <a:pt x="868" y="115"/>
                  </a:cubicBezTo>
                  <a:cubicBezTo>
                    <a:pt x="903" y="91"/>
                    <a:pt x="936" y="75"/>
                    <a:pt x="966" y="68"/>
                  </a:cubicBezTo>
                  <a:cubicBezTo>
                    <a:pt x="966" y="67"/>
                    <a:pt x="966" y="67"/>
                    <a:pt x="966" y="67"/>
                  </a:cubicBezTo>
                  <a:cubicBezTo>
                    <a:pt x="997" y="59"/>
                    <a:pt x="1024" y="61"/>
                    <a:pt x="1045" y="73"/>
                  </a:cubicBezTo>
                  <a:cubicBezTo>
                    <a:pt x="1066" y="85"/>
                    <a:pt x="1081" y="108"/>
                    <a:pt x="1090" y="138"/>
                  </a:cubicBezTo>
                  <a:cubicBezTo>
                    <a:pt x="1089" y="139"/>
                    <a:pt x="1089" y="139"/>
                    <a:pt x="1089" y="139"/>
                  </a:cubicBezTo>
                  <a:cubicBezTo>
                    <a:pt x="1098" y="168"/>
                    <a:pt x="1100" y="205"/>
                    <a:pt x="1098" y="247"/>
                  </a:cubicBezTo>
                  <a:cubicBezTo>
                    <a:pt x="1098" y="247"/>
                    <a:pt x="1098" y="247"/>
                    <a:pt x="1098" y="247"/>
                  </a:cubicBezTo>
                  <a:cubicBezTo>
                    <a:pt x="1097" y="254"/>
                    <a:pt x="1097" y="260"/>
                    <a:pt x="1096" y="266"/>
                  </a:cubicBezTo>
                  <a:cubicBezTo>
                    <a:pt x="1096" y="267"/>
                    <a:pt x="1096" y="268"/>
                    <a:pt x="1096" y="268"/>
                  </a:cubicBezTo>
                  <a:cubicBezTo>
                    <a:pt x="1096" y="270"/>
                    <a:pt x="1096" y="273"/>
                    <a:pt x="1095" y="275"/>
                  </a:cubicBezTo>
                  <a:cubicBezTo>
                    <a:pt x="1095" y="276"/>
                    <a:pt x="1095" y="278"/>
                    <a:pt x="1095" y="279"/>
                  </a:cubicBezTo>
                  <a:cubicBezTo>
                    <a:pt x="1095" y="280"/>
                    <a:pt x="1095" y="281"/>
                    <a:pt x="1095" y="282"/>
                  </a:cubicBezTo>
                  <a:cubicBezTo>
                    <a:pt x="1090" y="319"/>
                    <a:pt x="1082" y="359"/>
                    <a:pt x="1070" y="402"/>
                  </a:cubicBezTo>
                  <a:cubicBezTo>
                    <a:pt x="1009" y="388"/>
                    <a:pt x="942" y="378"/>
                    <a:pt x="872" y="372"/>
                  </a:cubicBezTo>
                  <a:cubicBezTo>
                    <a:pt x="832" y="315"/>
                    <a:pt x="790" y="262"/>
                    <a:pt x="747" y="215"/>
                  </a:cubicBezTo>
                  <a:cubicBezTo>
                    <a:pt x="779" y="184"/>
                    <a:pt x="809" y="157"/>
                    <a:pt x="839" y="135"/>
                  </a:cubicBezTo>
                  <a:close/>
                  <a:moveTo>
                    <a:pt x="328" y="195"/>
                  </a:moveTo>
                  <a:cubicBezTo>
                    <a:pt x="331" y="135"/>
                    <a:pt x="349" y="92"/>
                    <a:pt x="381" y="73"/>
                  </a:cubicBezTo>
                  <a:cubicBezTo>
                    <a:pt x="413" y="55"/>
                    <a:pt x="460" y="60"/>
                    <a:pt x="514" y="88"/>
                  </a:cubicBezTo>
                  <a:cubicBezTo>
                    <a:pt x="563" y="113"/>
                    <a:pt x="620" y="156"/>
                    <a:pt x="679" y="215"/>
                  </a:cubicBezTo>
                  <a:cubicBezTo>
                    <a:pt x="636" y="262"/>
                    <a:pt x="594" y="315"/>
                    <a:pt x="554" y="372"/>
                  </a:cubicBezTo>
                  <a:cubicBezTo>
                    <a:pt x="484" y="378"/>
                    <a:pt x="417" y="388"/>
                    <a:pt x="355" y="402"/>
                  </a:cubicBezTo>
                  <a:cubicBezTo>
                    <a:pt x="334" y="322"/>
                    <a:pt x="324" y="251"/>
                    <a:pt x="328" y="195"/>
                  </a:cubicBezTo>
                  <a:close/>
                  <a:moveTo>
                    <a:pt x="49" y="648"/>
                  </a:moveTo>
                  <a:cubicBezTo>
                    <a:pt x="49" y="611"/>
                    <a:pt x="77" y="574"/>
                    <a:pt x="128" y="540"/>
                  </a:cubicBezTo>
                  <a:cubicBezTo>
                    <a:pt x="175" y="510"/>
                    <a:pt x="241" y="483"/>
                    <a:pt x="321" y="461"/>
                  </a:cubicBezTo>
                  <a:cubicBezTo>
                    <a:pt x="340" y="522"/>
                    <a:pt x="365" y="585"/>
                    <a:pt x="394" y="648"/>
                  </a:cubicBezTo>
                  <a:cubicBezTo>
                    <a:pt x="365" y="711"/>
                    <a:pt x="340" y="774"/>
                    <a:pt x="321" y="835"/>
                  </a:cubicBezTo>
                  <a:cubicBezTo>
                    <a:pt x="241" y="813"/>
                    <a:pt x="175" y="786"/>
                    <a:pt x="128" y="756"/>
                  </a:cubicBezTo>
                  <a:cubicBezTo>
                    <a:pt x="77" y="722"/>
                    <a:pt x="49" y="685"/>
                    <a:pt x="49" y="648"/>
                  </a:cubicBezTo>
                  <a:close/>
                  <a:moveTo>
                    <a:pt x="514" y="1208"/>
                  </a:moveTo>
                  <a:cubicBezTo>
                    <a:pt x="460" y="1236"/>
                    <a:pt x="413" y="1241"/>
                    <a:pt x="381" y="1223"/>
                  </a:cubicBezTo>
                  <a:cubicBezTo>
                    <a:pt x="349" y="1204"/>
                    <a:pt x="331" y="1161"/>
                    <a:pt x="328" y="1101"/>
                  </a:cubicBezTo>
                  <a:cubicBezTo>
                    <a:pt x="324" y="1045"/>
                    <a:pt x="334" y="974"/>
                    <a:pt x="355" y="894"/>
                  </a:cubicBezTo>
                  <a:cubicBezTo>
                    <a:pt x="417" y="908"/>
                    <a:pt x="484" y="918"/>
                    <a:pt x="554" y="924"/>
                  </a:cubicBezTo>
                  <a:cubicBezTo>
                    <a:pt x="594" y="981"/>
                    <a:pt x="636" y="1034"/>
                    <a:pt x="679" y="1081"/>
                  </a:cubicBezTo>
                  <a:cubicBezTo>
                    <a:pt x="620" y="1140"/>
                    <a:pt x="563" y="1183"/>
                    <a:pt x="514" y="1208"/>
                  </a:cubicBezTo>
                  <a:close/>
                  <a:moveTo>
                    <a:pt x="1089" y="1157"/>
                  </a:moveTo>
                  <a:cubicBezTo>
                    <a:pt x="1090" y="1158"/>
                    <a:pt x="1090" y="1158"/>
                    <a:pt x="1090" y="1158"/>
                  </a:cubicBezTo>
                  <a:cubicBezTo>
                    <a:pt x="1081" y="1188"/>
                    <a:pt x="1066" y="1211"/>
                    <a:pt x="1045" y="1223"/>
                  </a:cubicBezTo>
                  <a:cubicBezTo>
                    <a:pt x="1024" y="1235"/>
                    <a:pt x="997" y="1237"/>
                    <a:pt x="966" y="1229"/>
                  </a:cubicBezTo>
                  <a:cubicBezTo>
                    <a:pt x="966" y="1228"/>
                    <a:pt x="966" y="1228"/>
                    <a:pt x="966" y="1228"/>
                  </a:cubicBezTo>
                  <a:cubicBezTo>
                    <a:pt x="936" y="1221"/>
                    <a:pt x="903" y="1205"/>
                    <a:pt x="868" y="1181"/>
                  </a:cubicBezTo>
                  <a:cubicBezTo>
                    <a:pt x="868" y="1181"/>
                    <a:pt x="868" y="1181"/>
                    <a:pt x="868" y="1181"/>
                  </a:cubicBezTo>
                  <a:cubicBezTo>
                    <a:pt x="862" y="1178"/>
                    <a:pt x="857" y="1174"/>
                    <a:pt x="852" y="1171"/>
                  </a:cubicBezTo>
                  <a:cubicBezTo>
                    <a:pt x="851" y="1170"/>
                    <a:pt x="851" y="1170"/>
                    <a:pt x="850" y="1170"/>
                  </a:cubicBezTo>
                  <a:cubicBezTo>
                    <a:pt x="849" y="1168"/>
                    <a:pt x="847" y="1167"/>
                    <a:pt x="845" y="1166"/>
                  </a:cubicBezTo>
                  <a:cubicBezTo>
                    <a:pt x="844" y="1165"/>
                    <a:pt x="843" y="1164"/>
                    <a:pt x="841" y="1163"/>
                  </a:cubicBezTo>
                  <a:cubicBezTo>
                    <a:pt x="841" y="1162"/>
                    <a:pt x="840" y="1162"/>
                    <a:pt x="839" y="1161"/>
                  </a:cubicBezTo>
                  <a:cubicBezTo>
                    <a:pt x="809" y="1139"/>
                    <a:pt x="779" y="1112"/>
                    <a:pt x="747" y="1081"/>
                  </a:cubicBezTo>
                  <a:cubicBezTo>
                    <a:pt x="790" y="1034"/>
                    <a:pt x="832" y="981"/>
                    <a:pt x="872" y="924"/>
                  </a:cubicBezTo>
                  <a:cubicBezTo>
                    <a:pt x="942" y="918"/>
                    <a:pt x="1009" y="908"/>
                    <a:pt x="1070" y="894"/>
                  </a:cubicBezTo>
                  <a:cubicBezTo>
                    <a:pt x="1082" y="937"/>
                    <a:pt x="1090" y="977"/>
                    <a:pt x="1095" y="1014"/>
                  </a:cubicBezTo>
                  <a:cubicBezTo>
                    <a:pt x="1095" y="1015"/>
                    <a:pt x="1095" y="1016"/>
                    <a:pt x="1095" y="1017"/>
                  </a:cubicBezTo>
                  <a:cubicBezTo>
                    <a:pt x="1095" y="1018"/>
                    <a:pt x="1095" y="1020"/>
                    <a:pt x="1095" y="1021"/>
                  </a:cubicBezTo>
                  <a:cubicBezTo>
                    <a:pt x="1096" y="1023"/>
                    <a:pt x="1096" y="1026"/>
                    <a:pt x="1096" y="1028"/>
                  </a:cubicBezTo>
                  <a:cubicBezTo>
                    <a:pt x="1096" y="1028"/>
                    <a:pt x="1096" y="1029"/>
                    <a:pt x="1096" y="1030"/>
                  </a:cubicBezTo>
                  <a:cubicBezTo>
                    <a:pt x="1097" y="1036"/>
                    <a:pt x="1097" y="1042"/>
                    <a:pt x="1098" y="1049"/>
                  </a:cubicBezTo>
                  <a:cubicBezTo>
                    <a:pt x="1098" y="1049"/>
                    <a:pt x="1098" y="1049"/>
                    <a:pt x="1098" y="1049"/>
                  </a:cubicBezTo>
                  <a:cubicBezTo>
                    <a:pt x="1100" y="1091"/>
                    <a:pt x="1098" y="1128"/>
                    <a:pt x="1089" y="1157"/>
                  </a:cubicBezTo>
                  <a:close/>
                  <a:moveTo>
                    <a:pt x="1343" y="719"/>
                  </a:moveTo>
                  <a:cubicBezTo>
                    <a:pt x="1342" y="719"/>
                    <a:pt x="1342" y="719"/>
                    <a:pt x="1342" y="719"/>
                  </a:cubicBezTo>
                  <a:cubicBezTo>
                    <a:pt x="1321" y="741"/>
                    <a:pt x="1290" y="762"/>
                    <a:pt x="1252" y="781"/>
                  </a:cubicBezTo>
                  <a:cubicBezTo>
                    <a:pt x="1252" y="781"/>
                    <a:pt x="1252" y="781"/>
                    <a:pt x="1252" y="781"/>
                  </a:cubicBezTo>
                  <a:cubicBezTo>
                    <a:pt x="1247" y="784"/>
                    <a:pt x="1241" y="786"/>
                    <a:pt x="1235" y="789"/>
                  </a:cubicBezTo>
                  <a:cubicBezTo>
                    <a:pt x="1235" y="789"/>
                    <a:pt x="1234" y="790"/>
                    <a:pt x="1233" y="790"/>
                  </a:cubicBezTo>
                  <a:cubicBezTo>
                    <a:pt x="1231" y="791"/>
                    <a:pt x="1229" y="792"/>
                    <a:pt x="1227" y="793"/>
                  </a:cubicBezTo>
                  <a:cubicBezTo>
                    <a:pt x="1226" y="793"/>
                    <a:pt x="1225" y="794"/>
                    <a:pt x="1223" y="794"/>
                  </a:cubicBezTo>
                  <a:cubicBezTo>
                    <a:pt x="1222" y="795"/>
                    <a:pt x="1221" y="795"/>
                    <a:pt x="1221" y="796"/>
                  </a:cubicBezTo>
                  <a:cubicBezTo>
                    <a:pt x="1186" y="810"/>
                    <a:pt x="1148" y="823"/>
                    <a:pt x="1105" y="835"/>
                  </a:cubicBezTo>
                  <a:cubicBezTo>
                    <a:pt x="1086" y="774"/>
                    <a:pt x="1061" y="711"/>
                    <a:pt x="1032" y="648"/>
                  </a:cubicBezTo>
                  <a:cubicBezTo>
                    <a:pt x="1061" y="585"/>
                    <a:pt x="1086" y="522"/>
                    <a:pt x="1105" y="461"/>
                  </a:cubicBezTo>
                  <a:cubicBezTo>
                    <a:pt x="1148" y="473"/>
                    <a:pt x="1186" y="486"/>
                    <a:pt x="1221" y="500"/>
                  </a:cubicBezTo>
                  <a:cubicBezTo>
                    <a:pt x="1221" y="501"/>
                    <a:pt x="1222" y="501"/>
                    <a:pt x="1223" y="502"/>
                  </a:cubicBezTo>
                  <a:cubicBezTo>
                    <a:pt x="1225" y="502"/>
                    <a:pt x="1226" y="503"/>
                    <a:pt x="1227" y="503"/>
                  </a:cubicBezTo>
                  <a:cubicBezTo>
                    <a:pt x="1229" y="504"/>
                    <a:pt x="1231" y="505"/>
                    <a:pt x="1233" y="506"/>
                  </a:cubicBezTo>
                  <a:cubicBezTo>
                    <a:pt x="1234" y="506"/>
                    <a:pt x="1235" y="507"/>
                    <a:pt x="1235" y="507"/>
                  </a:cubicBezTo>
                  <a:cubicBezTo>
                    <a:pt x="1241" y="510"/>
                    <a:pt x="1247" y="512"/>
                    <a:pt x="1252" y="515"/>
                  </a:cubicBezTo>
                  <a:cubicBezTo>
                    <a:pt x="1252" y="515"/>
                    <a:pt x="1252" y="515"/>
                    <a:pt x="1252" y="515"/>
                  </a:cubicBezTo>
                  <a:cubicBezTo>
                    <a:pt x="1290" y="534"/>
                    <a:pt x="1321" y="555"/>
                    <a:pt x="1342" y="577"/>
                  </a:cubicBezTo>
                  <a:cubicBezTo>
                    <a:pt x="1343" y="577"/>
                    <a:pt x="1343" y="577"/>
                    <a:pt x="1343" y="577"/>
                  </a:cubicBezTo>
                  <a:cubicBezTo>
                    <a:pt x="1365" y="600"/>
                    <a:pt x="1377" y="624"/>
                    <a:pt x="1377" y="648"/>
                  </a:cubicBezTo>
                  <a:cubicBezTo>
                    <a:pt x="1377" y="672"/>
                    <a:pt x="1365" y="696"/>
                    <a:pt x="1343" y="7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12" name="Freeform 6"/>
            <p:cNvSpPr>
              <a:spLocks/>
            </p:cNvSpPr>
            <p:nvPr userDrawn="1"/>
          </p:nvSpPr>
          <p:spPr bwMode="auto">
            <a:xfrm>
              <a:off x="8777923" y="2009743"/>
              <a:ext cx="965200" cy="1092200"/>
            </a:xfrm>
            <a:custGeom>
              <a:avLst/>
              <a:gdLst>
                <a:gd name="T0" fmla="*/ 262 w 267"/>
                <a:gd name="T1" fmla="*/ 81 h 302"/>
                <a:gd name="T2" fmla="*/ 230 w 267"/>
                <a:gd name="T3" fmla="*/ 0 h 302"/>
                <a:gd name="T4" fmla="*/ 235 w 267"/>
                <a:gd name="T5" fmla="*/ 69 h 302"/>
                <a:gd name="T6" fmla="*/ 0 w 267"/>
                <a:gd name="T7" fmla="*/ 214 h 302"/>
                <a:gd name="T8" fmla="*/ 45 w 267"/>
                <a:gd name="T9" fmla="*/ 276 h 302"/>
                <a:gd name="T10" fmla="*/ 84 w 267"/>
                <a:gd name="T11" fmla="*/ 302 h 302"/>
                <a:gd name="T12" fmla="*/ 262 w 267"/>
                <a:gd name="T13" fmla="*/ 81 h 302"/>
              </a:gdLst>
              <a:ahLst/>
              <a:cxnLst>
                <a:cxn ang="0">
                  <a:pos x="T0" y="T1"/>
                </a:cxn>
                <a:cxn ang="0">
                  <a:pos x="T2" y="T3"/>
                </a:cxn>
                <a:cxn ang="0">
                  <a:pos x="T4" y="T5"/>
                </a:cxn>
                <a:cxn ang="0">
                  <a:pos x="T6" y="T7"/>
                </a:cxn>
                <a:cxn ang="0">
                  <a:pos x="T8" y="T9"/>
                </a:cxn>
                <a:cxn ang="0">
                  <a:pos x="T10" y="T11"/>
                </a:cxn>
                <a:cxn ang="0">
                  <a:pos x="T12" y="T13"/>
                </a:cxn>
              </a:cxnLst>
              <a:rect l="0" t="0" r="r" b="b"/>
              <a:pathLst>
                <a:path w="267" h="302">
                  <a:moveTo>
                    <a:pt x="262" y="81"/>
                  </a:moveTo>
                  <a:cubicBezTo>
                    <a:pt x="267" y="41"/>
                    <a:pt x="257" y="13"/>
                    <a:pt x="230" y="0"/>
                  </a:cubicBezTo>
                  <a:cubicBezTo>
                    <a:pt x="250" y="14"/>
                    <a:pt x="251" y="40"/>
                    <a:pt x="235" y="69"/>
                  </a:cubicBezTo>
                  <a:cubicBezTo>
                    <a:pt x="205" y="124"/>
                    <a:pt x="104" y="182"/>
                    <a:pt x="0" y="214"/>
                  </a:cubicBezTo>
                  <a:cubicBezTo>
                    <a:pt x="11" y="238"/>
                    <a:pt x="26" y="259"/>
                    <a:pt x="45" y="276"/>
                  </a:cubicBezTo>
                  <a:cubicBezTo>
                    <a:pt x="57" y="286"/>
                    <a:pt x="71" y="295"/>
                    <a:pt x="84" y="302"/>
                  </a:cubicBezTo>
                  <a:cubicBezTo>
                    <a:pt x="174" y="249"/>
                    <a:pt x="251" y="161"/>
                    <a:pt x="262" y="8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13" name="Freeform 7"/>
            <p:cNvSpPr>
              <a:spLocks/>
            </p:cNvSpPr>
            <p:nvPr userDrawn="1"/>
          </p:nvSpPr>
          <p:spPr bwMode="auto">
            <a:xfrm>
              <a:off x="9252585" y="2139918"/>
              <a:ext cx="696912" cy="1020763"/>
            </a:xfrm>
            <a:custGeom>
              <a:avLst/>
              <a:gdLst>
                <a:gd name="T0" fmla="*/ 181 w 193"/>
                <a:gd name="T1" fmla="*/ 174 h 282"/>
                <a:gd name="T2" fmla="*/ 184 w 193"/>
                <a:gd name="T3" fmla="*/ 168 h 282"/>
                <a:gd name="T4" fmla="*/ 186 w 193"/>
                <a:gd name="T5" fmla="*/ 160 h 282"/>
                <a:gd name="T6" fmla="*/ 188 w 193"/>
                <a:gd name="T7" fmla="*/ 152 h 282"/>
                <a:gd name="T8" fmla="*/ 190 w 193"/>
                <a:gd name="T9" fmla="*/ 146 h 282"/>
                <a:gd name="T10" fmla="*/ 192 w 193"/>
                <a:gd name="T11" fmla="*/ 131 h 282"/>
                <a:gd name="T12" fmla="*/ 192 w 193"/>
                <a:gd name="T13" fmla="*/ 130 h 282"/>
                <a:gd name="T14" fmla="*/ 193 w 193"/>
                <a:gd name="T15" fmla="*/ 116 h 282"/>
                <a:gd name="T16" fmla="*/ 193 w 193"/>
                <a:gd name="T17" fmla="*/ 111 h 282"/>
                <a:gd name="T18" fmla="*/ 192 w 193"/>
                <a:gd name="T19" fmla="*/ 100 h 282"/>
                <a:gd name="T20" fmla="*/ 191 w 193"/>
                <a:gd name="T21" fmla="*/ 95 h 282"/>
                <a:gd name="T22" fmla="*/ 190 w 193"/>
                <a:gd name="T23" fmla="*/ 84 h 282"/>
                <a:gd name="T24" fmla="*/ 188 w 193"/>
                <a:gd name="T25" fmla="*/ 75 h 282"/>
                <a:gd name="T26" fmla="*/ 186 w 193"/>
                <a:gd name="T27" fmla="*/ 66 h 282"/>
                <a:gd name="T28" fmla="*/ 183 w 193"/>
                <a:gd name="T29" fmla="*/ 59 h 282"/>
                <a:gd name="T30" fmla="*/ 181 w 193"/>
                <a:gd name="T31" fmla="*/ 52 h 282"/>
                <a:gd name="T32" fmla="*/ 178 w 193"/>
                <a:gd name="T33" fmla="*/ 46 h 282"/>
                <a:gd name="T34" fmla="*/ 175 w 193"/>
                <a:gd name="T35" fmla="*/ 38 h 282"/>
                <a:gd name="T36" fmla="*/ 172 w 193"/>
                <a:gd name="T37" fmla="*/ 33 h 282"/>
                <a:gd name="T38" fmla="*/ 164 w 193"/>
                <a:gd name="T39" fmla="*/ 20 h 282"/>
                <a:gd name="T40" fmla="*/ 163 w 193"/>
                <a:gd name="T41" fmla="*/ 19 h 282"/>
                <a:gd name="T42" fmla="*/ 155 w 193"/>
                <a:gd name="T43" fmla="*/ 8 h 282"/>
                <a:gd name="T44" fmla="*/ 153 w 193"/>
                <a:gd name="T45" fmla="*/ 5 h 282"/>
                <a:gd name="T46" fmla="*/ 148 w 193"/>
                <a:gd name="T47" fmla="*/ 0 h 282"/>
                <a:gd name="T48" fmla="*/ 149 w 193"/>
                <a:gd name="T49" fmla="*/ 78 h 282"/>
                <a:gd name="T50" fmla="*/ 0 w 193"/>
                <a:gd name="T51" fmla="*/ 280 h 282"/>
                <a:gd name="T52" fmla="*/ 25 w 193"/>
                <a:gd name="T53" fmla="*/ 282 h 282"/>
                <a:gd name="T54" fmla="*/ 87 w 193"/>
                <a:gd name="T55" fmla="*/ 270 h 282"/>
                <a:gd name="T56" fmla="*/ 171 w 193"/>
                <a:gd name="T57" fmla="*/ 196 h 282"/>
                <a:gd name="T58" fmla="*/ 176 w 193"/>
                <a:gd name="T59" fmla="*/ 186 h 282"/>
                <a:gd name="T60" fmla="*/ 178 w 193"/>
                <a:gd name="T61" fmla="*/ 182 h 282"/>
                <a:gd name="T62" fmla="*/ 181 w 193"/>
                <a:gd name="T63" fmla="*/ 174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93" h="282">
                  <a:moveTo>
                    <a:pt x="181" y="174"/>
                  </a:moveTo>
                  <a:cubicBezTo>
                    <a:pt x="182" y="172"/>
                    <a:pt x="183" y="170"/>
                    <a:pt x="184" y="168"/>
                  </a:cubicBezTo>
                  <a:cubicBezTo>
                    <a:pt x="185" y="165"/>
                    <a:pt x="185" y="163"/>
                    <a:pt x="186" y="160"/>
                  </a:cubicBezTo>
                  <a:cubicBezTo>
                    <a:pt x="187" y="158"/>
                    <a:pt x="188" y="155"/>
                    <a:pt x="188" y="152"/>
                  </a:cubicBezTo>
                  <a:cubicBezTo>
                    <a:pt x="189" y="150"/>
                    <a:pt x="189" y="148"/>
                    <a:pt x="190" y="146"/>
                  </a:cubicBezTo>
                  <a:cubicBezTo>
                    <a:pt x="190" y="141"/>
                    <a:pt x="191" y="136"/>
                    <a:pt x="192" y="131"/>
                  </a:cubicBezTo>
                  <a:cubicBezTo>
                    <a:pt x="192" y="131"/>
                    <a:pt x="192" y="130"/>
                    <a:pt x="192" y="130"/>
                  </a:cubicBezTo>
                  <a:cubicBezTo>
                    <a:pt x="192" y="125"/>
                    <a:pt x="193" y="121"/>
                    <a:pt x="193" y="116"/>
                  </a:cubicBezTo>
                  <a:cubicBezTo>
                    <a:pt x="193" y="114"/>
                    <a:pt x="193" y="113"/>
                    <a:pt x="193" y="111"/>
                  </a:cubicBezTo>
                  <a:cubicBezTo>
                    <a:pt x="192" y="108"/>
                    <a:pt x="192" y="104"/>
                    <a:pt x="192" y="100"/>
                  </a:cubicBezTo>
                  <a:cubicBezTo>
                    <a:pt x="192" y="98"/>
                    <a:pt x="192" y="97"/>
                    <a:pt x="191" y="95"/>
                  </a:cubicBezTo>
                  <a:cubicBezTo>
                    <a:pt x="191" y="91"/>
                    <a:pt x="190" y="88"/>
                    <a:pt x="190" y="84"/>
                  </a:cubicBezTo>
                  <a:cubicBezTo>
                    <a:pt x="189" y="81"/>
                    <a:pt x="189" y="78"/>
                    <a:pt x="188" y="75"/>
                  </a:cubicBezTo>
                  <a:cubicBezTo>
                    <a:pt x="187" y="72"/>
                    <a:pt x="187" y="69"/>
                    <a:pt x="186" y="66"/>
                  </a:cubicBezTo>
                  <a:cubicBezTo>
                    <a:pt x="185" y="64"/>
                    <a:pt x="184" y="61"/>
                    <a:pt x="183" y="59"/>
                  </a:cubicBezTo>
                  <a:cubicBezTo>
                    <a:pt x="183" y="57"/>
                    <a:pt x="182" y="55"/>
                    <a:pt x="181" y="52"/>
                  </a:cubicBezTo>
                  <a:cubicBezTo>
                    <a:pt x="180" y="50"/>
                    <a:pt x="179" y="48"/>
                    <a:pt x="178" y="46"/>
                  </a:cubicBezTo>
                  <a:cubicBezTo>
                    <a:pt x="177" y="43"/>
                    <a:pt x="176" y="41"/>
                    <a:pt x="175" y="38"/>
                  </a:cubicBezTo>
                  <a:cubicBezTo>
                    <a:pt x="174" y="36"/>
                    <a:pt x="173" y="35"/>
                    <a:pt x="172" y="33"/>
                  </a:cubicBezTo>
                  <a:cubicBezTo>
                    <a:pt x="169" y="28"/>
                    <a:pt x="167" y="24"/>
                    <a:pt x="164" y="20"/>
                  </a:cubicBezTo>
                  <a:cubicBezTo>
                    <a:pt x="164" y="20"/>
                    <a:pt x="164" y="20"/>
                    <a:pt x="163" y="19"/>
                  </a:cubicBezTo>
                  <a:cubicBezTo>
                    <a:pt x="161" y="16"/>
                    <a:pt x="158" y="12"/>
                    <a:pt x="155" y="8"/>
                  </a:cubicBezTo>
                  <a:cubicBezTo>
                    <a:pt x="154" y="7"/>
                    <a:pt x="153" y="6"/>
                    <a:pt x="153" y="5"/>
                  </a:cubicBezTo>
                  <a:cubicBezTo>
                    <a:pt x="151" y="4"/>
                    <a:pt x="150" y="2"/>
                    <a:pt x="148" y="0"/>
                  </a:cubicBezTo>
                  <a:cubicBezTo>
                    <a:pt x="155" y="17"/>
                    <a:pt x="153" y="52"/>
                    <a:pt x="149" y="78"/>
                  </a:cubicBezTo>
                  <a:cubicBezTo>
                    <a:pt x="135" y="147"/>
                    <a:pt x="81" y="220"/>
                    <a:pt x="0" y="280"/>
                  </a:cubicBezTo>
                  <a:cubicBezTo>
                    <a:pt x="8" y="281"/>
                    <a:pt x="17" y="282"/>
                    <a:pt x="25" y="282"/>
                  </a:cubicBezTo>
                  <a:cubicBezTo>
                    <a:pt x="47" y="282"/>
                    <a:pt x="68" y="277"/>
                    <a:pt x="87" y="270"/>
                  </a:cubicBezTo>
                  <a:cubicBezTo>
                    <a:pt x="122" y="255"/>
                    <a:pt x="152" y="230"/>
                    <a:pt x="171" y="196"/>
                  </a:cubicBezTo>
                  <a:cubicBezTo>
                    <a:pt x="173" y="193"/>
                    <a:pt x="175" y="189"/>
                    <a:pt x="176" y="186"/>
                  </a:cubicBezTo>
                  <a:cubicBezTo>
                    <a:pt x="177" y="185"/>
                    <a:pt x="177" y="184"/>
                    <a:pt x="178" y="182"/>
                  </a:cubicBezTo>
                  <a:cubicBezTo>
                    <a:pt x="179" y="180"/>
                    <a:pt x="180" y="177"/>
                    <a:pt x="181" y="1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14" name="Freeform 8"/>
            <p:cNvSpPr>
              <a:spLocks/>
            </p:cNvSpPr>
            <p:nvPr userDrawn="1"/>
          </p:nvSpPr>
          <p:spPr bwMode="auto">
            <a:xfrm>
              <a:off x="8723948" y="1898618"/>
              <a:ext cx="885825" cy="747713"/>
            </a:xfrm>
            <a:custGeom>
              <a:avLst/>
              <a:gdLst>
                <a:gd name="T0" fmla="*/ 230 w 245"/>
                <a:gd name="T1" fmla="*/ 77 h 207"/>
                <a:gd name="T2" fmla="*/ 212 w 245"/>
                <a:gd name="T3" fmla="*/ 18 h 207"/>
                <a:gd name="T4" fmla="*/ 25 w 245"/>
                <a:gd name="T5" fmla="*/ 99 h 207"/>
                <a:gd name="T6" fmla="*/ 5 w 245"/>
                <a:gd name="T7" fmla="*/ 207 h 207"/>
                <a:gd name="T8" fmla="*/ 230 w 245"/>
                <a:gd name="T9" fmla="*/ 77 h 207"/>
              </a:gdLst>
              <a:ahLst/>
              <a:cxnLst>
                <a:cxn ang="0">
                  <a:pos x="T0" y="T1"/>
                </a:cxn>
                <a:cxn ang="0">
                  <a:pos x="T2" y="T3"/>
                </a:cxn>
                <a:cxn ang="0">
                  <a:pos x="T4" y="T5"/>
                </a:cxn>
                <a:cxn ang="0">
                  <a:pos x="T6" y="T7"/>
                </a:cxn>
                <a:cxn ang="0">
                  <a:pos x="T8" y="T9"/>
                </a:cxn>
              </a:cxnLst>
              <a:rect l="0" t="0" r="r" b="b"/>
              <a:pathLst>
                <a:path w="245" h="207">
                  <a:moveTo>
                    <a:pt x="230" y="77"/>
                  </a:moveTo>
                  <a:cubicBezTo>
                    <a:pt x="245" y="49"/>
                    <a:pt x="237" y="29"/>
                    <a:pt x="212" y="18"/>
                  </a:cubicBezTo>
                  <a:cubicBezTo>
                    <a:pt x="140" y="0"/>
                    <a:pt x="62" y="32"/>
                    <a:pt x="25" y="99"/>
                  </a:cubicBezTo>
                  <a:cubicBezTo>
                    <a:pt x="6" y="133"/>
                    <a:pt x="0" y="171"/>
                    <a:pt x="5" y="207"/>
                  </a:cubicBezTo>
                  <a:cubicBezTo>
                    <a:pt x="102" y="185"/>
                    <a:pt x="201" y="128"/>
                    <a:pt x="230" y="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grpSp>
    </p:spTree>
    <p:extLst>
      <p:ext uri="{BB962C8B-B14F-4D97-AF65-F5344CB8AC3E}">
        <p14:creationId xmlns:p14="http://schemas.microsoft.com/office/powerpoint/2010/main" val="3769630572"/>
      </p:ext>
    </p:extLst>
  </p:cSld>
  <p:clrMapOvr>
    <a:masterClrMapping/>
  </p:clrMapOvr>
  <p:transition>
    <p:fade/>
  </p:transition>
  <p:extLst mod="1">
    <p:ext uri="{DCECCB84-F9BA-43D5-87BE-67443E8EF086}">
      <p15:sldGuideLst xmlns:p15="http://schemas.microsoft.com/office/powerpoint/2012/main">
        <p15:guide id="1" pos="3840">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type="title" preserve="1">
  <p:cSld name="Featured Quot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143000" y="685800"/>
            <a:ext cx="9829800" cy="3657600"/>
          </a:xfrm>
          <a:prstGeom prst="rect">
            <a:avLst/>
          </a:prstGeom>
        </p:spPr>
        <p:txBody>
          <a:bodyPr vert="horz" anchor="ctr" anchorCtr="0"/>
          <a:lstStyle>
            <a:lvl1pPr algn="l">
              <a:defRPr sz="6000" baseline="0"/>
            </a:lvl1pPr>
          </a:lstStyle>
          <a:p>
            <a:r>
              <a:rPr lang="en-US" dirty="0"/>
              <a:t>Click to add Featured Quote</a:t>
            </a:r>
          </a:p>
        </p:txBody>
      </p:sp>
      <p:sp>
        <p:nvSpPr>
          <p:cNvPr id="3" name="Subtitle 2"/>
          <p:cNvSpPr>
            <a:spLocks noGrp="1"/>
          </p:cNvSpPr>
          <p:nvPr>
            <p:ph type="subTitle" idx="1" hasCustomPrompt="1"/>
          </p:nvPr>
        </p:nvSpPr>
        <p:spPr>
          <a:xfrm>
            <a:off x="1143000" y="4347033"/>
            <a:ext cx="9144000" cy="1104735"/>
          </a:xfrm>
          <a:prstGeom prst="rect">
            <a:avLst/>
          </a:prstGeom>
        </p:spPr>
        <p:txBody>
          <a:bodyPr vert="horz" anchor="t" anchorCtr="0"/>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attribution for Featured Quote</a:t>
            </a:r>
          </a:p>
        </p:txBody>
      </p:sp>
      <p:sp>
        <p:nvSpPr>
          <p:cNvPr id="5" name="Footer Placeholder 4"/>
          <p:cNvSpPr>
            <a:spLocks noGrp="1"/>
          </p:cNvSpPr>
          <p:nvPr>
            <p:ph type="ftr" sz="quarter" idx="11"/>
          </p:nvPr>
        </p:nvSpPr>
        <p:spPr>
          <a:xfrm>
            <a:off x="1143000" y="6356350"/>
            <a:ext cx="4114800" cy="365125"/>
          </a:xfrm>
        </p:spPr>
        <p:txBody>
          <a:bodyPr/>
          <a:lstStyle>
            <a:lvl1pPr algn="l">
              <a:defRPr sz="1400" i="1"/>
            </a:lvl1pPr>
          </a:lstStyle>
          <a:p>
            <a:endParaRPr lang="en-US" dirty="0">
              <a:solidFill>
                <a:srgbClr val="FFFFFF"/>
              </a:solidFill>
            </a:endParaRPr>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966960" y="6297930"/>
            <a:ext cx="1952625" cy="422275"/>
          </a:xfrm>
          <a:prstGeom prst="rect">
            <a:avLst/>
          </a:prstGeom>
        </p:spPr>
      </p:pic>
      <p:sp>
        <p:nvSpPr>
          <p:cNvPr id="6" name="TextBox 5"/>
          <p:cNvSpPr txBox="1"/>
          <p:nvPr userDrawn="1"/>
        </p:nvSpPr>
        <p:spPr>
          <a:xfrm>
            <a:off x="609600" y="-76200"/>
            <a:ext cx="1205779" cy="3767328"/>
          </a:xfrm>
          <a:prstGeom prst="rect">
            <a:avLst/>
          </a:prstGeom>
          <a:noFill/>
        </p:spPr>
        <p:txBody>
          <a:bodyPr wrap="none" rtlCol="0">
            <a:spAutoFit/>
          </a:bodyPr>
          <a:lstStyle/>
          <a:p>
            <a:r>
              <a:rPr lang="en-US" sz="23900" dirty="0">
                <a:solidFill>
                  <a:srgbClr val="FFFFFF">
                    <a:alpha val="50000"/>
                  </a:srgbClr>
                </a:solidFill>
              </a:rPr>
              <a:t>“</a:t>
            </a:r>
          </a:p>
        </p:txBody>
      </p:sp>
      <p:sp>
        <p:nvSpPr>
          <p:cNvPr id="16" name="TextBox 15"/>
          <p:cNvSpPr txBox="1"/>
          <p:nvPr userDrawn="1"/>
        </p:nvSpPr>
        <p:spPr>
          <a:xfrm>
            <a:off x="10363200" y="2819400"/>
            <a:ext cx="1205779" cy="3770263"/>
          </a:xfrm>
          <a:prstGeom prst="rect">
            <a:avLst/>
          </a:prstGeom>
          <a:noFill/>
        </p:spPr>
        <p:txBody>
          <a:bodyPr wrap="none" rtlCol="0">
            <a:spAutoFit/>
          </a:bodyPr>
          <a:lstStyle/>
          <a:p>
            <a:r>
              <a:rPr lang="en-US" sz="23900" dirty="0">
                <a:solidFill>
                  <a:srgbClr val="FFFFFF">
                    <a:alpha val="50000"/>
                  </a:srgbClr>
                </a:solidFill>
              </a:rPr>
              <a:t>”</a:t>
            </a:r>
          </a:p>
        </p:txBody>
      </p:sp>
    </p:spTree>
    <p:extLst>
      <p:ext uri="{BB962C8B-B14F-4D97-AF65-F5344CB8AC3E}">
        <p14:creationId xmlns:p14="http://schemas.microsoft.com/office/powerpoint/2010/main" val="3379700203"/>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9" name="Rectangle 8"/>
          <p:cNvSpPr/>
          <p:nvPr userDrawn="1"/>
        </p:nvSpPr>
        <p:spPr>
          <a:xfrm>
            <a:off x="0" y="381000"/>
            <a:ext cx="12192000" cy="5791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2" name="Title 1"/>
          <p:cNvSpPr>
            <a:spLocks noGrp="1"/>
          </p:cNvSpPr>
          <p:nvPr>
            <p:ph type="title"/>
          </p:nvPr>
        </p:nvSpPr>
        <p:spPr>
          <a:xfrm>
            <a:off x="838200" y="365125"/>
            <a:ext cx="10515600" cy="1325563"/>
          </a:xfrm>
          <a:prstGeom prst="rect">
            <a:avLst/>
          </a:prstGeom>
        </p:spPr>
        <p:txBody>
          <a:bodyPr>
            <a:normAutofit/>
          </a:bodyPr>
          <a:lstStyle>
            <a:lvl1pPr>
              <a:defRPr sz="3600">
                <a:solidFill>
                  <a:schemeClr val="accent1"/>
                </a:solidFill>
              </a:defRPr>
            </a:lvl1pPr>
          </a:lstStyle>
          <a:p>
            <a:r>
              <a:rPr lang="en-US"/>
              <a:t>Click to edit Master title style</a:t>
            </a:r>
            <a:endParaRPr lang="en-US" dirty="0"/>
          </a:p>
        </p:txBody>
      </p:sp>
      <p:sp>
        <p:nvSpPr>
          <p:cNvPr id="3" name="Content Placeholder 2"/>
          <p:cNvSpPr>
            <a:spLocks noGrp="1"/>
          </p:cNvSpPr>
          <p:nvPr>
            <p:ph idx="1"/>
          </p:nvPr>
        </p:nvSpPr>
        <p:spPr>
          <a:xfrm>
            <a:off x="838200" y="1825625"/>
            <a:ext cx="10515600" cy="4351338"/>
          </a:xfrm>
          <a:prstGeom prst="rect">
            <a:avLst/>
          </a:prstGeom>
        </p:spPr>
        <p:txBody>
          <a:bodyPr>
            <a:normAutofit/>
          </a:bodyPr>
          <a:lstStyle>
            <a:lvl1pPr>
              <a:defRPr sz="2400">
                <a:solidFill>
                  <a:schemeClr val="bg1">
                    <a:lumMod val="65000"/>
                    <a:lumOff val="35000"/>
                  </a:schemeClr>
                </a:solidFill>
              </a:defRPr>
            </a:lvl1pPr>
            <a:lvl2pPr>
              <a:defRPr sz="2000">
                <a:solidFill>
                  <a:schemeClr val="bg1">
                    <a:lumMod val="65000"/>
                    <a:lumOff val="35000"/>
                  </a:schemeClr>
                </a:solidFill>
              </a:defRPr>
            </a:lvl2pPr>
            <a:lvl3pPr>
              <a:defRPr sz="1800">
                <a:solidFill>
                  <a:schemeClr val="bg1">
                    <a:lumMod val="65000"/>
                    <a:lumOff val="35000"/>
                  </a:schemeClr>
                </a:solidFill>
              </a:defRPr>
            </a:lvl3pPr>
            <a:lvl4pPr>
              <a:defRPr sz="1600">
                <a:solidFill>
                  <a:schemeClr val="bg1">
                    <a:lumMod val="65000"/>
                    <a:lumOff val="35000"/>
                  </a:schemeClr>
                </a:solidFill>
              </a:defRPr>
            </a:lvl4pPr>
            <a:lvl5pPr>
              <a:defRPr sz="1600">
                <a:solidFill>
                  <a:schemeClr val="bg1">
                    <a:lumMod val="65000"/>
                    <a:lumOff val="3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p>
            <a:endParaRPr lang="en-US" dirty="0">
              <a:solidFill>
                <a:srgbClr val="FFFFFF"/>
              </a:solidFill>
            </a:endParaRPr>
          </a:p>
        </p:txBody>
      </p:sp>
      <p:sp>
        <p:nvSpPr>
          <p:cNvPr id="6" name="Slide Number Placeholder 5"/>
          <p:cNvSpPr>
            <a:spLocks noGrp="1"/>
          </p:cNvSpPr>
          <p:nvPr>
            <p:ph type="sldNum" sz="quarter" idx="12"/>
          </p:nvPr>
        </p:nvSpPr>
        <p:spPr/>
        <p:txBody>
          <a:bodyPr/>
          <a:lstStyle/>
          <a:p>
            <a:fld id="{3A0CA736-D2DC-4F5F-B357-2673D59A21B9}" type="slidenum">
              <a:rPr lang="en-US" smtClean="0">
                <a:solidFill>
                  <a:srgbClr val="FFFFFF">
                    <a:tint val="75000"/>
                  </a:srgbClr>
                </a:solidFill>
              </a:rPr>
              <a:pPr/>
              <a:t>‹#›</a:t>
            </a:fld>
            <a:endParaRPr lang="en-US" dirty="0">
              <a:solidFill>
                <a:srgbClr val="FFFFFF">
                  <a:tint val="75000"/>
                </a:srgbClr>
              </a:solidFill>
            </a:endParaRP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966960" y="6297930"/>
            <a:ext cx="1952625" cy="422275"/>
          </a:xfrm>
          <a:prstGeom prst="rect">
            <a:avLst/>
          </a:prstGeom>
        </p:spPr>
      </p:pic>
    </p:spTree>
    <p:extLst>
      <p:ext uri="{BB962C8B-B14F-4D97-AF65-F5344CB8AC3E}">
        <p14:creationId xmlns:p14="http://schemas.microsoft.com/office/powerpoint/2010/main" val="902233430"/>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type="obj" preserve="1">
  <p:cSld name="Title and Content - Gradi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lvl1pPr>
              <a:defRPr>
                <a:solidFill>
                  <a:schemeClr val="tx1"/>
                </a:solidFill>
              </a:defRPr>
            </a:lvl1pPr>
          </a:lstStyle>
          <a:p>
            <a:r>
              <a:rPr lang="en-US"/>
              <a:t>Click to edit Master title style</a:t>
            </a:r>
          </a:p>
        </p:txBody>
      </p:sp>
      <p:sp>
        <p:nvSpPr>
          <p:cNvPr id="3" name="Content Placeholder 2"/>
          <p:cNvSpPr>
            <a:spLocks noGrp="1"/>
          </p:cNvSpPr>
          <p:nvPr>
            <p:ph idx="1"/>
          </p:nvPr>
        </p:nvSpPr>
        <p:spPr>
          <a:xfrm>
            <a:off x="838200" y="1825625"/>
            <a:ext cx="10515600" cy="4351338"/>
          </a:xfrm>
          <a:prstGeom prst="rect">
            <a:avLst/>
          </a:prstGeo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endParaRPr lang="en-US" dirty="0">
              <a:solidFill>
                <a:srgbClr val="FFFFFF"/>
              </a:solidFill>
            </a:endParaRPr>
          </a:p>
        </p:txBody>
      </p:sp>
      <p:sp>
        <p:nvSpPr>
          <p:cNvPr id="6" name="Slide Number Placeholder 5"/>
          <p:cNvSpPr>
            <a:spLocks noGrp="1"/>
          </p:cNvSpPr>
          <p:nvPr>
            <p:ph type="sldNum" sz="quarter" idx="12"/>
          </p:nvPr>
        </p:nvSpPr>
        <p:spPr/>
        <p:txBody>
          <a:bodyPr/>
          <a:lstStyle/>
          <a:p>
            <a:fld id="{3A0CA736-D2DC-4F5F-B357-2673D59A21B9}" type="slidenum">
              <a:rPr lang="en-US" smtClean="0">
                <a:solidFill>
                  <a:srgbClr val="FFFFFF">
                    <a:tint val="75000"/>
                  </a:srgbClr>
                </a:solidFill>
              </a:rPr>
              <a:pPr/>
              <a:t>‹#›</a:t>
            </a:fld>
            <a:endParaRPr lang="en-US" dirty="0">
              <a:solidFill>
                <a:srgbClr val="FFFFFF">
                  <a:tint val="75000"/>
                </a:srgbClr>
              </a:solidFill>
            </a:endParaRP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966960" y="6297930"/>
            <a:ext cx="1952625" cy="422275"/>
          </a:xfrm>
          <a:prstGeom prst="rect">
            <a:avLst/>
          </a:prstGeom>
        </p:spPr>
      </p:pic>
    </p:spTree>
    <p:extLst>
      <p:ext uri="{BB962C8B-B14F-4D97-AF65-F5344CB8AC3E}">
        <p14:creationId xmlns:p14="http://schemas.microsoft.com/office/powerpoint/2010/main" val="3602085024"/>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5" name="Footer Placeholder 4"/>
          <p:cNvSpPr>
            <a:spLocks noGrp="1"/>
          </p:cNvSpPr>
          <p:nvPr>
            <p:ph type="ftr" sz="quarter" idx="11"/>
          </p:nvPr>
        </p:nvSpPr>
        <p:spPr/>
        <p:txBody>
          <a:bodyPr/>
          <a:lstStyle/>
          <a:p>
            <a:endParaRPr lang="en-US" dirty="0">
              <a:solidFill>
                <a:srgbClr val="FFFFFF"/>
              </a:solidFill>
            </a:endParaRP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966960" y="6297930"/>
            <a:ext cx="1952625" cy="422275"/>
          </a:xfrm>
          <a:prstGeom prst="rect">
            <a:avLst/>
          </a:prstGeom>
        </p:spPr>
      </p:pic>
    </p:spTree>
    <p:extLst>
      <p:ext uri="{BB962C8B-B14F-4D97-AF65-F5344CB8AC3E}">
        <p14:creationId xmlns:p14="http://schemas.microsoft.com/office/powerpoint/2010/main" val="490040168"/>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 Imag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TITLE - ALL CAPS ARIAL BOLD 24PT</a:t>
            </a:r>
          </a:p>
        </p:txBody>
      </p:sp>
      <p:sp>
        <p:nvSpPr>
          <p:cNvPr id="3" name="Content Placeholder 2"/>
          <p:cNvSpPr>
            <a:spLocks noGrp="1"/>
          </p:cNvSpPr>
          <p:nvPr>
            <p:ph sz="half" idx="1" hasCustomPrompt="1"/>
          </p:nvPr>
        </p:nvSpPr>
        <p:spPr>
          <a:xfrm>
            <a:off x="812801" y="1854927"/>
            <a:ext cx="5079999" cy="4064967"/>
          </a:xfrm>
        </p:spPr>
        <p:txBody>
          <a:bodyPr/>
          <a:lstStyle>
            <a:lvl1pPr>
              <a:defRPr/>
            </a:lvl1pPr>
            <a:lvl5pPr>
              <a:defRPr/>
            </a:lvl5pPr>
          </a:lstStyle>
          <a:p>
            <a:pPr lvl="0"/>
            <a:r>
              <a:rPr lang="en-US" dirty="0"/>
              <a:t>Bullet point Arial regular 14pt</a:t>
            </a:r>
          </a:p>
        </p:txBody>
      </p:sp>
      <p:cxnSp>
        <p:nvCxnSpPr>
          <p:cNvPr id="8" name="Straight Connector 7"/>
          <p:cNvCxnSpPr/>
          <p:nvPr userDrawn="1"/>
        </p:nvCxnSpPr>
        <p:spPr>
          <a:xfrm>
            <a:off x="812800" y="1428064"/>
            <a:ext cx="1056736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5440114"/>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secHead" preserve="1">
  <p:cSld name="Product - Wood">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5" name="Footer Placeholder 4"/>
          <p:cNvSpPr>
            <a:spLocks noGrp="1"/>
          </p:cNvSpPr>
          <p:nvPr>
            <p:ph type="ftr" sz="quarter" idx="11"/>
          </p:nvPr>
        </p:nvSpPr>
        <p:spPr/>
        <p:txBody>
          <a:bodyPr/>
          <a:lstStyle/>
          <a:p>
            <a:endParaRPr lang="en-US" dirty="0">
              <a:solidFill>
                <a:srgbClr val="FFFFFF"/>
              </a:solidFill>
            </a:endParaRP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966960" y="6297930"/>
            <a:ext cx="1952625" cy="422275"/>
          </a:xfrm>
          <a:prstGeom prst="rect">
            <a:avLst/>
          </a:prstGeom>
        </p:spPr>
      </p:pic>
      <p:pic>
        <p:nvPicPr>
          <p:cNvPr id="6" name="Picture 5"/>
          <p:cNvPicPr>
            <a:picLocks noChangeAspect="1"/>
          </p:cNvPicPr>
          <p:nvPr userDrawn="1"/>
        </p:nvPicPr>
        <p:blipFill>
          <a:blip r:embed="rId3">
            <a:alphaModFix amt="25000"/>
          </a:blip>
          <a:stretch>
            <a:fillRect/>
          </a:stretch>
        </p:blipFill>
        <p:spPr>
          <a:xfrm>
            <a:off x="6477000" y="685800"/>
            <a:ext cx="5486400" cy="5486400"/>
          </a:xfrm>
          <a:prstGeom prst="rect">
            <a:avLst/>
          </a:prstGeom>
        </p:spPr>
      </p:pic>
    </p:spTree>
    <p:extLst>
      <p:ext uri="{BB962C8B-B14F-4D97-AF65-F5344CB8AC3E}">
        <p14:creationId xmlns:p14="http://schemas.microsoft.com/office/powerpoint/2010/main" val="682627423"/>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type="secHead" preserve="1">
  <p:cSld name="Welcome Aboard">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print">
            <a:grayscl/>
            <a:alphaModFix amt="20000"/>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2" name="Title 1"/>
          <p:cNvSpPr>
            <a:spLocks noGrp="1"/>
          </p:cNvSpPr>
          <p:nvPr>
            <p:ph type="title"/>
          </p:nvPr>
        </p:nvSpPr>
        <p:spPr>
          <a:xfrm>
            <a:off x="831850" y="1709738"/>
            <a:ext cx="10515600" cy="2852737"/>
          </a:xfrm>
          <a:prstGeom prst="rect">
            <a:avLst/>
          </a:prstGeom>
        </p:spPr>
        <p:txBody>
          <a:bodyPr anchor="b"/>
          <a:lstStyle>
            <a:lvl1pPr algn="ct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5" name="Footer Placeholder 4"/>
          <p:cNvSpPr>
            <a:spLocks noGrp="1"/>
          </p:cNvSpPr>
          <p:nvPr>
            <p:ph type="ftr" sz="quarter" idx="11"/>
          </p:nvPr>
        </p:nvSpPr>
        <p:spPr/>
        <p:txBody>
          <a:bodyPr/>
          <a:lstStyle/>
          <a:p>
            <a:endParaRPr lang="en-US" dirty="0">
              <a:solidFill>
                <a:srgbClr val="FFFFFF"/>
              </a:solidFill>
            </a:endParaRP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9966960" y="6297930"/>
            <a:ext cx="1952625" cy="422275"/>
          </a:xfrm>
          <a:prstGeom prst="rect">
            <a:avLst/>
          </a:prstGeom>
        </p:spPr>
      </p:pic>
    </p:spTree>
    <p:extLst>
      <p:ext uri="{BB962C8B-B14F-4D97-AF65-F5344CB8AC3E}">
        <p14:creationId xmlns:p14="http://schemas.microsoft.com/office/powerpoint/2010/main" val="3159157454"/>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type="secHead" preserve="1">
  <p:cSld name="Ethics and Compliance">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print">
            <a:grayscl/>
            <a:alphaModFix amt="20000"/>
            <a:extLst>
              <a:ext uri="{28A0092B-C50C-407E-A947-70E740481C1C}">
                <a14:useLocalDpi xmlns:a14="http://schemas.microsoft.com/office/drawing/2010/main"/>
              </a:ext>
            </a:extLst>
          </a:blip>
          <a:srcRect/>
          <a:stretch/>
        </p:blipFill>
        <p:spPr>
          <a:xfrm>
            <a:off x="0" y="1"/>
            <a:ext cx="12192000" cy="6858000"/>
          </a:xfrm>
          <a:prstGeom prst="rect">
            <a:avLst/>
          </a:prstGeom>
        </p:spPr>
      </p:pic>
      <p:sp>
        <p:nvSpPr>
          <p:cNvPr id="2" name="Title 1"/>
          <p:cNvSpPr>
            <a:spLocks noGrp="1"/>
          </p:cNvSpPr>
          <p:nvPr>
            <p:ph type="title"/>
          </p:nvPr>
        </p:nvSpPr>
        <p:spPr>
          <a:xfrm>
            <a:off x="831850" y="1709738"/>
            <a:ext cx="10515600" cy="2852737"/>
          </a:xfrm>
          <a:prstGeom prst="rect">
            <a:avLst/>
          </a:prstGeom>
        </p:spPr>
        <p:txBody>
          <a:bodyPr anchor="b"/>
          <a:lstStyle>
            <a:lvl1pPr algn="ct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5" name="Footer Placeholder 4"/>
          <p:cNvSpPr>
            <a:spLocks noGrp="1"/>
          </p:cNvSpPr>
          <p:nvPr>
            <p:ph type="ftr" sz="quarter" idx="11"/>
          </p:nvPr>
        </p:nvSpPr>
        <p:spPr/>
        <p:txBody>
          <a:bodyPr/>
          <a:lstStyle/>
          <a:p>
            <a:endParaRPr lang="en-US" dirty="0">
              <a:solidFill>
                <a:srgbClr val="FFFFFF"/>
              </a:solidFill>
            </a:endParaRP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9966960" y="6297930"/>
            <a:ext cx="1952625" cy="422275"/>
          </a:xfrm>
          <a:prstGeom prst="rect">
            <a:avLst/>
          </a:prstGeom>
        </p:spPr>
      </p:pic>
    </p:spTree>
    <p:extLst>
      <p:ext uri="{BB962C8B-B14F-4D97-AF65-F5344CB8AC3E}">
        <p14:creationId xmlns:p14="http://schemas.microsoft.com/office/powerpoint/2010/main" val="1281744554"/>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secHead" preserve="1">
  <p:cSld name="Work as a Team">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print">
            <a:grayscl/>
            <a:alphaModFix amt="25000"/>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2" name="Title 1"/>
          <p:cNvSpPr>
            <a:spLocks noGrp="1"/>
          </p:cNvSpPr>
          <p:nvPr>
            <p:ph type="title"/>
          </p:nvPr>
        </p:nvSpPr>
        <p:spPr>
          <a:xfrm>
            <a:off x="831850" y="1709738"/>
            <a:ext cx="10515600" cy="2852737"/>
          </a:xfrm>
          <a:prstGeom prst="rect">
            <a:avLst/>
          </a:prstGeom>
        </p:spPr>
        <p:txBody>
          <a:bodyPr anchor="b"/>
          <a:lstStyle>
            <a:lvl1pPr algn="ct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5" name="Footer Placeholder 4"/>
          <p:cNvSpPr>
            <a:spLocks noGrp="1"/>
          </p:cNvSpPr>
          <p:nvPr>
            <p:ph type="ftr" sz="quarter" idx="11"/>
          </p:nvPr>
        </p:nvSpPr>
        <p:spPr/>
        <p:txBody>
          <a:bodyPr/>
          <a:lstStyle/>
          <a:p>
            <a:endParaRPr lang="en-US" dirty="0">
              <a:solidFill>
                <a:srgbClr val="FFFFFF"/>
              </a:solidFill>
            </a:endParaRP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9966960" y="6297930"/>
            <a:ext cx="1952625" cy="422275"/>
          </a:xfrm>
          <a:prstGeom prst="rect">
            <a:avLst/>
          </a:prstGeom>
        </p:spPr>
      </p:pic>
    </p:spTree>
    <p:extLst>
      <p:ext uri="{BB962C8B-B14F-4D97-AF65-F5344CB8AC3E}">
        <p14:creationId xmlns:p14="http://schemas.microsoft.com/office/powerpoint/2010/main" val="2676543040"/>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secHead" preserve="1">
  <p:cSld name="Right Thing">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print">
            <a:grayscl/>
            <a:alphaModFix amt="25000"/>
            <a:extLst>
              <a:ext uri="{28A0092B-C50C-407E-A947-70E740481C1C}">
                <a14:useLocalDpi xmlns:a14="http://schemas.microsoft.com/office/drawing/2010/main"/>
              </a:ext>
            </a:extLst>
          </a:blip>
          <a:srcRect/>
          <a:stretch/>
        </p:blipFill>
        <p:spPr>
          <a:xfrm>
            <a:off x="-12701" y="1"/>
            <a:ext cx="12204701" cy="6858000"/>
          </a:xfrm>
          <a:prstGeom prst="rect">
            <a:avLst/>
          </a:prstGeom>
        </p:spPr>
      </p:pic>
      <p:sp>
        <p:nvSpPr>
          <p:cNvPr id="2" name="Title 1"/>
          <p:cNvSpPr>
            <a:spLocks noGrp="1"/>
          </p:cNvSpPr>
          <p:nvPr>
            <p:ph type="title"/>
          </p:nvPr>
        </p:nvSpPr>
        <p:spPr>
          <a:xfrm>
            <a:off x="831850" y="1709738"/>
            <a:ext cx="10515600" cy="2852737"/>
          </a:xfrm>
          <a:prstGeom prst="rect">
            <a:avLst/>
          </a:prstGeom>
        </p:spPr>
        <p:txBody>
          <a:bodyPr anchor="b"/>
          <a:lstStyle>
            <a:lvl1pPr algn="ct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5" name="Footer Placeholder 4"/>
          <p:cNvSpPr>
            <a:spLocks noGrp="1"/>
          </p:cNvSpPr>
          <p:nvPr>
            <p:ph type="ftr" sz="quarter" idx="11"/>
          </p:nvPr>
        </p:nvSpPr>
        <p:spPr/>
        <p:txBody>
          <a:bodyPr/>
          <a:lstStyle/>
          <a:p>
            <a:endParaRPr lang="en-US" dirty="0">
              <a:solidFill>
                <a:srgbClr val="FFFFFF"/>
              </a:solidFill>
            </a:endParaRP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9966960" y="6297930"/>
            <a:ext cx="1952625" cy="422275"/>
          </a:xfrm>
          <a:prstGeom prst="rect">
            <a:avLst/>
          </a:prstGeom>
        </p:spPr>
      </p:pic>
    </p:spTree>
    <p:extLst>
      <p:ext uri="{BB962C8B-B14F-4D97-AF65-F5344CB8AC3E}">
        <p14:creationId xmlns:p14="http://schemas.microsoft.com/office/powerpoint/2010/main" val="1396127505"/>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secHead" preserve="1">
  <p:cSld name="Questions">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print">
            <a:grayscl/>
            <a:alphaModFix amt="25000"/>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2" name="Title 1"/>
          <p:cNvSpPr>
            <a:spLocks noGrp="1"/>
          </p:cNvSpPr>
          <p:nvPr>
            <p:ph type="title"/>
          </p:nvPr>
        </p:nvSpPr>
        <p:spPr>
          <a:xfrm>
            <a:off x="831850" y="1709738"/>
            <a:ext cx="10515600" cy="2852737"/>
          </a:xfrm>
          <a:prstGeom prst="rect">
            <a:avLst/>
          </a:prstGeom>
        </p:spPr>
        <p:txBody>
          <a:bodyPr anchor="b"/>
          <a:lstStyle>
            <a:lvl1pPr algn="ct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5" name="Footer Placeholder 4"/>
          <p:cNvSpPr>
            <a:spLocks noGrp="1"/>
          </p:cNvSpPr>
          <p:nvPr>
            <p:ph type="ftr" sz="quarter" idx="11"/>
          </p:nvPr>
        </p:nvSpPr>
        <p:spPr/>
        <p:txBody>
          <a:bodyPr/>
          <a:lstStyle/>
          <a:p>
            <a:endParaRPr lang="en-US" dirty="0">
              <a:solidFill>
                <a:srgbClr val="FFFFFF"/>
              </a:solidFill>
            </a:endParaRP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9966960" y="6297930"/>
            <a:ext cx="1952625" cy="422275"/>
          </a:xfrm>
          <a:prstGeom prst="rect">
            <a:avLst/>
          </a:prstGeom>
        </p:spPr>
      </p:pic>
    </p:spTree>
    <p:extLst>
      <p:ext uri="{BB962C8B-B14F-4D97-AF65-F5344CB8AC3E}">
        <p14:creationId xmlns:p14="http://schemas.microsoft.com/office/powerpoint/2010/main" val="4071906167"/>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type="secHead" preserve="1">
  <p:cSld name="Looking Ahead">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print">
            <a:grayscl/>
            <a:alphaModFix amt="25000"/>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2" name="Title 1"/>
          <p:cNvSpPr>
            <a:spLocks noGrp="1"/>
          </p:cNvSpPr>
          <p:nvPr>
            <p:ph type="title"/>
          </p:nvPr>
        </p:nvSpPr>
        <p:spPr>
          <a:xfrm>
            <a:off x="831850" y="1709738"/>
            <a:ext cx="10515600" cy="2852737"/>
          </a:xfrm>
          <a:prstGeom prst="rect">
            <a:avLst/>
          </a:prstGeom>
        </p:spPr>
        <p:txBody>
          <a:bodyPr anchor="b"/>
          <a:lstStyle>
            <a:lvl1pPr algn="ct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5" name="Footer Placeholder 4"/>
          <p:cNvSpPr>
            <a:spLocks noGrp="1"/>
          </p:cNvSpPr>
          <p:nvPr>
            <p:ph type="ftr" sz="quarter" idx="11"/>
          </p:nvPr>
        </p:nvSpPr>
        <p:spPr/>
        <p:txBody>
          <a:bodyPr/>
          <a:lstStyle/>
          <a:p>
            <a:endParaRPr lang="en-US" dirty="0">
              <a:solidFill>
                <a:srgbClr val="FFFFFF"/>
              </a:solidFill>
            </a:endParaRP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9966960" y="6297930"/>
            <a:ext cx="1952625" cy="422275"/>
          </a:xfrm>
          <a:prstGeom prst="rect">
            <a:avLst/>
          </a:prstGeom>
        </p:spPr>
      </p:pic>
    </p:spTree>
    <p:extLst>
      <p:ext uri="{BB962C8B-B14F-4D97-AF65-F5344CB8AC3E}">
        <p14:creationId xmlns:p14="http://schemas.microsoft.com/office/powerpoint/2010/main" val="548051648"/>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type="secHead" preserve="1">
  <p:cSld name="Dell Technologies">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print">
            <a:grayscl/>
            <a:alphaModFix amt="25000"/>
            <a:extLst>
              <a:ext uri="{28A0092B-C50C-407E-A947-70E740481C1C}">
                <a14:useLocalDpi xmlns:a14="http://schemas.microsoft.com/office/drawing/2010/main"/>
              </a:ext>
            </a:extLst>
          </a:blip>
          <a:srcRect/>
          <a:stretch/>
        </p:blipFill>
        <p:spPr>
          <a:xfrm>
            <a:off x="0" y="-1"/>
            <a:ext cx="12191999" cy="6858001"/>
          </a:xfrm>
          <a:prstGeom prst="rect">
            <a:avLst/>
          </a:prstGeom>
        </p:spPr>
      </p:pic>
      <p:sp>
        <p:nvSpPr>
          <p:cNvPr id="2" name="Title 1"/>
          <p:cNvSpPr>
            <a:spLocks noGrp="1"/>
          </p:cNvSpPr>
          <p:nvPr>
            <p:ph type="title"/>
          </p:nvPr>
        </p:nvSpPr>
        <p:spPr>
          <a:xfrm>
            <a:off x="831850" y="1709738"/>
            <a:ext cx="10515600" cy="2852737"/>
          </a:xfrm>
          <a:prstGeom prst="rect">
            <a:avLst/>
          </a:prstGeom>
        </p:spPr>
        <p:txBody>
          <a:bodyPr anchor="b"/>
          <a:lstStyle>
            <a:lvl1pPr algn="ct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5" name="Footer Placeholder 4"/>
          <p:cNvSpPr>
            <a:spLocks noGrp="1"/>
          </p:cNvSpPr>
          <p:nvPr>
            <p:ph type="ftr" sz="quarter" idx="11"/>
          </p:nvPr>
        </p:nvSpPr>
        <p:spPr/>
        <p:txBody>
          <a:bodyPr/>
          <a:lstStyle/>
          <a:p>
            <a:endParaRPr lang="en-US" dirty="0">
              <a:solidFill>
                <a:srgbClr val="FFFFFF"/>
              </a:solidFill>
            </a:endParaRP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9966960" y="6297930"/>
            <a:ext cx="1952625" cy="422275"/>
          </a:xfrm>
          <a:prstGeom prst="rect">
            <a:avLst/>
          </a:prstGeom>
        </p:spPr>
      </p:pic>
    </p:spTree>
    <p:extLst>
      <p:ext uri="{BB962C8B-B14F-4D97-AF65-F5344CB8AC3E}">
        <p14:creationId xmlns:p14="http://schemas.microsoft.com/office/powerpoint/2010/main" val="1768526083"/>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type="secHead" preserve="1">
  <p:cSld name="Closing Thoughts">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print">
            <a:grayscl/>
            <a:alphaModFix amt="25000"/>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2" name="Title 1"/>
          <p:cNvSpPr>
            <a:spLocks noGrp="1"/>
          </p:cNvSpPr>
          <p:nvPr>
            <p:ph type="title"/>
          </p:nvPr>
        </p:nvSpPr>
        <p:spPr>
          <a:xfrm>
            <a:off x="831850" y="1709738"/>
            <a:ext cx="10515600" cy="2852737"/>
          </a:xfrm>
          <a:prstGeom prst="rect">
            <a:avLst/>
          </a:prstGeom>
        </p:spPr>
        <p:txBody>
          <a:bodyPr anchor="b"/>
          <a:lstStyle>
            <a:lvl1pPr algn="ct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5" name="Footer Placeholder 4"/>
          <p:cNvSpPr>
            <a:spLocks noGrp="1"/>
          </p:cNvSpPr>
          <p:nvPr>
            <p:ph type="ftr" sz="quarter" idx="11"/>
          </p:nvPr>
        </p:nvSpPr>
        <p:spPr/>
        <p:txBody>
          <a:bodyPr/>
          <a:lstStyle/>
          <a:p>
            <a:endParaRPr lang="en-US" dirty="0">
              <a:solidFill>
                <a:srgbClr val="FFFFFF"/>
              </a:solidFill>
            </a:endParaRP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9966960" y="6297930"/>
            <a:ext cx="1952625" cy="422275"/>
          </a:xfrm>
          <a:prstGeom prst="rect">
            <a:avLst/>
          </a:prstGeom>
        </p:spPr>
      </p:pic>
    </p:spTree>
    <p:extLst>
      <p:ext uri="{BB962C8B-B14F-4D97-AF65-F5344CB8AC3E}">
        <p14:creationId xmlns:p14="http://schemas.microsoft.com/office/powerpoint/2010/main" val="2763842924"/>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type="secHead" preserve="1">
  <p:cSld name="Delight Customers">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print">
            <a:grayscl/>
            <a:alphaModFix amt="25000"/>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2" name="Title 1"/>
          <p:cNvSpPr>
            <a:spLocks noGrp="1"/>
          </p:cNvSpPr>
          <p:nvPr>
            <p:ph type="title"/>
          </p:nvPr>
        </p:nvSpPr>
        <p:spPr>
          <a:xfrm>
            <a:off x="831850" y="1709738"/>
            <a:ext cx="10515600" cy="2852737"/>
          </a:xfrm>
          <a:prstGeom prst="rect">
            <a:avLst/>
          </a:prstGeom>
        </p:spPr>
        <p:txBody>
          <a:bodyPr anchor="b"/>
          <a:lstStyle>
            <a:lvl1pPr algn="ct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5" name="Footer Placeholder 4"/>
          <p:cNvSpPr>
            <a:spLocks noGrp="1"/>
          </p:cNvSpPr>
          <p:nvPr>
            <p:ph type="ftr" sz="quarter" idx="11"/>
          </p:nvPr>
        </p:nvSpPr>
        <p:spPr/>
        <p:txBody>
          <a:bodyPr/>
          <a:lstStyle/>
          <a:p>
            <a:endParaRPr lang="en-US" dirty="0">
              <a:solidFill>
                <a:srgbClr val="FFFFFF"/>
              </a:solidFill>
            </a:endParaRP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9966960" y="6297930"/>
            <a:ext cx="1952625" cy="422275"/>
          </a:xfrm>
          <a:prstGeom prst="rect">
            <a:avLst/>
          </a:prstGeom>
        </p:spPr>
      </p:pic>
    </p:spTree>
    <p:extLst>
      <p:ext uri="{BB962C8B-B14F-4D97-AF65-F5344CB8AC3E}">
        <p14:creationId xmlns:p14="http://schemas.microsoft.com/office/powerpoint/2010/main" val="3622769227"/>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Header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1851" y="1860884"/>
            <a:ext cx="7818664" cy="4064000"/>
          </a:xfrm>
        </p:spPr>
        <p:txBody>
          <a:bodyPr anchor="t" anchorCtr="0"/>
          <a:lstStyle>
            <a:lvl1pPr>
              <a:lnSpc>
                <a:spcPct val="80000"/>
              </a:lnSpc>
              <a:defRPr sz="6000" baseline="0">
                <a:latin typeface="Arial Black" panose="020B0A04020102020204" pitchFamily="34" charset="0"/>
              </a:defRPr>
            </a:lvl1pPr>
          </a:lstStyle>
          <a:p>
            <a:r>
              <a:rPr lang="en-US" dirty="0"/>
              <a:t>BIG HEADLINE ARIAL BLACK 45PT GOES HERE.</a:t>
            </a:r>
          </a:p>
        </p:txBody>
      </p:sp>
      <p:cxnSp>
        <p:nvCxnSpPr>
          <p:cNvPr id="8" name="Straight Connector 7"/>
          <p:cNvCxnSpPr/>
          <p:nvPr userDrawn="1"/>
        </p:nvCxnSpPr>
        <p:spPr>
          <a:xfrm>
            <a:off x="812800" y="1428064"/>
            <a:ext cx="1056736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34059747"/>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secHead" preserve="1">
  <p:cSld name="Innovate">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print">
            <a:grayscl/>
            <a:alphaModFix amt="25000"/>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2" name="Title 1"/>
          <p:cNvSpPr>
            <a:spLocks noGrp="1"/>
          </p:cNvSpPr>
          <p:nvPr>
            <p:ph type="title"/>
          </p:nvPr>
        </p:nvSpPr>
        <p:spPr>
          <a:xfrm>
            <a:off x="831850" y="1709738"/>
            <a:ext cx="10515600" cy="2852737"/>
          </a:xfrm>
          <a:prstGeom prst="rect">
            <a:avLst/>
          </a:prstGeom>
        </p:spPr>
        <p:txBody>
          <a:bodyPr anchor="b"/>
          <a:lstStyle>
            <a:lvl1pPr algn="ct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5" name="Footer Placeholder 4"/>
          <p:cNvSpPr>
            <a:spLocks noGrp="1"/>
          </p:cNvSpPr>
          <p:nvPr>
            <p:ph type="ftr" sz="quarter" idx="11"/>
          </p:nvPr>
        </p:nvSpPr>
        <p:spPr/>
        <p:txBody>
          <a:bodyPr/>
          <a:lstStyle/>
          <a:p>
            <a:endParaRPr lang="en-US" dirty="0">
              <a:solidFill>
                <a:srgbClr val="FFFFFF"/>
              </a:solidFill>
            </a:endParaRP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9966960" y="6297930"/>
            <a:ext cx="1952625" cy="422275"/>
          </a:xfrm>
          <a:prstGeom prst="rect">
            <a:avLst/>
          </a:prstGeom>
        </p:spPr>
      </p:pic>
    </p:spTree>
    <p:extLst>
      <p:ext uri="{BB962C8B-B14F-4D97-AF65-F5344CB8AC3E}">
        <p14:creationId xmlns:p14="http://schemas.microsoft.com/office/powerpoint/2010/main" val="1672648895"/>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type="titleOnly" preserve="1">
  <p:cSld name="Road to 250m">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print">
            <a:grayscl/>
            <a:alphaModFix amt="20000"/>
            <a:extLst>
              <a:ext uri="{28A0092B-C50C-407E-A947-70E740481C1C}">
                <a14:useLocalDpi xmlns:a14="http://schemas.microsoft.com/office/drawing/2010/main"/>
              </a:ext>
            </a:extLst>
          </a:blip>
          <a:srcRect l="-13" r="-13"/>
          <a:stretch/>
        </p:blipFill>
        <p:spPr>
          <a:xfrm>
            <a:off x="0" y="0"/>
            <a:ext cx="12192000" cy="6858000"/>
          </a:xfrm>
          <a:prstGeom prst="rect">
            <a:avLst/>
          </a:prstGeom>
        </p:spPr>
      </p:pic>
      <p:sp>
        <p:nvSpPr>
          <p:cNvPr id="2" name="Title 1"/>
          <p:cNvSpPr>
            <a:spLocks noGrp="1"/>
          </p:cNvSpPr>
          <p:nvPr>
            <p:ph type="title"/>
          </p:nvPr>
        </p:nvSpPr>
        <p:spPr>
          <a:xfrm>
            <a:off x="838200" y="365125"/>
            <a:ext cx="10515600" cy="1325563"/>
          </a:xfrm>
          <a:prstGeom prst="rect">
            <a:avLst/>
          </a:prstGeom>
        </p:spPr>
        <p:txBody>
          <a:bodyPr/>
          <a:lstStyle>
            <a:lvl1pPr>
              <a:defRPr>
                <a:solidFill>
                  <a:schemeClr val="tx1"/>
                </a:solidFill>
              </a:defRPr>
            </a:lvl1pPr>
          </a:lstStyle>
          <a:p>
            <a:r>
              <a:rPr lang="en-US"/>
              <a:t>Click to edit Master title style</a:t>
            </a:r>
          </a:p>
        </p:txBody>
      </p:sp>
      <p:sp>
        <p:nvSpPr>
          <p:cNvPr id="4" name="Footer Placeholder 3"/>
          <p:cNvSpPr>
            <a:spLocks noGrp="1"/>
          </p:cNvSpPr>
          <p:nvPr>
            <p:ph type="ftr" sz="quarter" idx="11"/>
          </p:nvPr>
        </p:nvSpPr>
        <p:spPr/>
        <p:txBody>
          <a:bodyPr/>
          <a:lstStyle/>
          <a:p>
            <a:endParaRPr lang="en-US" dirty="0">
              <a:solidFill>
                <a:srgbClr val="FFFFFF"/>
              </a:solidFill>
            </a:endParaRPr>
          </a:p>
        </p:txBody>
      </p:sp>
      <p:sp>
        <p:nvSpPr>
          <p:cNvPr id="5" name="Slide Number Placeholder 4"/>
          <p:cNvSpPr>
            <a:spLocks noGrp="1"/>
          </p:cNvSpPr>
          <p:nvPr>
            <p:ph type="sldNum" sz="quarter" idx="12"/>
          </p:nvPr>
        </p:nvSpPr>
        <p:spPr/>
        <p:txBody>
          <a:bodyPr/>
          <a:lstStyle/>
          <a:p>
            <a:fld id="{3A0CA736-D2DC-4F5F-B357-2673D59A21B9}" type="slidenum">
              <a:rPr lang="en-US" smtClean="0">
                <a:solidFill>
                  <a:srgbClr val="FFFFFF">
                    <a:tint val="75000"/>
                  </a:srgbClr>
                </a:solidFill>
              </a:rPr>
              <a:pPr/>
              <a:t>‹#›</a:t>
            </a:fld>
            <a:endParaRPr lang="en-US" dirty="0">
              <a:solidFill>
                <a:srgbClr val="FFFFFF">
                  <a:tint val="75000"/>
                </a:srgbClr>
              </a:solidFill>
            </a:endParaRP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9966960" y="6297930"/>
            <a:ext cx="1952625" cy="422275"/>
          </a:xfrm>
          <a:prstGeom prst="rect">
            <a:avLst/>
          </a:prstGeom>
        </p:spPr>
      </p:pic>
    </p:spTree>
    <p:extLst>
      <p:ext uri="{BB962C8B-B14F-4D97-AF65-F5344CB8AC3E}">
        <p14:creationId xmlns:p14="http://schemas.microsoft.com/office/powerpoint/2010/main" val="3024928322"/>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Rectangle 6"/>
          <p:cNvSpPr/>
          <p:nvPr userDrawn="1"/>
        </p:nvSpPr>
        <p:spPr>
          <a:xfrm>
            <a:off x="0" y="381000"/>
            <a:ext cx="12192000" cy="5791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2" name="Title 1"/>
          <p:cNvSpPr>
            <a:spLocks noGrp="1"/>
          </p:cNvSpPr>
          <p:nvPr>
            <p:ph type="title"/>
          </p:nvPr>
        </p:nvSpPr>
        <p:spPr>
          <a:xfrm>
            <a:off x="838200" y="365125"/>
            <a:ext cx="10515600" cy="1325563"/>
          </a:xfrm>
          <a:prstGeom prst="rect">
            <a:avLst/>
          </a:prstGeom>
        </p:spPr>
        <p:txBody>
          <a:bodyPr>
            <a:normAutofit/>
          </a:bodyPr>
          <a:lstStyle>
            <a:lvl1pPr>
              <a:defRPr sz="3600">
                <a:solidFill>
                  <a:schemeClr val="accent1"/>
                </a:solidFill>
              </a:defRPr>
            </a:lvl1pPr>
          </a:lstStyle>
          <a:p>
            <a:r>
              <a:rPr lang="en-US"/>
              <a:t>Click to edit Master title style</a:t>
            </a:r>
            <a:endParaRPr lang="en-US" dirty="0"/>
          </a:p>
        </p:txBody>
      </p:sp>
      <p:sp>
        <p:nvSpPr>
          <p:cNvPr id="4" name="Footer Placeholder 3"/>
          <p:cNvSpPr>
            <a:spLocks noGrp="1"/>
          </p:cNvSpPr>
          <p:nvPr>
            <p:ph type="ftr" sz="quarter" idx="11"/>
          </p:nvPr>
        </p:nvSpPr>
        <p:spPr/>
        <p:txBody>
          <a:bodyPr/>
          <a:lstStyle/>
          <a:p>
            <a:endParaRPr lang="en-US" dirty="0">
              <a:solidFill>
                <a:srgbClr val="FFFFFF"/>
              </a:solidFill>
            </a:endParaRPr>
          </a:p>
        </p:txBody>
      </p:sp>
      <p:sp>
        <p:nvSpPr>
          <p:cNvPr id="5" name="Slide Number Placeholder 4"/>
          <p:cNvSpPr>
            <a:spLocks noGrp="1"/>
          </p:cNvSpPr>
          <p:nvPr>
            <p:ph type="sldNum" sz="quarter" idx="12"/>
          </p:nvPr>
        </p:nvSpPr>
        <p:spPr/>
        <p:txBody>
          <a:bodyPr/>
          <a:lstStyle/>
          <a:p>
            <a:fld id="{3A0CA736-D2DC-4F5F-B357-2673D59A21B9}" type="slidenum">
              <a:rPr lang="en-US" smtClean="0">
                <a:solidFill>
                  <a:srgbClr val="FFFFFF">
                    <a:tint val="75000"/>
                  </a:srgbClr>
                </a:solidFill>
              </a:rPr>
              <a:pPr/>
              <a:t>‹#›</a:t>
            </a:fld>
            <a:endParaRPr lang="en-US" dirty="0">
              <a:solidFill>
                <a:srgbClr val="FFFFFF">
                  <a:tint val="75000"/>
                </a:srgbClr>
              </a:solidFill>
            </a:endParaRP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966960" y="6297930"/>
            <a:ext cx="1952625" cy="422275"/>
          </a:xfrm>
          <a:prstGeom prst="rect">
            <a:avLst/>
          </a:prstGeom>
        </p:spPr>
      </p:pic>
    </p:spTree>
    <p:extLst>
      <p:ext uri="{BB962C8B-B14F-4D97-AF65-F5344CB8AC3E}">
        <p14:creationId xmlns:p14="http://schemas.microsoft.com/office/powerpoint/2010/main" val="841958644"/>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type="titleOnly" preserve="1">
  <p:cSld name="Title Only - Gradi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normAutofit/>
          </a:bodyPr>
          <a:lstStyle>
            <a:lvl1pPr>
              <a:defRPr sz="3600">
                <a:solidFill>
                  <a:schemeClr val="tx1"/>
                </a:solidFill>
              </a:defRPr>
            </a:lvl1pPr>
          </a:lstStyle>
          <a:p>
            <a:r>
              <a:rPr lang="en-US"/>
              <a:t>Click to edit Master title style</a:t>
            </a:r>
          </a:p>
        </p:txBody>
      </p:sp>
      <p:sp>
        <p:nvSpPr>
          <p:cNvPr id="4" name="Footer Placeholder 3"/>
          <p:cNvSpPr>
            <a:spLocks noGrp="1"/>
          </p:cNvSpPr>
          <p:nvPr>
            <p:ph type="ftr" sz="quarter" idx="11"/>
          </p:nvPr>
        </p:nvSpPr>
        <p:spPr/>
        <p:txBody>
          <a:bodyPr/>
          <a:lstStyle/>
          <a:p>
            <a:endParaRPr lang="en-US" dirty="0">
              <a:solidFill>
                <a:srgbClr val="FFFFFF"/>
              </a:solidFill>
            </a:endParaRPr>
          </a:p>
        </p:txBody>
      </p:sp>
      <p:sp>
        <p:nvSpPr>
          <p:cNvPr id="5" name="Slide Number Placeholder 4"/>
          <p:cNvSpPr>
            <a:spLocks noGrp="1"/>
          </p:cNvSpPr>
          <p:nvPr>
            <p:ph type="sldNum" sz="quarter" idx="12"/>
          </p:nvPr>
        </p:nvSpPr>
        <p:spPr/>
        <p:txBody>
          <a:bodyPr/>
          <a:lstStyle/>
          <a:p>
            <a:fld id="{3A0CA736-D2DC-4F5F-B357-2673D59A21B9}" type="slidenum">
              <a:rPr lang="en-US" smtClean="0">
                <a:solidFill>
                  <a:srgbClr val="FFFFFF">
                    <a:tint val="75000"/>
                  </a:srgbClr>
                </a:solidFill>
              </a:rPr>
              <a:pPr/>
              <a:t>‹#›</a:t>
            </a:fld>
            <a:endParaRPr lang="en-US" dirty="0">
              <a:solidFill>
                <a:srgbClr val="FFFFFF">
                  <a:tint val="75000"/>
                </a:srgbClr>
              </a:solidFill>
            </a:endParaRP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966960" y="6297930"/>
            <a:ext cx="1952625" cy="422275"/>
          </a:xfrm>
          <a:prstGeom prst="rect">
            <a:avLst/>
          </a:prstGeom>
        </p:spPr>
      </p:pic>
    </p:spTree>
    <p:extLst>
      <p:ext uri="{BB962C8B-B14F-4D97-AF65-F5344CB8AC3E}">
        <p14:creationId xmlns:p14="http://schemas.microsoft.com/office/powerpoint/2010/main" val="3806810034"/>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endParaRPr lang="en-US" dirty="0">
              <a:solidFill>
                <a:srgbClr val="FFFFFF"/>
              </a:solidFill>
            </a:endParaRPr>
          </a:p>
        </p:txBody>
      </p:sp>
      <p:sp>
        <p:nvSpPr>
          <p:cNvPr id="4" name="Slide Number Placeholder 3"/>
          <p:cNvSpPr>
            <a:spLocks noGrp="1"/>
          </p:cNvSpPr>
          <p:nvPr>
            <p:ph type="sldNum" sz="quarter" idx="12"/>
          </p:nvPr>
        </p:nvSpPr>
        <p:spPr/>
        <p:txBody>
          <a:bodyPr/>
          <a:lstStyle/>
          <a:p>
            <a:fld id="{3A0CA736-D2DC-4F5F-B357-2673D59A21B9}" type="slidenum">
              <a:rPr lang="en-US" smtClean="0">
                <a:solidFill>
                  <a:srgbClr val="FFFFFF">
                    <a:tint val="75000"/>
                  </a:srgbClr>
                </a:solidFill>
              </a:rPr>
              <a:pPr/>
              <a:t>‹#›</a:t>
            </a:fld>
            <a:endParaRPr lang="en-US" dirty="0">
              <a:solidFill>
                <a:srgbClr val="FFFFFF">
                  <a:tint val="75000"/>
                </a:srgbClr>
              </a:solidFill>
            </a:endParaRP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966960" y="6297930"/>
            <a:ext cx="1952625" cy="422275"/>
          </a:xfrm>
          <a:prstGeom prst="rect">
            <a:avLst/>
          </a:prstGeom>
        </p:spPr>
      </p:pic>
      <p:sp>
        <p:nvSpPr>
          <p:cNvPr id="6" name="Rectangle 5"/>
          <p:cNvSpPr/>
          <p:nvPr userDrawn="1"/>
        </p:nvSpPr>
        <p:spPr>
          <a:xfrm>
            <a:off x="0" y="381000"/>
            <a:ext cx="12192000" cy="5791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Tree>
    <p:extLst>
      <p:ext uri="{BB962C8B-B14F-4D97-AF65-F5344CB8AC3E}">
        <p14:creationId xmlns:p14="http://schemas.microsoft.com/office/powerpoint/2010/main" val="3494694779"/>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lank Layout - Gradient">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endParaRPr lang="en-US" dirty="0">
              <a:solidFill>
                <a:srgbClr val="FFFFFF"/>
              </a:solidFill>
            </a:endParaRPr>
          </a:p>
        </p:txBody>
      </p:sp>
      <p:sp>
        <p:nvSpPr>
          <p:cNvPr id="5" name="Slide Number Placeholder 4"/>
          <p:cNvSpPr>
            <a:spLocks noGrp="1"/>
          </p:cNvSpPr>
          <p:nvPr>
            <p:ph type="sldNum" sz="quarter" idx="12"/>
          </p:nvPr>
        </p:nvSpPr>
        <p:spPr/>
        <p:txBody>
          <a:bodyPr/>
          <a:lstStyle/>
          <a:p>
            <a:fld id="{3A0CA736-D2DC-4F5F-B357-2673D59A21B9}" type="slidenum">
              <a:rPr lang="en-US" smtClean="0">
                <a:solidFill>
                  <a:srgbClr val="FFFFFF">
                    <a:tint val="75000"/>
                  </a:srgbClr>
                </a:solidFill>
              </a:rPr>
              <a:pPr/>
              <a:t>‹#›</a:t>
            </a:fld>
            <a:endParaRPr lang="en-US" dirty="0">
              <a:solidFill>
                <a:srgbClr val="FFFFFF">
                  <a:tint val="75000"/>
                </a:srgbClr>
              </a:solidFill>
            </a:endParaRP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966960" y="6297930"/>
            <a:ext cx="1952625" cy="422275"/>
          </a:xfrm>
          <a:prstGeom prst="rect">
            <a:avLst/>
          </a:prstGeom>
        </p:spPr>
      </p:pic>
    </p:spTree>
    <p:extLst>
      <p:ext uri="{BB962C8B-B14F-4D97-AF65-F5344CB8AC3E}">
        <p14:creationId xmlns:p14="http://schemas.microsoft.com/office/powerpoint/2010/main" val="1892758986"/>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type="titleOnly" preserve="1">
  <p:cSld name="Compact Title Only">
    <p:spTree>
      <p:nvGrpSpPr>
        <p:cNvPr id="1" name=""/>
        <p:cNvGrpSpPr/>
        <p:nvPr/>
      </p:nvGrpSpPr>
      <p:grpSpPr>
        <a:xfrm>
          <a:off x="0" y="0"/>
          <a:ext cx="0" cy="0"/>
          <a:chOff x="0" y="0"/>
          <a:chExt cx="0" cy="0"/>
        </a:xfrm>
      </p:grpSpPr>
      <p:sp>
        <p:nvSpPr>
          <p:cNvPr id="7" name="Rectangle 6"/>
          <p:cNvSpPr/>
          <p:nvPr userDrawn="1"/>
        </p:nvSpPr>
        <p:spPr>
          <a:xfrm>
            <a:off x="0" y="381000"/>
            <a:ext cx="12192000" cy="5791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2" name="Title 1"/>
          <p:cNvSpPr>
            <a:spLocks noGrp="1"/>
          </p:cNvSpPr>
          <p:nvPr>
            <p:ph type="title"/>
          </p:nvPr>
        </p:nvSpPr>
        <p:spPr>
          <a:xfrm>
            <a:off x="838200" y="1"/>
            <a:ext cx="10515600" cy="380999"/>
          </a:xfrm>
          <a:prstGeom prst="rect">
            <a:avLst/>
          </a:prstGeom>
        </p:spPr>
        <p:txBody>
          <a:bodyPr>
            <a:noAutofit/>
          </a:bodyPr>
          <a:lstStyle>
            <a:lvl1pPr>
              <a:defRPr sz="2000">
                <a:solidFill>
                  <a:schemeClr val="tx1"/>
                </a:solidFill>
              </a:defRPr>
            </a:lvl1pPr>
          </a:lstStyle>
          <a:p>
            <a:r>
              <a:rPr lang="en-US"/>
              <a:t>Click to edit Master title style</a:t>
            </a:r>
            <a:endParaRPr lang="en-US" dirty="0"/>
          </a:p>
        </p:txBody>
      </p:sp>
      <p:sp>
        <p:nvSpPr>
          <p:cNvPr id="4" name="Footer Placeholder 3"/>
          <p:cNvSpPr>
            <a:spLocks noGrp="1"/>
          </p:cNvSpPr>
          <p:nvPr>
            <p:ph type="ftr" sz="quarter" idx="11"/>
          </p:nvPr>
        </p:nvSpPr>
        <p:spPr/>
        <p:txBody>
          <a:bodyPr/>
          <a:lstStyle/>
          <a:p>
            <a:endParaRPr lang="en-US" dirty="0">
              <a:solidFill>
                <a:srgbClr val="FFFFFF"/>
              </a:solidFill>
            </a:endParaRPr>
          </a:p>
        </p:txBody>
      </p:sp>
      <p:sp>
        <p:nvSpPr>
          <p:cNvPr id="5" name="Slide Number Placeholder 4"/>
          <p:cNvSpPr>
            <a:spLocks noGrp="1"/>
          </p:cNvSpPr>
          <p:nvPr>
            <p:ph type="sldNum" sz="quarter" idx="12"/>
          </p:nvPr>
        </p:nvSpPr>
        <p:spPr/>
        <p:txBody>
          <a:bodyPr/>
          <a:lstStyle/>
          <a:p>
            <a:fld id="{3A0CA736-D2DC-4F5F-B357-2673D59A21B9}" type="slidenum">
              <a:rPr lang="en-US" smtClean="0">
                <a:solidFill>
                  <a:srgbClr val="FFFFFF">
                    <a:tint val="75000"/>
                  </a:srgbClr>
                </a:solidFill>
              </a:rPr>
              <a:pPr/>
              <a:t>‹#›</a:t>
            </a:fld>
            <a:endParaRPr lang="en-US" dirty="0">
              <a:solidFill>
                <a:srgbClr val="FFFFFF">
                  <a:tint val="75000"/>
                </a:srgbClr>
              </a:solidFill>
            </a:endParaRP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966960" y="6297930"/>
            <a:ext cx="1952625" cy="422275"/>
          </a:xfrm>
          <a:prstGeom prst="rect">
            <a:avLst/>
          </a:prstGeom>
        </p:spPr>
      </p:pic>
    </p:spTree>
    <p:extLst>
      <p:ext uri="{BB962C8B-B14F-4D97-AF65-F5344CB8AC3E}">
        <p14:creationId xmlns:p14="http://schemas.microsoft.com/office/powerpoint/2010/main" val="284216188"/>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slideLayout" Target="../slideLayouts/slideLayout39.xml"/><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5" Type="http://schemas.openxmlformats.org/officeDocument/2006/relationships/theme" Target="../theme/theme2.xml"/><Relationship Id="rId10" Type="http://schemas.openxmlformats.org/officeDocument/2006/relationships/slideLayout" Target="../slideLayouts/slideLayout36.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slideLayout" Target="../slideLayouts/slideLayout4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8.xml"/><Relationship Id="rId13" Type="http://schemas.openxmlformats.org/officeDocument/2006/relationships/slideLayout" Target="../slideLayouts/slideLayout53.xml"/><Relationship Id="rId3" Type="http://schemas.openxmlformats.org/officeDocument/2006/relationships/slideLayout" Target="../slideLayouts/slideLayout43.xml"/><Relationship Id="rId7" Type="http://schemas.openxmlformats.org/officeDocument/2006/relationships/slideLayout" Target="../slideLayouts/slideLayout47.xml"/><Relationship Id="rId12" Type="http://schemas.openxmlformats.org/officeDocument/2006/relationships/slideLayout" Target="../slideLayouts/slideLayout52.xml"/><Relationship Id="rId17" Type="http://schemas.openxmlformats.org/officeDocument/2006/relationships/theme" Target="../theme/theme3.xml"/><Relationship Id="rId2" Type="http://schemas.openxmlformats.org/officeDocument/2006/relationships/slideLayout" Target="../slideLayouts/slideLayout42.xml"/><Relationship Id="rId16" Type="http://schemas.openxmlformats.org/officeDocument/2006/relationships/slideLayout" Target="../slideLayouts/slideLayout56.xml"/><Relationship Id="rId1" Type="http://schemas.openxmlformats.org/officeDocument/2006/relationships/slideLayout" Target="../slideLayouts/slideLayout41.xml"/><Relationship Id="rId6" Type="http://schemas.openxmlformats.org/officeDocument/2006/relationships/slideLayout" Target="../slideLayouts/slideLayout46.xml"/><Relationship Id="rId11" Type="http://schemas.openxmlformats.org/officeDocument/2006/relationships/slideLayout" Target="../slideLayouts/slideLayout51.xml"/><Relationship Id="rId5" Type="http://schemas.openxmlformats.org/officeDocument/2006/relationships/slideLayout" Target="../slideLayouts/slideLayout45.xml"/><Relationship Id="rId15" Type="http://schemas.openxmlformats.org/officeDocument/2006/relationships/slideLayout" Target="../slideLayouts/slideLayout55.xml"/><Relationship Id="rId10" Type="http://schemas.openxmlformats.org/officeDocument/2006/relationships/slideLayout" Target="../slideLayouts/slideLayout50.xml"/><Relationship Id="rId4" Type="http://schemas.openxmlformats.org/officeDocument/2006/relationships/slideLayout" Target="../slideLayouts/slideLayout44.xml"/><Relationship Id="rId9" Type="http://schemas.openxmlformats.org/officeDocument/2006/relationships/slideLayout" Target="../slideLayouts/slideLayout49.xml"/><Relationship Id="rId14" Type="http://schemas.openxmlformats.org/officeDocument/2006/relationships/slideLayout" Target="../slideLayouts/slideLayout5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4.xml"/><Relationship Id="rId13" Type="http://schemas.openxmlformats.org/officeDocument/2006/relationships/slideLayout" Target="../slideLayouts/slideLayout69.xml"/><Relationship Id="rId18" Type="http://schemas.openxmlformats.org/officeDocument/2006/relationships/slideLayout" Target="../slideLayouts/slideLayout74.xml"/><Relationship Id="rId3" Type="http://schemas.openxmlformats.org/officeDocument/2006/relationships/slideLayout" Target="../slideLayouts/slideLayout59.xml"/><Relationship Id="rId7" Type="http://schemas.openxmlformats.org/officeDocument/2006/relationships/slideLayout" Target="../slideLayouts/slideLayout63.xml"/><Relationship Id="rId12" Type="http://schemas.openxmlformats.org/officeDocument/2006/relationships/slideLayout" Target="../slideLayouts/slideLayout68.xml"/><Relationship Id="rId17" Type="http://schemas.openxmlformats.org/officeDocument/2006/relationships/slideLayout" Target="../slideLayouts/slideLayout73.xml"/><Relationship Id="rId2" Type="http://schemas.openxmlformats.org/officeDocument/2006/relationships/slideLayout" Target="../slideLayouts/slideLayout58.xml"/><Relationship Id="rId16" Type="http://schemas.openxmlformats.org/officeDocument/2006/relationships/slideLayout" Target="../slideLayouts/slideLayout72.xml"/><Relationship Id="rId1" Type="http://schemas.openxmlformats.org/officeDocument/2006/relationships/slideLayout" Target="../slideLayouts/slideLayout57.xml"/><Relationship Id="rId6" Type="http://schemas.openxmlformats.org/officeDocument/2006/relationships/slideLayout" Target="../slideLayouts/slideLayout62.xml"/><Relationship Id="rId11" Type="http://schemas.openxmlformats.org/officeDocument/2006/relationships/slideLayout" Target="../slideLayouts/slideLayout67.xml"/><Relationship Id="rId5" Type="http://schemas.openxmlformats.org/officeDocument/2006/relationships/slideLayout" Target="../slideLayouts/slideLayout61.xml"/><Relationship Id="rId15" Type="http://schemas.openxmlformats.org/officeDocument/2006/relationships/slideLayout" Target="../slideLayouts/slideLayout71.xml"/><Relationship Id="rId10" Type="http://schemas.openxmlformats.org/officeDocument/2006/relationships/slideLayout" Target="../slideLayouts/slideLayout66.xml"/><Relationship Id="rId19" Type="http://schemas.openxmlformats.org/officeDocument/2006/relationships/theme" Target="../theme/theme4.xml"/><Relationship Id="rId4" Type="http://schemas.openxmlformats.org/officeDocument/2006/relationships/slideLayout" Target="../slideLayouts/slideLayout60.xml"/><Relationship Id="rId9" Type="http://schemas.openxmlformats.org/officeDocument/2006/relationships/slideLayout" Target="../slideLayouts/slideLayout65.xml"/><Relationship Id="rId14" Type="http://schemas.openxmlformats.org/officeDocument/2006/relationships/slideLayout" Target="../slideLayouts/slideLayout70.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82.xml"/><Relationship Id="rId13" Type="http://schemas.openxmlformats.org/officeDocument/2006/relationships/slideLayout" Target="../slideLayouts/slideLayout87.xml"/><Relationship Id="rId18" Type="http://schemas.openxmlformats.org/officeDocument/2006/relationships/slideLayout" Target="../slideLayouts/slideLayout92.xml"/><Relationship Id="rId3" Type="http://schemas.openxmlformats.org/officeDocument/2006/relationships/slideLayout" Target="../slideLayouts/slideLayout77.xml"/><Relationship Id="rId21" Type="http://schemas.openxmlformats.org/officeDocument/2006/relationships/slideLayout" Target="../slideLayouts/slideLayout95.xml"/><Relationship Id="rId7" Type="http://schemas.openxmlformats.org/officeDocument/2006/relationships/slideLayout" Target="../slideLayouts/slideLayout81.xml"/><Relationship Id="rId12" Type="http://schemas.openxmlformats.org/officeDocument/2006/relationships/slideLayout" Target="../slideLayouts/slideLayout86.xml"/><Relationship Id="rId17" Type="http://schemas.openxmlformats.org/officeDocument/2006/relationships/slideLayout" Target="../slideLayouts/slideLayout91.xml"/><Relationship Id="rId2" Type="http://schemas.openxmlformats.org/officeDocument/2006/relationships/slideLayout" Target="../slideLayouts/slideLayout76.xml"/><Relationship Id="rId16" Type="http://schemas.openxmlformats.org/officeDocument/2006/relationships/slideLayout" Target="../slideLayouts/slideLayout90.xml"/><Relationship Id="rId20" Type="http://schemas.openxmlformats.org/officeDocument/2006/relationships/slideLayout" Target="../slideLayouts/slideLayout94.xml"/><Relationship Id="rId1" Type="http://schemas.openxmlformats.org/officeDocument/2006/relationships/slideLayout" Target="../slideLayouts/slideLayout75.xml"/><Relationship Id="rId6" Type="http://schemas.openxmlformats.org/officeDocument/2006/relationships/slideLayout" Target="../slideLayouts/slideLayout80.xml"/><Relationship Id="rId11" Type="http://schemas.openxmlformats.org/officeDocument/2006/relationships/slideLayout" Target="../slideLayouts/slideLayout85.xml"/><Relationship Id="rId5" Type="http://schemas.openxmlformats.org/officeDocument/2006/relationships/slideLayout" Target="../slideLayouts/slideLayout79.xml"/><Relationship Id="rId15" Type="http://schemas.openxmlformats.org/officeDocument/2006/relationships/slideLayout" Target="../slideLayouts/slideLayout89.xml"/><Relationship Id="rId23" Type="http://schemas.openxmlformats.org/officeDocument/2006/relationships/theme" Target="../theme/theme5.xml"/><Relationship Id="rId10" Type="http://schemas.openxmlformats.org/officeDocument/2006/relationships/slideLayout" Target="../slideLayouts/slideLayout84.xml"/><Relationship Id="rId19" Type="http://schemas.openxmlformats.org/officeDocument/2006/relationships/slideLayout" Target="../slideLayouts/slideLayout93.xml"/><Relationship Id="rId4" Type="http://schemas.openxmlformats.org/officeDocument/2006/relationships/slideLayout" Target="../slideLayouts/slideLayout78.xml"/><Relationship Id="rId9" Type="http://schemas.openxmlformats.org/officeDocument/2006/relationships/slideLayout" Target="../slideLayouts/slideLayout83.xml"/><Relationship Id="rId14" Type="http://schemas.openxmlformats.org/officeDocument/2006/relationships/slideLayout" Target="../slideLayouts/slideLayout88.xml"/><Relationship Id="rId22" Type="http://schemas.openxmlformats.org/officeDocument/2006/relationships/slideLayout" Target="../slideLayouts/slideLayout9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bk object 16"/>
          <p:cNvSpPr/>
          <p:nvPr userDrawn="1"/>
        </p:nvSpPr>
        <p:spPr>
          <a:xfrm>
            <a:off x="0" y="6358961"/>
            <a:ext cx="12192000" cy="511820"/>
          </a:xfrm>
          <a:custGeom>
            <a:avLst/>
            <a:gdLst/>
            <a:ahLst/>
            <a:cxnLst/>
            <a:rect l="l" t="t" r="r" b="b"/>
            <a:pathLst>
              <a:path w="20104100" h="10890250">
                <a:moveTo>
                  <a:pt x="0" y="10889720"/>
                </a:moveTo>
                <a:lnTo>
                  <a:pt x="20104100" y="10889720"/>
                </a:lnTo>
                <a:lnTo>
                  <a:pt x="20104100" y="0"/>
                </a:lnTo>
                <a:lnTo>
                  <a:pt x="0" y="0"/>
                </a:lnTo>
                <a:lnTo>
                  <a:pt x="0" y="10889720"/>
                </a:lnTo>
              </a:path>
            </a:pathLst>
          </a:custGeom>
          <a:solidFill>
            <a:srgbClr val="000000"/>
          </a:solidFill>
        </p:spPr>
        <p:txBody>
          <a:bodyPr wrap="square" lIns="0" tIns="0" rIns="0" bIns="0" rtlCol="0"/>
          <a:lstStyle/>
          <a:p>
            <a:pPr defTabSz="912905"/>
            <a:endParaRPr sz="933" dirty="0">
              <a:solidFill>
                <a:srgbClr val="292929"/>
              </a:solidFill>
              <a:latin typeface="Arial" panose="020B0604020202020204" pitchFamily="34" charset="0"/>
              <a:cs typeface="Arial" panose="020B0604020202020204" pitchFamily="34" charset="0"/>
            </a:endParaRPr>
          </a:p>
        </p:txBody>
      </p:sp>
      <p:sp>
        <p:nvSpPr>
          <p:cNvPr id="2" name="Title Placeholder 1"/>
          <p:cNvSpPr>
            <a:spLocks noGrp="1"/>
          </p:cNvSpPr>
          <p:nvPr>
            <p:ph type="title"/>
          </p:nvPr>
        </p:nvSpPr>
        <p:spPr>
          <a:xfrm>
            <a:off x="812800" y="470567"/>
            <a:ext cx="10567365" cy="917404"/>
          </a:xfrm>
          <a:prstGeom prst="rect">
            <a:avLst/>
          </a:prstGeom>
        </p:spPr>
        <p:txBody>
          <a:bodyPr vert="horz" lIns="0" tIns="0" rIns="0" bIns="0" rtlCol="0" anchor="b" anchorCtr="0">
            <a:normAutofit/>
          </a:bodyPr>
          <a:lstStyle/>
          <a:p>
            <a:r>
              <a:rPr lang="en-US" dirty="0"/>
              <a:t>CLICK TO ENTER SLIDE TITLE</a:t>
            </a:r>
          </a:p>
        </p:txBody>
      </p:sp>
      <p:sp>
        <p:nvSpPr>
          <p:cNvPr id="3" name="Text Placeholder 2"/>
          <p:cNvSpPr>
            <a:spLocks noGrp="1"/>
          </p:cNvSpPr>
          <p:nvPr>
            <p:ph type="body" idx="1"/>
          </p:nvPr>
        </p:nvSpPr>
        <p:spPr>
          <a:xfrm>
            <a:off x="812800" y="1854928"/>
            <a:ext cx="7823200" cy="4063273"/>
          </a:xfrm>
          <a:prstGeom prst="rect">
            <a:avLst/>
          </a:prstGeom>
        </p:spPr>
        <p:txBody>
          <a:bodyPr vert="horz" lIns="0" tIns="0" rIns="0" bIns="0" rtlCol="0">
            <a:normAutofit/>
          </a:bodyPr>
          <a:lstStyle/>
          <a:p>
            <a:pPr lvl="0"/>
            <a:r>
              <a:rPr lang="en-US" dirty="0"/>
              <a:t>Bullet point Arial regular 14pt</a:t>
            </a:r>
          </a:p>
          <a:p>
            <a:pPr lvl="0"/>
            <a:endParaRPr lang="en-US" dirty="0"/>
          </a:p>
          <a:p>
            <a:pPr lvl="0"/>
            <a:endParaRPr lang="en-US" dirty="0"/>
          </a:p>
        </p:txBody>
      </p:sp>
      <p:sp>
        <p:nvSpPr>
          <p:cNvPr id="31" name="Footer Placeholder 4"/>
          <p:cNvSpPr txBox="1">
            <a:spLocks/>
          </p:cNvSpPr>
          <p:nvPr userDrawn="1"/>
        </p:nvSpPr>
        <p:spPr>
          <a:xfrm>
            <a:off x="812800" y="6534417"/>
            <a:ext cx="5181600" cy="143565"/>
          </a:xfrm>
          <a:prstGeom prst="rect">
            <a:avLst/>
          </a:prstGeom>
        </p:spPr>
        <p:txBody>
          <a:bodyPr vert="horz" wrap="square" lIns="0" tIns="0" rIns="0" bIns="0" rtlCol="0" anchor="ctr">
            <a:spAutoFit/>
          </a:bodyPr>
          <a:lstStyle>
            <a:defPPr>
              <a:defRPr lang="en-US"/>
            </a:defPPr>
            <a:lvl1pPr marL="0" algn="l" defTabSz="657775" rtl="0" eaLnBrk="1" latinLnBrk="0" hangingPunct="1">
              <a:defRPr sz="700" kern="1200">
                <a:solidFill>
                  <a:schemeClr val="bg1">
                    <a:lumMod val="50000"/>
                  </a:schemeClr>
                </a:solidFill>
                <a:latin typeface="Arial" panose="020B0604020202020204" pitchFamily="34" charset="0"/>
                <a:ea typeface="+mn-ea"/>
                <a:cs typeface="Arial" panose="020B0604020202020204" pitchFamily="34" charset="0"/>
              </a:defRPr>
            </a:lvl1pPr>
            <a:lvl2pPr marL="328888" algn="l" defTabSz="657775" rtl="0" eaLnBrk="1" latinLnBrk="0" hangingPunct="1">
              <a:defRPr sz="1295" kern="1200">
                <a:solidFill>
                  <a:schemeClr val="tx1"/>
                </a:solidFill>
                <a:latin typeface="+mn-lt"/>
                <a:ea typeface="+mn-ea"/>
                <a:cs typeface="+mn-cs"/>
              </a:defRPr>
            </a:lvl2pPr>
            <a:lvl3pPr marL="657775" algn="l" defTabSz="657775" rtl="0" eaLnBrk="1" latinLnBrk="0" hangingPunct="1">
              <a:defRPr sz="1295" kern="1200">
                <a:solidFill>
                  <a:schemeClr val="tx1"/>
                </a:solidFill>
                <a:latin typeface="+mn-lt"/>
                <a:ea typeface="+mn-ea"/>
                <a:cs typeface="+mn-cs"/>
              </a:defRPr>
            </a:lvl3pPr>
            <a:lvl4pPr marL="986663" algn="l" defTabSz="657775" rtl="0" eaLnBrk="1" latinLnBrk="0" hangingPunct="1">
              <a:defRPr sz="1295" kern="1200">
                <a:solidFill>
                  <a:schemeClr val="tx1"/>
                </a:solidFill>
                <a:latin typeface="+mn-lt"/>
                <a:ea typeface="+mn-ea"/>
                <a:cs typeface="+mn-cs"/>
              </a:defRPr>
            </a:lvl4pPr>
            <a:lvl5pPr marL="1315551" algn="l" defTabSz="657775" rtl="0" eaLnBrk="1" latinLnBrk="0" hangingPunct="1">
              <a:defRPr sz="1295" kern="1200">
                <a:solidFill>
                  <a:schemeClr val="tx1"/>
                </a:solidFill>
                <a:latin typeface="+mn-lt"/>
                <a:ea typeface="+mn-ea"/>
                <a:cs typeface="+mn-cs"/>
              </a:defRPr>
            </a:lvl5pPr>
            <a:lvl6pPr marL="1644439" algn="l" defTabSz="657775" rtl="0" eaLnBrk="1" latinLnBrk="0" hangingPunct="1">
              <a:defRPr sz="1295" kern="1200">
                <a:solidFill>
                  <a:schemeClr val="tx1"/>
                </a:solidFill>
                <a:latin typeface="+mn-lt"/>
                <a:ea typeface="+mn-ea"/>
                <a:cs typeface="+mn-cs"/>
              </a:defRPr>
            </a:lvl6pPr>
            <a:lvl7pPr marL="1973326" algn="l" defTabSz="657775" rtl="0" eaLnBrk="1" latinLnBrk="0" hangingPunct="1">
              <a:defRPr sz="1295" kern="1200">
                <a:solidFill>
                  <a:schemeClr val="tx1"/>
                </a:solidFill>
                <a:latin typeface="+mn-lt"/>
                <a:ea typeface="+mn-ea"/>
                <a:cs typeface="+mn-cs"/>
              </a:defRPr>
            </a:lvl7pPr>
            <a:lvl8pPr marL="2302214" algn="l" defTabSz="657775" rtl="0" eaLnBrk="1" latinLnBrk="0" hangingPunct="1">
              <a:defRPr sz="1295" kern="1200">
                <a:solidFill>
                  <a:schemeClr val="tx1"/>
                </a:solidFill>
                <a:latin typeface="+mn-lt"/>
                <a:ea typeface="+mn-ea"/>
                <a:cs typeface="+mn-cs"/>
              </a:defRPr>
            </a:lvl8pPr>
            <a:lvl9pPr marL="2631102" algn="l" defTabSz="657775" rtl="0" eaLnBrk="1" latinLnBrk="0" hangingPunct="1">
              <a:defRPr sz="1295" kern="1200">
                <a:solidFill>
                  <a:schemeClr val="tx1"/>
                </a:solidFill>
                <a:latin typeface="+mn-lt"/>
                <a:ea typeface="+mn-ea"/>
                <a:cs typeface="+mn-cs"/>
              </a:defRPr>
            </a:lvl9pPr>
          </a:lstStyle>
          <a:p>
            <a:r>
              <a:rPr lang="en-US" sz="933" dirty="0">
                <a:solidFill>
                  <a:prstClr val="white">
                    <a:lumMod val="50000"/>
                  </a:prstClr>
                </a:solidFill>
              </a:rPr>
              <a:t>Copyright © 2018, </a:t>
            </a:r>
          </a:p>
        </p:txBody>
      </p:sp>
      <p:sp>
        <p:nvSpPr>
          <p:cNvPr id="32" name="Slide Number Placeholder 5"/>
          <p:cNvSpPr txBox="1">
            <a:spLocks/>
          </p:cNvSpPr>
          <p:nvPr userDrawn="1"/>
        </p:nvSpPr>
        <p:spPr>
          <a:xfrm>
            <a:off x="307567" y="6534417"/>
            <a:ext cx="367765" cy="143565"/>
          </a:xfrm>
          <a:prstGeom prst="rect">
            <a:avLst/>
          </a:prstGeom>
        </p:spPr>
        <p:txBody>
          <a:bodyPr vert="horz" wrap="square" lIns="0" tIns="0" rIns="0" bIns="0" rtlCol="0" anchor="ctr">
            <a:spAutoFit/>
          </a:bodyPr>
          <a:lstStyle>
            <a:defPPr>
              <a:defRPr lang="en-US"/>
            </a:defPPr>
            <a:lvl1pPr marL="0" algn="l" defTabSz="657775" rtl="0" eaLnBrk="1" latinLnBrk="0" hangingPunct="1">
              <a:defRPr sz="700" kern="1200">
                <a:solidFill>
                  <a:schemeClr val="bg1">
                    <a:lumMod val="50000"/>
                  </a:schemeClr>
                </a:solidFill>
                <a:latin typeface="Arial" panose="020B0604020202020204" pitchFamily="34" charset="0"/>
                <a:ea typeface="+mn-ea"/>
                <a:cs typeface="Arial" panose="020B0604020202020204" pitchFamily="34" charset="0"/>
              </a:defRPr>
            </a:lvl1pPr>
            <a:lvl2pPr marL="328888" algn="l" defTabSz="657775" rtl="0" eaLnBrk="1" latinLnBrk="0" hangingPunct="1">
              <a:defRPr sz="1295" kern="1200">
                <a:solidFill>
                  <a:schemeClr val="tx1"/>
                </a:solidFill>
                <a:latin typeface="+mn-lt"/>
                <a:ea typeface="+mn-ea"/>
                <a:cs typeface="+mn-cs"/>
              </a:defRPr>
            </a:lvl2pPr>
            <a:lvl3pPr marL="657775" algn="l" defTabSz="657775" rtl="0" eaLnBrk="1" latinLnBrk="0" hangingPunct="1">
              <a:defRPr sz="1295" kern="1200">
                <a:solidFill>
                  <a:schemeClr val="tx1"/>
                </a:solidFill>
                <a:latin typeface="+mn-lt"/>
                <a:ea typeface="+mn-ea"/>
                <a:cs typeface="+mn-cs"/>
              </a:defRPr>
            </a:lvl3pPr>
            <a:lvl4pPr marL="986663" algn="l" defTabSz="657775" rtl="0" eaLnBrk="1" latinLnBrk="0" hangingPunct="1">
              <a:defRPr sz="1295" kern="1200">
                <a:solidFill>
                  <a:schemeClr val="tx1"/>
                </a:solidFill>
                <a:latin typeface="+mn-lt"/>
                <a:ea typeface="+mn-ea"/>
                <a:cs typeface="+mn-cs"/>
              </a:defRPr>
            </a:lvl4pPr>
            <a:lvl5pPr marL="1315551" algn="l" defTabSz="657775" rtl="0" eaLnBrk="1" latinLnBrk="0" hangingPunct="1">
              <a:defRPr sz="1295" kern="1200">
                <a:solidFill>
                  <a:schemeClr val="tx1"/>
                </a:solidFill>
                <a:latin typeface="+mn-lt"/>
                <a:ea typeface="+mn-ea"/>
                <a:cs typeface="+mn-cs"/>
              </a:defRPr>
            </a:lvl5pPr>
            <a:lvl6pPr marL="1644439" algn="l" defTabSz="657775" rtl="0" eaLnBrk="1" latinLnBrk="0" hangingPunct="1">
              <a:defRPr sz="1295" kern="1200">
                <a:solidFill>
                  <a:schemeClr val="tx1"/>
                </a:solidFill>
                <a:latin typeface="+mn-lt"/>
                <a:ea typeface="+mn-ea"/>
                <a:cs typeface="+mn-cs"/>
              </a:defRPr>
            </a:lvl6pPr>
            <a:lvl7pPr marL="1973326" algn="l" defTabSz="657775" rtl="0" eaLnBrk="1" latinLnBrk="0" hangingPunct="1">
              <a:defRPr sz="1295" kern="1200">
                <a:solidFill>
                  <a:schemeClr val="tx1"/>
                </a:solidFill>
                <a:latin typeface="+mn-lt"/>
                <a:ea typeface="+mn-ea"/>
                <a:cs typeface="+mn-cs"/>
              </a:defRPr>
            </a:lvl7pPr>
            <a:lvl8pPr marL="2302214" algn="l" defTabSz="657775" rtl="0" eaLnBrk="1" latinLnBrk="0" hangingPunct="1">
              <a:defRPr sz="1295" kern="1200">
                <a:solidFill>
                  <a:schemeClr val="tx1"/>
                </a:solidFill>
                <a:latin typeface="+mn-lt"/>
                <a:ea typeface="+mn-ea"/>
                <a:cs typeface="+mn-cs"/>
              </a:defRPr>
            </a:lvl8pPr>
            <a:lvl9pPr marL="2631102" algn="l" defTabSz="657775" rtl="0" eaLnBrk="1" latinLnBrk="0" hangingPunct="1">
              <a:defRPr sz="1295" kern="1200">
                <a:solidFill>
                  <a:schemeClr val="tx1"/>
                </a:solidFill>
                <a:latin typeface="+mn-lt"/>
                <a:ea typeface="+mn-ea"/>
                <a:cs typeface="+mn-cs"/>
              </a:defRPr>
            </a:lvl9pPr>
          </a:lstStyle>
          <a:p>
            <a:fld id="{48F63A3B-78C7-47BE-AE5E-E10140E04643}" type="slidenum">
              <a:rPr lang="en-US" sz="933" smtClean="0">
                <a:solidFill>
                  <a:prstClr val="white">
                    <a:lumMod val="50000"/>
                  </a:prstClr>
                </a:solidFill>
              </a:rPr>
              <a:pPr/>
              <a:t>‹#›</a:t>
            </a:fld>
            <a:endParaRPr lang="en-US" sz="933" dirty="0">
              <a:solidFill>
                <a:prstClr val="white">
                  <a:lumMod val="50000"/>
                </a:prstClr>
              </a:solidFill>
            </a:endParaRPr>
          </a:p>
        </p:txBody>
      </p:sp>
      <p:sp>
        <p:nvSpPr>
          <p:cNvPr id="5" name="fl"/>
          <p:cNvSpPr txBox="1"/>
          <p:nvPr userDrawn="1"/>
        </p:nvSpPr>
        <p:spPr>
          <a:xfrm>
            <a:off x="0" y="6037153"/>
            <a:ext cx="12192000" cy="246221"/>
          </a:xfrm>
          <a:prstGeom prst="rect">
            <a:avLst/>
          </a:prstGeom>
          <a:noFill/>
        </p:spPr>
        <p:txBody>
          <a:bodyPr vert="horz" wrap="square" lIns="0" tIns="0" rIns="0" bIns="0" rtlCol="0">
            <a:spAutoFit/>
          </a:bodyPr>
          <a:lstStyle/>
          <a:p>
            <a:pPr defTabSz="877011">
              <a:spcBef>
                <a:spcPts val="1067"/>
              </a:spcBef>
            </a:pPr>
            <a:endParaRPr lang="en-US" sz="1600" dirty="0" err="1">
              <a:solidFill>
                <a:prstClr val="black"/>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22909755"/>
      </p:ext>
    </p:extLst>
  </p:cSld>
  <p:clrMap bg1="lt1" tx1="dk1" bg2="lt2" tx2="dk2" accent1="accent1" accent2="accent2" accent3="accent3" accent4="accent4" accent5="accent5" accent6="accent6" hlink="hlink" folHlink="folHlink"/>
  <p:sldLayoutIdLst>
    <p:sldLayoutId id="2147483755" r:id="rId1"/>
    <p:sldLayoutId id="2147483756" r:id="rId2"/>
    <p:sldLayoutId id="2147483757" r:id="rId3"/>
    <p:sldLayoutId id="2147483758" r:id="rId4"/>
    <p:sldLayoutId id="2147483759" r:id="rId5"/>
    <p:sldLayoutId id="2147483760" r:id="rId6"/>
    <p:sldLayoutId id="2147483761" r:id="rId7"/>
    <p:sldLayoutId id="2147483762" r:id="rId8"/>
    <p:sldLayoutId id="2147483763" r:id="rId9"/>
    <p:sldLayoutId id="2147483764" r:id="rId10"/>
    <p:sldLayoutId id="2147483765" r:id="rId11"/>
    <p:sldLayoutId id="2147483766" r:id="rId12"/>
    <p:sldLayoutId id="2147483767" r:id="rId13"/>
    <p:sldLayoutId id="2147483768" r:id="rId14"/>
    <p:sldLayoutId id="2147483769" r:id="rId15"/>
    <p:sldLayoutId id="2147483739" r:id="rId16"/>
    <p:sldLayoutId id="2147483740" r:id="rId17"/>
    <p:sldLayoutId id="2147483742" r:id="rId18"/>
    <p:sldLayoutId id="2147483743" r:id="rId19"/>
    <p:sldLayoutId id="2147483744" r:id="rId20"/>
    <p:sldLayoutId id="2147483745" r:id="rId21"/>
    <p:sldLayoutId id="2147483746" r:id="rId22"/>
    <p:sldLayoutId id="2147483747" r:id="rId23"/>
    <p:sldLayoutId id="2147483749" r:id="rId24"/>
    <p:sldLayoutId id="2147483752" r:id="rId25"/>
    <p:sldLayoutId id="2147483753" r:id="rId26"/>
  </p:sldLayoutIdLst>
  <p:hf sldNum="0" hdr="0" ftr="0" dt="0"/>
  <p:txStyles>
    <p:titleStyle>
      <a:lvl1pPr algn="l" defTabSz="914377" rtl="0" eaLnBrk="1" latinLnBrk="0" hangingPunct="1">
        <a:lnSpc>
          <a:spcPct val="90000"/>
        </a:lnSpc>
        <a:spcBef>
          <a:spcPct val="0"/>
        </a:spcBef>
        <a:buNone/>
        <a:defRPr sz="3200" b="1" kern="1200">
          <a:solidFill>
            <a:schemeClr val="tx1"/>
          </a:solidFill>
          <a:latin typeface="Arial" panose="020B0604020202020204" pitchFamily="34" charset="0"/>
          <a:ea typeface="+mj-ea"/>
          <a:cs typeface="Arial" panose="020B0604020202020204" pitchFamily="34" charset="0"/>
        </a:defRPr>
      </a:lvl1pPr>
    </p:titleStyle>
    <p:bodyStyle>
      <a:lvl1pPr marL="150280" marR="0" indent="-150280" algn="l" defTabSz="914377" rtl="0" eaLnBrk="1" fontAlgn="auto" latinLnBrk="0" hangingPunct="1">
        <a:lnSpc>
          <a:spcPct val="100000"/>
        </a:lnSpc>
        <a:spcBef>
          <a:spcPts val="1333"/>
        </a:spcBef>
        <a:spcAft>
          <a:spcPts val="0"/>
        </a:spcAft>
        <a:buClrTx/>
        <a:buSzTx/>
        <a:buFont typeface="Arial" panose="020B0604020202020204" pitchFamily="34" charset="0"/>
        <a:buChar char="•"/>
        <a:tabLst/>
        <a:defRPr sz="1867" kern="1200">
          <a:solidFill>
            <a:schemeClr val="tx1"/>
          </a:solidFill>
          <a:latin typeface="Arial" panose="020B0604020202020204" pitchFamily="34" charset="0"/>
          <a:ea typeface="+mn-ea"/>
          <a:cs typeface="Arial" panose="020B0604020202020204" pitchFamily="34" charset="0"/>
        </a:defRPr>
      </a:lvl1pPr>
      <a:lvl2pPr marL="304792" indent="-150280" algn="l" defTabSz="914377" rtl="0" eaLnBrk="1" latinLnBrk="0" hangingPunct="1">
        <a:lnSpc>
          <a:spcPct val="100000"/>
        </a:lnSpc>
        <a:spcBef>
          <a:spcPts val="267"/>
        </a:spcBef>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2pPr>
      <a:lvl3pPr marL="1145089" indent="-230712" algn="l" defTabSz="914377" rtl="0" eaLnBrk="1" latinLnBrk="0" hangingPunct="1">
        <a:lnSpc>
          <a:spcPct val="100000"/>
        </a:lnSpc>
        <a:spcBef>
          <a:spcPts val="267"/>
        </a:spcBef>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3pPr>
      <a:lvl4pPr marL="1604393" indent="-232828" algn="l" defTabSz="914377" rtl="0" eaLnBrk="1" latinLnBrk="0" hangingPunct="1">
        <a:lnSpc>
          <a:spcPct val="100000"/>
        </a:lnSpc>
        <a:spcBef>
          <a:spcPts val="267"/>
        </a:spcBef>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4pPr>
      <a:lvl5pPr marL="2057349" indent="-228594" algn="l" defTabSz="914377" rtl="0" eaLnBrk="1" latinLnBrk="0" hangingPunct="1">
        <a:lnSpc>
          <a:spcPct val="100000"/>
        </a:lnSpc>
        <a:spcBef>
          <a:spcPts val="267"/>
        </a:spcBef>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bk object 16"/>
          <p:cNvSpPr/>
          <p:nvPr userDrawn="1"/>
        </p:nvSpPr>
        <p:spPr>
          <a:xfrm>
            <a:off x="0" y="6358961"/>
            <a:ext cx="12192000" cy="511820"/>
          </a:xfrm>
          <a:custGeom>
            <a:avLst/>
            <a:gdLst/>
            <a:ahLst/>
            <a:cxnLst/>
            <a:rect l="l" t="t" r="r" b="b"/>
            <a:pathLst>
              <a:path w="20104100" h="10890250">
                <a:moveTo>
                  <a:pt x="0" y="10889720"/>
                </a:moveTo>
                <a:lnTo>
                  <a:pt x="20104100" y="10889720"/>
                </a:lnTo>
                <a:lnTo>
                  <a:pt x="20104100" y="0"/>
                </a:lnTo>
                <a:lnTo>
                  <a:pt x="0" y="0"/>
                </a:lnTo>
                <a:lnTo>
                  <a:pt x="0" y="10889720"/>
                </a:lnTo>
              </a:path>
            </a:pathLst>
          </a:custGeom>
          <a:solidFill>
            <a:srgbClr val="000000"/>
          </a:solidFill>
        </p:spPr>
        <p:txBody>
          <a:bodyPr wrap="square" lIns="0" tIns="0" rIns="0" bIns="0" rtlCol="0"/>
          <a:lstStyle/>
          <a:p>
            <a:pPr defTabSz="912905"/>
            <a:endParaRPr sz="933" dirty="0">
              <a:solidFill>
                <a:srgbClr val="292929"/>
              </a:solidFill>
              <a:latin typeface="Arial" panose="020B0604020202020204" pitchFamily="34" charset="0"/>
              <a:cs typeface="Arial" panose="020B0604020202020204" pitchFamily="34" charset="0"/>
            </a:endParaRPr>
          </a:p>
        </p:txBody>
      </p:sp>
      <p:sp>
        <p:nvSpPr>
          <p:cNvPr id="2" name="Title Placeholder 1"/>
          <p:cNvSpPr>
            <a:spLocks noGrp="1"/>
          </p:cNvSpPr>
          <p:nvPr>
            <p:ph type="title"/>
          </p:nvPr>
        </p:nvSpPr>
        <p:spPr>
          <a:xfrm>
            <a:off x="812800" y="470567"/>
            <a:ext cx="10567365" cy="917404"/>
          </a:xfrm>
          <a:prstGeom prst="rect">
            <a:avLst/>
          </a:prstGeom>
        </p:spPr>
        <p:txBody>
          <a:bodyPr vert="horz" lIns="0" tIns="0" rIns="0" bIns="0" rtlCol="0" anchor="b" anchorCtr="0">
            <a:normAutofit/>
          </a:bodyPr>
          <a:lstStyle/>
          <a:p>
            <a:r>
              <a:rPr lang="en-US" dirty="0"/>
              <a:t>CLICK TO ENTER SLIDE TITLE</a:t>
            </a:r>
          </a:p>
        </p:txBody>
      </p:sp>
      <p:sp>
        <p:nvSpPr>
          <p:cNvPr id="3" name="Text Placeholder 2"/>
          <p:cNvSpPr>
            <a:spLocks noGrp="1"/>
          </p:cNvSpPr>
          <p:nvPr>
            <p:ph type="body" idx="1"/>
          </p:nvPr>
        </p:nvSpPr>
        <p:spPr>
          <a:xfrm>
            <a:off x="812800" y="1854928"/>
            <a:ext cx="7823200" cy="4063273"/>
          </a:xfrm>
          <a:prstGeom prst="rect">
            <a:avLst/>
          </a:prstGeom>
        </p:spPr>
        <p:txBody>
          <a:bodyPr vert="horz" lIns="0" tIns="0" rIns="0" bIns="0" rtlCol="0">
            <a:normAutofit/>
          </a:bodyPr>
          <a:lstStyle/>
          <a:p>
            <a:pPr lvl="0"/>
            <a:r>
              <a:rPr lang="en-US" dirty="0"/>
              <a:t>Bullet point Arial regular 14pt</a:t>
            </a:r>
          </a:p>
          <a:p>
            <a:pPr lvl="0"/>
            <a:endParaRPr lang="en-US" dirty="0"/>
          </a:p>
          <a:p>
            <a:pPr lvl="0"/>
            <a:endParaRPr lang="en-US" dirty="0"/>
          </a:p>
        </p:txBody>
      </p:sp>
      <p:sp>
        <p:nvSpPr>
          <p:cNvPr id="31" name="Footer Placeholder 4"/>
          <p:cNvSpPr txBox="1">
            <a:spLocks/>
          </p:cNvSpPr>
          <p:nvPr userDrawn="1"/>
        </p:nvSpPr>
        <p:spPr>
          <a:xfrm>
            <a:off x="812800" y="6534417"/>
            <a:ext cx="5181600" cy="143565"/>
          </a:xfrm>
          <a:prstGeom prst="rect">
            <a:avLst/>
          </a:prstGeom>
        </p:spPr>
        <p:txBody>
          <a:bodyPr vert="horz" wrap="square" lIns="0" tIns="0" rIns="0" bIns="0" rtlCol="0" anchor="ctr">
            <a:spAutoFit/>
          </a:bodyPr>
          <a:lstStyle>
            <a:defPPr>
              <a:defRPr lang="en-US"/>
            </a:defPPr>
            <a:lvl1pPr marL="0" algn="l" defTabSz="657775" rtl="0" eaLnBrk="1" latinLnBrk="0" hangingPunct="1">
              <a:defRPr sz="700" kern="1200">
                <a:solidFill>
                  <a:schemeClr val="bg1">
                    <a:lumMod val="50000"/>
                  </a:schemeClr>
                </a:solidFill>
                <a:latin typeface="Arial" panose="020B0604020202020204" pitchFamily="34" charset="0"/>
                <a:ea typeface="+mn-ea"/>
                <a:cs typeface="Arial" panose="020B0604020202020204" pitchFamily="34" charset="0"/>
              </a:defRPr>
            </a:lvl1pPr>
            <a:lvl2pPr marL="328888" algn="l" defTabSz="657775" rtl="0" eaLnBrk="1" latinLnBrk="0" hangingPunct="1">
              <a:defRPr sz="1295" kern="1200">
                <a:solidFill>
                  <a:schemeClr val="tx1"/>
                </a:solidFill>
                <a:latin typeface="+mn-lt"/>
                <a:ea typeface="+mn-ea"/>
                <a:cs typeface="+mn-cs"/>
              </a:defRPr>
            </a:lvl2pPr>
            <a:lvl3pPr marL="657775" algn="l" defTabSz="657775" rtl="0" eaLnBrk="1" latinLnBrk="0" hangingPunct="1">
              <a:defRPr sz="1295" kern="1200">
                <a:solidFill>
                  <a:schemeClr val="tx1"/>
                </a:solidFill>
                <a:latin typeface="+mn-lt"/>
                <a:ea typeface="+mn-ea"/>
                <a:cs typeface="+mn-cs"/>
              </a:defRPr>
            </a:lvl3pPr>
            <a:lvl4pPr marL="986663" algn="l" defTabSz="657775" rtl="0" eaLnBrk="1" latinLnBrk="0" hangingPunct="1">
              <a:defRPr sz="1295" kern="1200">
                <a:solidFill>
                  <a:schemeClr val="tx1"/>
                </a:solidFill>
                <a:latin typeface="+mn-lt"/>
                <a:ea typeface="+mn-ea"/>
                <a:cs typeface="+mn-cs"/>
              </a:defRPr>
            </a:lvl4pPr>
            <a:lvl5pPr marL="1315551" algn="l" defTabSz="657775" rtl="0" eaLnBrk="1" latinLnBrk="0" hangingPunct="1">
              <a:defRPr sz="1295" kern="1200">
                <a:solidFill>
                  <a:schemeClr val="tx1"/>
                </a:solidFill>
                <a:latin typeface="+mn-lt"/>
                <a:ea typeface="+mn-ea"/>
                <a:cs typeface="+mn-cs"/>
              </a:defRPr>
            </a:lvl5pPr>
            <a:lvl6pPr marL="1644439" algn="l" defTabSz="657775" rtl="0" eaLnBrk="1" latinLnBrk="0" hangingPunct="1">
              <a:defRPr sz="1295" kern="1200">
                <a:solidFill>
                  <a:schemeClr val="tx1"/>
                </a:solidFill>
                <a:latin typeface="+mn-lt"/>
                <a:ea typeface="+mn-ea"/>
                <a:cs typeface="+mn-cs"/>
              </a:defRPr>
            </a:lvl6pPr>
            <a:lvl7pPr marL="1973326" algn="l" defTabSz="657775" rtl="0" eaLnBrk="1" latinLnBrk="0" hangingPunct="1">
              <a:defRPr sz="1295" kern="1200">
                <a:solidFill>
                  <a:schemeClr val="tx1"/>
                </a:solidFill>
                <a:latin typeface="+mn-lt"/>
                <a:ea typeface="+mn-ea"/>
                <a:cs typeface="+mn-cs"/>
              </a:defRPr>
            </a:lvl7pPr>
            <a:lvl8pPr marL="2302214" algn="l" defTabSz="657775" rtl="0" eaLnBrk="1" latinLnBrk="0" hangingPunct="1">
              <a:defRPr sz="1295" kern="1200">
                <a:solidFill>
                  <a:schemeClr val="tx1"/>
                </a:solidFill>
                <a:latin typeface="+mn-lt"/>
                <a:ea typeface="+mn-ea"/>
                <a:cs typeface="+mn-cs"/>
              </a:defRPr>
            </a:lvl8pPr>
            <a:lvl9pPr marL="2631102" algn="l" defTabSz="657775" rtl="0" eaLnBrk="1" latinLnBrk="0" hangingPunct="1">
              <a:defRPr sz="1295" kern="1200">
                <a:solidFill>
                  <a:schemeClr val="tx1"/>
                </a:solidFill>
                <a:latin typeface="+mn-lt"/>
                <a:ea typeface="+mn-ea"/>
                <a:cs typeface="+mn-cs"/>
              </a:defRPr>
            </a:lvl9pPr>
          </a:lstStyle>
          <a:p>
            <a:r>
              <a:rPr lang="en-US" sz="933" dirty="0">
                <a:solidFill>
                  <a:prstClr val="white">
                    <a:lumMod val="50000"/>
                  </a:prstClr>
                </a:solidFill>
              </a:rPr>
              <a:t>Copyright © 2018.</a:t>
            </a:r>
          </a:p>
        </p:txBody>
      </p:sp>
      <p:sp>
        <p:nvSpPr>
          <p:cNvPr id="32" name="Slide Number Placeholder 5"/>
          <p:cNvSpPr txBox="1">
            <a:spLocks/>
          </p:cNvSpPr>
          <p:nvPr userDrawn="1"/>
        </p:nvSpPr>
        <p:spPr>
          <a:xfrm>
            <a:off x="307567" y="6534417"/>
            <a:ext cx="367765" cy="143565"/>
          </a:xfrm>
          <a:prstGeom prst="rect">
            <a:avLst/>
          </a:prstGeom>
        </p:spPr>
        <p:txBody>
          <a:bodyPr vert="horz" wrap="square" lIns="0" tIns="0" rIns="0" bIns="0" rtlCol="0" anchor="ctr">
            <a:spAutoFit/>
          </a:bodyPr>
          <a:lstStyle>
            <a:defPPr>
              <a:defRPr lang="en-US"/>
            </a:defPPr>
            <a:lvl1pPr marL="0" algn="l" defTabSz="657775" rtl="0" eaLnBrk="1" latinLnBrk="0" hangingPunct="1">
              <a:defRPr sz="700" kern="1200">
                <a:solidFill>
                  <a:schemeClr val="bg1">
                    <a:lumMod val="50000"/>
                  </a:schemeClr>
                </a:solidFill>
                <a:latin typeface="Arial" panose="020B0604020202020204" pitchFamily="34" charset="0"/>
                <a:ea typeface="+mn-ea"/>
                <a:cs typeface="Arial" panose="020B0604020202020204" pitchFamily="34" charset="0"/>
              </a:defRPr>
            </a:lvl1pPr>
            <a:lvl2pPr marL="328888" algn="l" defTabSz="657775" rtl="0" eaLnBrk="1" latinLnBrk="0" hangingPunct="1">
              <a:defRPr sz="1295" kern="1200">
                <a:solidFill>
                  <a:schemeClr val="tx1"/>
                </a:solidFill>
                <a:latin typeface="+mn-lt"/>
                <a:ea typeface="+mn-ea"/>
                <a:cs typeface="+mn-cs"/>
              </a:defRPr>
            </a:lvl2pPr>
            <a:lvl3pPr marL="657775" algn="l" defTabSz="657775" rtl="0" eaLnBrk="1" latinLnBrk="0" hangingPunct="1">
              <a:defRPr sz="1295" kern="1200">
                <a:solidFill>
                  <a:schemeClr val="tx1"/>
                </a:solidFill>
                <a:latin typeface="+mn-lt"/>
                <a:ea typeface="+mn-ea"/>
                <a:cs typeface="+mn-cs"/>
              </a:defRPr>
            </a:lvl3pPr>
            <a:lvl4pPr marL="986663" algn="l" defTabSz="657775" rtl="0" eaLnBrk="1" latinLnBrk="0" hangingPunct="1">
              <a:defRPr sz="1295" kern="1200">
                <a:solidFill>
                  <a:schemeClr val="tx1"/>
                </a:solidFill>
                <a:latin typeface="+mn-lt"/>
                <a:ea typeface="+mn-ea"/>
                <a:cs typeface="+mn-cs"/>
              </a:defRPr>
            </a:lvl4pPr>
            <a:lvl5pPr marL="1315551" algn="l" defTabSz="657775" rtl="0" eaLnBrk="1" latinLnBrk="0" hangingPunct="1">
              <a:defRPr sz="1295" kern="1200">
                <a:solidFill>
                  <a:schemeClr val="tx1"/>
                </a:solidFill>
                <a:latin typeface="+mn-lt"/>
                <a:ea typeface="+mn-ea"/>
                <a:cs typeface="+mn-cs"/>
              </a:defRPr>
            </a:lvl5pPr>
            <a:lvl6pPr marL="1644439" algn="l" defTabSz="657775" rtl="0" eaLnBrk="1" latinLnBrk="0" hangingPunct="1">
              <a:defRPr sz="1295" kern="1200">
                <a:solidFill>
                  <a:schemeClr val="tx1"/>
                </a:solidFill>
                <a:latin typeface="+mn-lt"/>
                <a:ea typeface="+mn-ea"/>
                <a:cs typeface="+mn-cs"/>
              </a:defRPr>
            </a:lvl6pPr>
            <a:lvl7pPr marL="1973326" algn="l" defTabSz="657775" rtl="0" eaLnBrk="1" latinLnBrk="0" hangingPunct="1">
              <a:defRPr sz="1295" kern="1200">
                <a:solidFill>
                  <a:schemeClr val="tx1"/>
                </a:solidFill>
                <a:latin typeface="+mn-lt"/>
                <a:ea typeface="+mn-ea"/>
                <a:cs typeface="+mn-cs"/>
              </a:defRPr>
            </a:lvl7pPr>
            <a:lvl8pPr marL="2302214" algn="l" defTabSz="657775" rtl="0" eaLnBrk="1" latinLnBrk="0" hangingPunct="1">
              <a:defRPr sz="1295" kern="1200">
                <a:solidFill>
                  <a:schemeClr val="tx1"/>
                </a:solidFill>
                <a:latin typeface="+mn-lt"/>
                <a:ea typeface="+mn-ea"/>
                <a:cs typeface="+mn-cs"/>
              </a:defRPr>
            </a:lvl8pPr>
            <a:lvl9pPr marL="2631102" algn="l" defTabSz="657775" rtl="0" eaLnBrk="1" latinLnBrk="0" hangingPunct="1">
              <a:defRPr sz="1295" kern="1200">
                <a:solidFill>
                  <a:schemeClr val="tx1"/>
                </a:solidFill>
                <a:latin typeface="+mn-lt"/>
                <a:ea typeface="+mn-ea"/>
                <a:cs typeface="+mn-cs"/>
              </a:defRPr>
            </a:lvl9pPr>
          </a:lstStyle>
          <a:p>
            <a:fld id="{48F63A3B-78C7-47BE-AE5E-E10140E04643}" type="slidenum">
              <a:rPr lang="en-US" sz="933" smtClean="0">
                <a:solidFill>
                  <a:prstClr val="white">
                    <a:lumMod val="50000"/>
                  </a:prstClr>
                </a:solidFill>
              </a:rPr>
              <a:pPr/>
              <a:t>‹#›</a:t>
            </a:fld>
            <a:endParaRPr lang="en-US" sz="933" dirty="0">
              <a:solidFill>
                <a:prstClr val="white">
                  <a:lumMod val="50000"/>
                </a:prstClr>
              </a:solidFill>
            </a:endParaRPr>
          </a:p>
        </p:txBody>
      </p:sp>
      <p:sp>
        <p:nvSpPr>
          <p:cNvPr id="5" name="fl"/>
          <p:cNvSpPr txBox="1"/>
          <p:nvPr userDrawn="1"/>
        </p:nvSpPr>
        <p:spPr>
          <a:xfrm>
            <a:off x="0" y="6483088"/>
            <a:ext cx="12192000" cy="246221"/>
          </a:xfrm>
          <a:prstGeom prst="rect">
            <a:avLst/>
          </a:prstGeom>
          <a:noFill/>
        </p:spPr>
        <p:txBody>
          <a:bodyPr vert="horz" wrap="square" lIns="0" tIns="0" rIns="0" bIns="0" rtlCol="0">
            <a:spAutoFit/>
          </a:bodyPr>
          <a:lstStyle/>
          <a:p>
            <a:pPr defTabSz="877011">
              <a:spcBef>
                <a:spcPts val="1067"/>
              </a:spcBef>
            </a:pPr>
            <a:endParaRPr lang="en-US" sz="1600" dirty="0" err="1">
              <a:solidFill>
                <a:prstClr val="black"/>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2973895"/>
      </p:ext>
    </p:extLst>
  </p:cSld>
  <p:clrMap bg1="lt1" tx1="dk1" bg2="lt2" tx2="dk2" accent1="accent1" accent2="accent2" accent3="accent3" accent4="accent4" accent5="accent5" accent6="accent6" hlink="hlink" folHlink="folHlink"/>
  <p:sldLayoutIdLst>
    <p:sldLayoutId id="2147483771" r:id="rId1"/>
    <p:sldLayoutId id="2147483772" r:id="rId2"/>
    <p:sldLayoutId id="2147483773" r:id="rId3"/>
    <p:sldLayoutId id="2147483774" r:id="rId4"/>
    <p:sldLayoutId id="2147483775" r:id="rId5"/>
    <p:sldLayoutId id="2147483776" r:id="rId6"/>
    <p:sldLayoutId id="2147483777" r:id="rId7"/>
    <p:sldLayoutId id="2147483778" r:id="rId8"/>
    <p:sldLayoutId id="2147483779" r:id="rId9"/>
    <p:sldLayoutId id="2147483780" r:id="rId10"/>
    <p:sldLayoutId id="2147483781" r:id="rId11"/>
    <p:sldLayoutId id="2147483782" r:id="rId12"/>
    <p:sldLayoutId id="2147483783" r:id="rId13"/>
    <p:sldLayoutId id="2147483785" r:id="rId14"/>
  </p:sldLayoutIdLst>
  <p:hf sldNum="0" hdr="0" ftr="0" dt="0"/>
  <p:txStyles>
    <p:titleStyle>
      <a:lvl1pPr algn="l" defTabSz="914377" rtl="0" eaLnBrk="1" latinLnBrk="0" hangingPunct="1">
        <a:lnSpc>
          <a:spcPct val="90000"/>
        </a:lnSpc>
        <a:spcBef>
          <a:spcPct val="0"/>
        </a:spcBef>
        <a:buNone/>
        <a:defRPr sz="3200" b="1" kern="1200">
          <a:solidFill>
            <a:schemeClr val="tx1"/>
          </a:solidFill>
          <a:latin typeface="Arial" panose="020B0604020202020204" pitchFamily="34" charset="0"/>
          <a:ea typeface="+mj-ea"/>
          <a:cs typeface="Arial" panose="020B0604020202020204" pitchFamily="34" charset="0"/>
        </a:defRPr>
      </a:lvl1pPr>
    </p:titleStyle>
    <p:bodyStyle>
      <a:lvl1pPr marL="150280" marR="0" indent="-150280" algn="l" defTabSz="914377" rtl="0" eaLnBrk="1" fontAlgn="auto" latinLnBrk="0" hangingPunct="1">
        <a:lnSpc>
          <a:spcPct val="100000"/>
        </a:lnSpc>
        <a:spcBef>
          <a:spcPts val="1333"/>
        </a:spcBef>
        <a:spcAft>
          <a:spcPts val="0"/>
        </a:spcAft>
        <a:buClrTx/>
        <a:buSzTx/>
        <a:buFont typeface="Arial" panose="020B0604020202020204" pitchFamily="34" charset="0"/>
        <a:buChar char="•"/>
        <a:tabLst/>
        <a:defRPr sz="1867" kern="1200">
          <a:solidFill>
            <a:schemeClr val="tx1"/>
          </a:solidFill>
          <a:latin typeface="Arial" panose="020B0604020202020204" pitchFamily="34" charset="0"/>
          <a:ea typeface="+mn-ea"/>
          <a:cs typeface="Arial" panose="020B0604020202020204" pitchFamily="34" charset="0"/>
        </a:defRPr>
      </a:lvl1pPr>
      <a:lvl2pPr marL="304792" indent="-150280" algn="l" defTabSz="914377" rtl="0" eaLnBrk="1" latinLnBrk="0" hangingPunct="1">
        <a:lnSpc>
          <a:spcPct val="100000"/>
        </a:lnSpc>
        <a:spcBef>
          <a:spcPts val="267"/>
        </a:spcBef>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2pPr>
      <a:lvl3pPr marL="1145089" indent="-230712" algn="l" defTabSz="914377" rtl="0" eaLnBrk="1" latinLnBrk="0" hangingPunct="1">
        <a:lnSpc>
          <a:spcPct val="100000"/>
        </a:lnSpc>
        <a:spcBef>
          <a:spcPts val="267"/>
        </a:spcBef>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3pPr>
      <a:lvl4pPr marL="1604393" indent="-232828" algn="l" defTabSz="914377" rtl="0" eaLnBrk="1" latinLnBrk="0" hangingPunct="1">
        <a:lnSpc>
          <a:spcPct val="100000"/>
        </a:lnSpc>
        <a:spcBef>
          <a:spcPts val="267"/>
        </a:spcBef>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4pPr>
      <a:lvl5pPr marL="2057349" indent="-228594" algn="l" defTabSz="914377" rtl="0" eaLnBrk="1" latinLnBrk="0" hangingPunct="1">
        <a:lnSpc>
          <a:spcPct val="100000"/>
        </a:lnSpc>
        <a:spcBef>
          <a:spcPts val="267"/>
        </a:spcBef>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bk object 16"/>
          <p:cNvSpPr/>
          <p:nvPr userDrawn="1"/>
        </p:nvSpPr>
        <p:spPr>
          <a:xfrm>
            <a:off x="0" y="6358961"/>
            <a:ext cx="12192000" cy="511820"/>
          </a:xfrm>
          <a:custGeom>
            <a:avLst/>
            <a:gdLst/>
            <a:ahLst/>
            <a:cxnLst/>
            <a:rect l="l" t="t" r="r" b="b"/>
            <a:pathLst>
              <a:path w="20104100" h="10890250">
                <a:moveTo>
                  <a:pt x="0" y="10889720"/>
                </a:moveTo>
                <a:lnTo>
                  <a:pt x="20104100" y="10889720"/>
                </a:lnTo>
                <a:lnTo>
                  <a:pt x="20104100" y="0"/>
                </a:lnTo>
                <a:lnTo>
                  <a:pt x="0" y="0"/>
                </a:lnTo>
                <a:lnTo>
                  <a:pt x="0" y="10889720"/>
                </a:lnTo>
              </a:path>
            </a:pathLst>
          </a:custGeom>
          <a:solidFill>
            <a:srgbClr val="000000"/>
          </a:solidFill>
        </p:spPr>
        <p:txBody>
          <a:bodyPr wrap="square" lIns="0" tIns="0" rIns="0" bIns="0" rtlCol="0"/>
          <a:lstStyle/>
          <a:p>
            <a:pPr defTabSz="912905"/>
            <a:endParaRPr sz="933" dirty="0">
              <a:solidFill>
                <a:srgbClr val="292929"/>
              </a:solidFill>
              <a:latin typeface="Arial" panose="020B0604020202020204" pitchFamily="34" charset="0"/>
              <a:cs typeface="Arial" panose="020B0604020202020204" pitchFamily="34" charset="0"/>
            </a:endParaRPr>
          </a:p>
        </p:txBody>
      </p:sp>
      <p:sp>
        <p:nvSpPr>
          <p:cNvPr id="2" name="Title Placeholder 1"/>
          <p:cNvSpPr>
            <a:spLocks noGrp="1"/>
          </p:cNvSpPr>
          <p:nvPr>
            <p:ph type="title"/>
          </p:nvPr>
        </p:nvSpPr>
        <p:spPr>
          <a:xfrm>
            <a:off x="812800" y="470567"/>
            <a:ext cx="10567365" cy="917404"/>
          </a:xfrm>
          <a:prstGeom prst="rect">
            <a:avLst/>
          </a:prstGeom>
        </p:spPr>
        <p:txBody>
          <a:bodyPr vert="horz" lIns="0" tIns="0" rIns="0" bIns="0" rtlCol="0" anchor="b" anchorCtr="0">
            <a:normAutofit/>
          </a:bodyPr>
          <a:lstStyle/>
          <a:p>
            <a:r>
              <a:rPr lang="en-US" dirty="0"/>
              <a:t>CLICK TO ENTER SLIDE TITLE</a:t>
            </a:r>
          </a:p>
        </p:txBody>
      </p:sp>
      <p:sp>
        <p:nvSpPr>
          <p:cNvPr id="3" name="Text Placeholder 2"/>
          <p:cNvSpPr>
            <a:spLocks noGrp="1"/>
          </p:cNvSpPr>
          <p:nvPr>
            <p:ph type="body" idx="1"/>
          </p:nvPr>
        </p:nvSpPr>
        <p:spPr>
          <a:xfrm>
            <a:off x="812800" y="1854928"/>
            <a:ext cx="7823200" cy="4063273"/>
          </a:xfrm>
          <a:prstGeom prst="rect">
            <a:avLst/>
          </a:prstGeom>
        </p:spPr>
        <p:txBody>
          <a:bodyPr vert="horz" lIns="0" tIns="0" rIns="0" bIns="0" rtlCol="0">
            <a:normAutofit/>
          </a:bodyPr>
          <a:lstStyle/>
          <a:p>
            <a:pPr lvl="0"/>
            <a:r>
              <a:rPr lang="en-US" dirty="0"/>
              <a:t>Bullet point Arial regular 14pt</a:t>
            </a:r>
          </a:p>
          <a:p>
            <a:pPr lvl="0"/>
            <a:endParaRPr lang="en-US" dirty="0"/>
          </a:p>
          <a:p>
            <a:pPr lvl="0"/>
            <a:endParaRPr lang="en-US" dirty="0"/>
          </a:p>
        </p:txBody>
      </p:sp>
      <p:sp>
        <p:nvSpPr>
          <p:cNvPr id="31" name="Footer Placeholder 4"/>
          <p:cNvSpPr txBox="1">
            <a:spLocks/>
          </p:cNvSpPr>
          <p:nvPr userDrawn="1"/>
        </p:nvSpPr>
        <p:spPr>
          <a:xfrm>
            <a:off x="812800" y="6534417"/>
            <a:ext cx="5181600" cy="143565"/>
          </a:xfrm>
          <a:prstGeom prst="rect">
            <a:avLst/>
          </a:prstGeom>
        </p:spPr>
        <p:txBody>
          <a:bodyPr vert="horz" wrap="square" lIns="0" tIns="0" rIns="0" bIns="0" rtlCol="0" anchor="ctr">
            <a:spAutoFit/>
          </a:bodyPr>
          <a:lstStyle>
            <a:defPPr>
              <a:defRPr lang="en-US"/>
            </a:defPPr>
            <a:lvl1pPr marL="0" algn="l" defTabSz="657775" rtl="0" eaLnBrk="1" latinLnBrk="0" hangingPunct="1">
              <a:defRPr sz="700" kern="1200">
                <a:solidFill>
                  <a:schemeClr val="bg1">
                    <a:lumMod val="50000"/>
                  </a:schemeClr>
                </a:solidFill>
                <a:latin typeface="Arial" panose="020B0604020202020204" pitchFamily="34" charset="0"/>
                <a:ea typeface="+mn-ea"/>
                <a:cs typeface="Arial" panose="020B0604020202020204" pitchFamily="34" charset="0"/>
              </a:defRPr>
            </a:lvl1pPr>
            <a:lvl2pPr marL="328888" algn="l" defTabSz="657775" rtl="0" eaLnBrk="1" latinLnBrk="0" hangingPunct="1">
              <a:defRPr sz="1295" kern="1200">
                <a:solidFill>
                  <a:schemeClr val="tx1"/>
                </a:solidFill>
                <a:latin typeface="+mn-lt"/>
                <a:ea typeface="+mn-ea"/>
                <a:cs typeface="+mn-cs"/>
              </a:defRPr>
            </a:lvl2pPr>
            <a:lvl3pPr marL="657775" algn="l" defTabSz="657775" rtl="0" eaLnBrk="1" latinLnBrk="0" hangingPunct="1">
              <a:defRPr sz="1295" kern="1200">
                <a:solidFill>
                  <a:schemeClr val="tx1"/>
                </a:solidFill>
                <a:latin typeface="+mn-lt"/>
                <a:ea typeface="+mn-ea"/>
                <a:cs typeface="+mn-cs"/>
              </a:defRPr>
            </a:lvl3pPr>
            <a:lvl4pPr marL="986663" algn="l" defTabSz="657775" rtl="0" eaLnBrk="1" latinLnBrk="0" hangingPunct="1">
              <a:defRPr sz="1295" kern="1200">
                <a:solidFill>
                  <a:schemeClr val="tx1"/>
                </a:solidFill>
                <a:latin typeface="+mn-lt"/>
                <a:ea typeface="+mn-ea"/>
                <a:cs typeface="+mn-cs"/>
              </a:defRPr>
            </a:lvl4pPr>
            <a:lvl5pPr marL="1315551" algn="l" defTabSz="657775" rtl="0" eaLnBrk="1" latinLnBrk="0" hangingPunct="1">
              <a:defRPr sz="1295" kern="1200">
                <a:solidFill>
                  <a:schemeClr val="tx1"/>
                </a:solidFill>
                <a:latin typeface="+mn-lt"/>
                <a:ea typeface="+mn-ea"/>
                <a:cs typeface="+mn-cs"/>
              </a:defRPr>
            </a:lvl5pPr>
            <a:lvl6pPr marL="1644439" algn="l" defTabSz="657775" rtl="0" eaLnBrk="1" latinLnBrk="0" hangingPunct="1">
              <a:defRPr sz="1295" kern="1200">
                <a:solidFill>
                  <a:schemeClr val="tx1"/>
                </a:solidFill>
                <a:latin typeface="+mn-lt"/>
                <a:ea typeface="+mn-ea"/>
                <a:cs typeface="+mn-cs"/>
              </a:defRPr>
            </a:lvl6pPr>
            <a:lvl7pPr marL="1973326" algn="l" defTabSz="657775" rtl="0" eaLnBrk="1" latinLnBrk="0" hangingPunct="1">
              <a:defRPr sz="1295" kern="1200">
                <a:solidFill>
                  <a:schemeClr val="tx1"/>
                </a:solidFill>
                <a:latin typeface="+mn-lt"/>
                <a:ea typeface="+mn-ea"/>
                <a:cs typeface="+mn-cs"/>
              </a:defRPr>
            </a:lvl7pPr>
            <a:lvl8pPr marL="2302214" algn="l" defTabSz="657775" rtl="0" eaLnBrk="1" latinLnBrk="0" hangingPunct="1">
              <a:defRPr sz="1295" kern="1200">
                <a:solidFill>
                  <a:schemeClr val="tx1"/>
                </a:solidFill>
                <a:latin typeface="+mn-lt"/>
                <a:ea typeface="+mn-ea"/>
                <a:cs typeface="+mn-cs"/>
              </a:defRPr>
            </a:lvl8pPr>
            <a:lvl9pPr marL="2631102" algn="l" defTabSz="657775" rtl="0" eaLnBrk="1" latinLnBrk="0" hangingPunct="1">
              <a:defRPr sz="1295" kern="1200">
                <a:solidFill>
                  <a:schemeClr val="tx1"/>
                </a:solidFill>
                <a:latin typeface="+mn-lt"/>
                <a:ea typeface="+mn-ea"/>
                <a:cs typeface="+mn-cs"/>
              </a:defRPr>
            </a:lvl9pPr>
          </a:lstStyle>
          <a:p>
            <a:r>
              <a:rPr lang="en-US" sz="933" dirty="0">
                <a:solidFill>
                  <a:prstClr val="white">
                    <a:lumMod val="50000"/>
                  </a:prstClr>
                </a:solidFill>
              </a:rPr>
              <a:t>Copyright © 2018, </a:t>
            </a:r>
          </a:p>
        </p:txBody>
      </p:sp>
      <p:sp>
        <p:nvSpPr>
          <p:cNvPr id="32" name="Slide Number Placeholder 5"/>
          <p:cNvSpPr txBox="1">
            <a:spLocks/>
          </p:cNvSpPr>
          <p:nvPr userDrawn="1"/>
        </p:nvSpPr>
        <p:spPr>
          <a:xfrm>
            <a:off x="307567" y="6534417"/>
            <a:ext cx="367765" cy="143565"/>
          </a:xfrm>
          <a:prstGeom prst="rect">
            <a:avLst/>
          </a:prstGeom>
        </p:spPr>
        <p:txBody>
          <a:bodyPr vert="horz" wrap="square" lIns="0" tIns="0" rIns="0" bIns="0" rtlCol="0" anchor="ctr">
            <a:spAutoFit/>
          </a:bodyPr>
          <a:lstStyle>
            <a:defPPr>
              <a:defRPr lang="en-US"/>
            </a:defPPr>
            <a:lvl1pPr marL="0" algn="l" defTabSz="657775" rtl="0" eaLnBrk="1" latinLnBrk="0" hangingPunct="1">
              <a:defRPr sz="700" kern="1200">
                <a:solidFill>
                  <a:schemeClr val="bg1">
                    <a:lumMod val="50000"/>
                  </a:schemeClr>
                </a:solidFill>
                <a:latin typeface="Arial" panose="020B0604020202020204" pitchFamily="34" charset="0"/>
                <a:ea typeface="+mn-ea"/>
                <a:cs typeface="Arial" panose="020B0604020202020204" pitchFamily="34" charset="0"/>
              </a:defRPr>
            </a:lvl1pPr>
            <a:lvl2pPr marL="328888" algn="l" defTabSz="657775" rtl="0" eaLnBrk="1" latinLnBrk="0" hangingPunct="1">
              <a:defRPr sz="1295" kern="1200">
                <a:solidFill>
                  <a:schemeClr val="tx1"/>
                </a:solidFill>
                <a:latin typeface="+mn-lt"/>
                <a:ea typeface="+mn-ea"/>
                <a:cs typeface="+mn-cs"/>
              </a:defRPr>
            </a:lvl2pPr>
            <a:lvl3pPr marL="657775" algn="l" defTabSz="657775" rtl="0" eaLnBrk="1" latinLnBrk="0" hangingPunct="1">
              <a:defRPr sz="1295" kern="1200">
                <a:solidFill>
                  <a:schemeClr val="tx1"/>
                </a:solidFill>
                <a:latin typeface="+mn-lt"/>
                <a:ea typeface="+mn-ea"/>
                <a:cs typeface="+mn-cs"/>
              </a:defRPr>
            </a:lvl3pPr>
            <a:lvl4pPr marL="986663" algn="l" defTabSz="657775" rtl="0" eaLnBrk="1" latinLnBrk="0" hangingPunct="1">
              <a:defRPr sz="1295" kern="1200">
                <a:solidFill>
                  <a:schemeClr val="tx1"/>
                </a:solidFill>
                <a:latin typeface="+mn-lt"/>
                <a:ea typeface="+mn-ea"/>
                <a:cs typeface="+mn-cs"/>
              </a:defRPr>
            </a:lvl4pPr>
            <a:lvl5pPr marL="1315551" algn="l" defTabSz="657775" rtl="0" eaLnBrk="1" latinLnBrk="0" hangingPunct="1">
              <a:defRPr sz="1295" kern="1200">
                <a:solidFill>
                  <a:schemeClr val="tx1"/>
                </a:solidFill>
                <a:latin typeface="+mn-lt"/>
                <a:ea typeface="+mn-ea"/>
                <a:cs typeface="+mn-cs"/>
              </a:defRPr>
            </a:lvl5pPr>
            <a:lvl6pPr marL="1644439" algn="l" defTabSz="657775" rtl="0" eaLnBrk="1" latinLnBrk="0" hangingPunct="1">
              <a:defRPr sz="1295" kern="1200">
                <a:solidFill>
                  <a:schemeClr val="tx1"/>
                </a:solidFill>
                <a:latin typeface="+mn-lt"/>
                <a:ea typeface="+mn-ea"/>
                <a:cs typeface="+mn-cs"/>
              </a:defRPr>
            </a:lvl6pPr>
            <a:lvl7pPr marL="1973326" algn="l" defTabSz="657775" rtl="0" eaLnBrk="1" latinLnBrk="0" hangingPunct="1">
              <a:defRPr sz="1295" kern="1200">
                <a:solidFill>
                  <a:schemeClr val="tx1"/>
                </a:solidFill>
                <a:latin typeface="+mn-lt"/>
                <a:ea typeface="+mn-ea"/>
                <a:cs typeface="+mn-cs"/>
              </a:defRPr>
            </a:lvl7pPr>
            <a:lvl8pPr marL="2302214" algn="l" defTabSz="657775" rtl="0" eaLnBrk="1" latinLnBrk="0" hangingPunct="1">
              <a:defRPr sz="1295" kern="1200">
                <a:solidFill>
                  <a:schemeClr val="tx1"/>
                </a:solidFill>
                <a:latin typeface="+mn-lt"/>
                <a:ea typeface="+mn-ea"/>
                <a:cs typeface="+mn-cs"/>
              </a:defRPr>
            </a:lvl8pPr>
            <a:lvl9pPr marL="2631102" algn="l" defTabSz="657775" rtl="0" eaLnBrk="1" latinLnBrk="0" hangingPunct="1">
              <a:defRPr sz="1295" kern="1200">
                <a:solidFill>
                  <a:schemeClr val="tx1"/>
                </a:solidFill>
                <a:latin typeface="+mn-lt"/>
                <a:ea typeface="+mn-ea"/>
                <a:cs typeface="+mn-cs"/>
              </a:defRPr>
            </a:lvl9pPr>
          </a:lstStyle>
          <a:p>
            <a:fld id="{48F63A3B-78C7-47BE-AE5E-E10140E04643}" type="slidenum">
              <a:rPr lang="en-US" sz="933" smtClean="0">
                <a:solidFill>
                  <a:prstClr val="white">
                    <a:lumMod val="50000"/>
                  </a:prstClr>
                </a:solidFill>
              </a:rPr>
              <a:pPr/>
              <a:t>‹#›</a:t>
            </a:fld>
            <a:endParaRPr lang="en-US" sz="933" dirty="0">
              <a:solidFill>
                <a:prstClr val="white">
                  <a:lumMod val="50000"/>
                </a:prstClr>
              </a:solidFill>
            </a:endParaRPr>
          </a:p>
        </p:txBody>
      </p:sp>
      <p:sp>
        <p:nvSpPr>
          <p:cNvPr id="5" name="fl"/>
          <p:cNvSpPr txBox="1"/>
          <p:nvPr userDrawn="1"/>
        </p:nvSpPr>
        <p:spPr>
          <a:xfrm>
            <a:off x="0" y="6051854"/>
            <a:ext cx="12192000" cy="246221"/>
          </a:xfrm>
          <a:prstGeom prst="rect">
            <a:avLst/>
          </a:prstGeom>
          <a:noFill/>
        </p:spPr>
        <p:txBody>
          <a:bodyPr vert="horz" wrap="square" lIns="0" tIns="0" rIns="0" bIns="0" rtlCol="0">
            <a:spAutoFit/>
          </a:bodyPr>
          <a:lstStyle/>
          <a:p>
            <a:pPr defTabSz="877011">
              <a:spcBef>
                <a:spcPts val="1067"/>
              </a:spcBef>
            </a:pPr>
            <a:endParaRPr lang="en-US" sz="1600" dirty="0" err="1">
              <a:solidFill>
                <a:prstClr val="black"/>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07004874"/>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 id="2147483800" r:id="rId14"/>
    <p:sldLayoutId id="2147483801" r:id="rId15"/>
    <p:sldLayoutId id="2147483802" r:id="rId16"/>
  </p:sldLayoutIdLst>
  <p:hf sldNum="0" hdr="0" ftr="0" dt="0"/>
  <p:txStyles>
    <p:titleStyle>
      <a:lvl1pPr algn="l" defTabSz="914377" rtl="0" eaLnBrk="1" latinLnBrk="0" hangingPunct="1">
        <a:lnSpc>
          <a:spcPct val="90000"/>
        </a:lnSpc>
        <a:spcBef>
          <a:spcPct val="0"/>
        </a:spcBef>
        <a:buNone/>
        <a:defRPr sz="3200" b="1" kern="1200">
          <a:solidFill>
            <a:schemeClr val="tx1"/>
          </a:solidFill>
          <a:latin typeface="Arial" panose="020B0604020202020204" pitchFamily="34" charset="0"/>
          <a:ea typeface="+mj-ea"/>
          <a:cs typeface="Arial" panose="020B0604020202020204" pitchFamily="34" charset="0"/>
        </a:defRPr>
      </a:lvl1pPr>
    </p:titleStyle>
    <p:bodyStyle>
      <a:lvl1pPr marL="150280" marR="0" indent="-150280" algn="l" defTabSz="914377" rtl="0" eaLnBrk="1" fontAlgn="auto" latinLnBrk="0" hangingPunct="1">
        <a:lnSpc>
          <a:spcPct val="100000"/>
        </a:lnSpc>
        <a:spcBef>
          <a:spcPts val="1333"/>
        </a:spcBef>
        <a:spcAft>
          <a:spcPts val="0"/>
        </a:spcAft>
        <a:buClrTx/>
        <a:buSzTx/>
        <a:buFont typeface="Arial" panose="020B0604020202020204" pitchFamily="34" charset="0"/>
        <a:buChar char="•"/>
        <a:tabLst/>
        <a:defRPr sz="1867" kern="1200">
          <a:solidFill>
            <a:schemeClr val="tx1"/>
          </a:solidFill>
          <a:latin typeface="Arial" panose="020B0604020202020204" pitchFamily="34" charset="0"/>
          <a:ea typeface="+mn-ea"/>
          <a:cs typeface="Arial" panose="020B0604020202020204" pitchFamily="34" charset="0"/>
        </a:defRPr>
      </a:lvl1pPr>
      <a:lvl2pPr marL="304792" indent="-150280" algn="l" defTabSz="914377" rtl="0" eaLnBrk="1" latinLnBrk="0" hangingPunct="1">
        <a:lnSpc>
          <a:spcPct val="100000"/>
        </a:lnSpc>
        <a:spcBef>
          <a:spcPts val="267"/>
        </a:spcBef>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2pPr>
      <a:lvl3pPr marL="1145089" indent="-230712" algn="l" defTabSz="914377" rtl="0" eaLnBrk="1" latinLnBrk="0" hangingPunct="1">
        <a:lnSpc>
          <a:spcPct val="100000"/>
        </a:lnSpc>
        <a:spcBef>
          <a:spcPts val="267"/>
        </a:spcBef>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3pPr>
      <a:lvl4pPr marL="1604393" indent="-232828" algn="l" defTabSz="914377" rtl="0" eaLnBrk="1" latinLnBrk="0" hangingPunct="1">
        <a:lnSpc>
          <a:spcPct val="100000"/>
        </a:lnSpc>
        <a:spcBef>
          <a:spcPts val="267"/>
        </a:spcBef>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4pPr>
      <a:lvl5pPr marL="2057349" indent="-228594" algn="l" defTabSz="914377" rtl="0" eaLnBrk="1" latinLnBrk="0" hangingPunct="1">
        <a:lnSpc>
          <a:spcPct val="100000"/>
        </a:lnSpc>
        <a:spcBef>
          <a:spcPts val="267"/>
        </a:spcBef>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6000">
              <a:schemeClr val="accent1"/>
            </a:gs>
            <a:gs pos="100000">
              <a:schemeClr val="accent2"/>
            </a:gs>
          </a:gsLst>
          <a:lin ang="2700000" scaled="1"/>
          <a:tileRect/>
        </a:gradFill>
        <a:effectLst/>
      </p:bgPr>
    </p:bg>
    <p:spTree>
      <p:nvGrpSpPr>
        <p:cNvPr id="1" name=""/>
        <p:cNvGrpSpPr/>
        <p:nvPr/>
      </p:nvGrpSpPr>
      <p:grpSpPr>
        <a:xfrm>
          <a:off x="0" y="0"/>
          <a:ext cx="0" cy="0"/>
          <a:chOff x="0" y="0"/>
          <a:chExt cx="0" cy="0"/>
        </a:xfrm>
      </p:grpSpPr>
      <p:sp>
        <p:nvSpPr>
          <p:cNvPr id="5" name="Footer Placeholder 4"/>
          <p:cNvSpPr>
            <a:spLocks noGrp="1"/>
          </p:cNvSpPr>
          <p:nvPr>
            <p:ph type="ftr" sz="quarter" idx="3"/>
          </p:nvPr>
        </p:nvSpPr>
        <p:spPr>
          <a:xfrm>
            <a:off x="838200" y="6356350"/>
            <a:ext cx="7315200" cy="365125"/>
          </a:xfrm>
          <a:prstGeom prst="rect">
            <a:avLst/>
          </a:prstGeom>
        </p:spPr>
        <p:txBody>
          <a:bodyPr vert="horz" lIns="0" tIns="0" rIns="0" bIns="0" rtlCol="0" anchor="ctr"/>
          <a:lstStyle>
            <a:lvl1pPr algn="l">
              <a:defRPr sz="1200" i="1">
                <a:solidFill>
                  <a:schemeClr val="tx1"/>
                </a:solidFill>
              </a:defRPr>
            </a:lvl1pPr>
          </a:lstStyle>
          <a:p>
            <a:endParaRPr lang="en-US">
              <a:solidFill>
                <a:srgbClr val="FFFFFF"/>
              </a:solidFill>
            </a:endParaRPr>
          </a:p>
        </p:txBody>
      </p:sp>
      <p:sp>
        <p:nvSpPr>
          <p:cNvPr id="6" name="Slide Number Placeholder 5"/>
          <p:cNvSpPr>
            <a:spLocks noGrp="1"/>
          </p:cNvSpPr>
          <p:nvPr>
            <p:ph type="sldNum" sz="quarter" idx="4"/>
          </p:nvPr>
        </p:nvSpPr>
        <p:spPr>
          <a:xfrm>
            <a:off x="154305" y="6356350"/>
            <a:ext cx="683895" cy="365125"/>
          </a:xfrm>
          <a:prstGeom prst="rect">
            <a:avLst/>
          </a:prstGeom>
        </p:spPr>
        <p:txBody>
          <a:bodyPr vert="horz" lIns="0" tIns="0" rIns="0" bIns="0" rtlCol="0" anchor="ctr"/>
          <a:lstStyle>
            <a:lvl1pPr algn="ctr">
              <a:defRPr sz="1200">
                <a:solidFill>
                  <a:schemeClr val="tx1">
                    <a:tint val="75000"/>
                  </a:schemeClr>
                </a:solidFill>
              </a:defRPr>
            </a:lvl1pPr>
          </a:lstStyle>
          <a:p>
            <a:fld id="{3A0CA736-D2DC-4F5F-B357-2673D59A21B9}" type="slidenum">
              <a:rPr lang="en-US" smtClean="0">
                <a:solidFill>
                  <a:srgbClr val="FFFFFF">
                    <a:tint val="75000"/>
                  </a:srgbClr>
                </a:solidFill>
              </a:rPr>
              <a:pPr/>
              <a:t>‹#›</a:t>
            </a:fld>
            <a:endParaRPr lang="en-US">
              <a:solidFill>
                <a:srgbClr val="FFFFFF">
                  <a:tint val="75000"/>
                </a:srgbClr>
              </a:solidFill>
            </a:endParaRPr>
          </a:p>
        </p:txBody>
      </p:sp>
      <p:sp>
        <p:nvSpPr>
          <p:cNvPr id="7" name="Title Placeholder 6"/>
          <p:cNvSpPr>
            <a:spLocks noGrp="1"/>
          </p:cNvSpPr>
          <p:nvPr>
            <p:ph type="title"/>
          </p:nvPr>
        </p:nvSpPr>
        <p:spPr>
          <a:xfrm>
            <a:off x="838200" y="365125"/>
            <a:ext cx="10515600" cy="1325563"/>
          </a:xfrm>
          <a:prstGeom prst="rect">
            <a:avLst/>
          </a:prstGeom>
        </p:spPr>
        <p:txBody>
          <a:bodyPr vert="horz" lIns="0" tIns="0" rIns="0" bIns="0" rtlCol="0" anchor="ctr">
            <a:normAutofit/>
          </a:bodyPr>
          <a:lstStyle/>
          <a:p>
            <a:r>
              <a:rPr lang="en-US"/>
              <a:t>Click to edit Master title style</a:t>
            </a:r>
          </a:p>
        </p:txBody>
      </p:sp>
      <p:sp>
        <p:nvSpPr>
          <p:cNvPr id="8" name="Text Placeholder 7"/>
          <p:cNvSpPr>
            <a:spLocks noGrp="1"/>
          </p:cNvSpPr>
          <p:nvPr>
            <p:ph type="body" idx="1"/>
          </p:nvPr>
        </p:nvSpPr>
        <p:spPr>
          <a:xfrm>
            <a:off x="838200" y="1825625"/>
            <a:ext cx="10515600" cy="4351338"/>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p:txBody>
      </p:sp>
      <p:sp>
        <p:nvSpPr>
          <p:cNvPr id="2" name="fl"/>
          <p:cNvSpPr txBox="1"/>
          <p:nvPr userDrawn="1"/>
        </p:nvSpPr>
        <p:spPr>
          <a:xfrm>
            <a:off x="0" y="6520180"/>
            <a:ext cx="12192000" cy="369332"/>
          </a:xfrm>
          <a:prstGeom prst="rect">
            <a:avLst/>
          </a:prstGeom>
          <a:noFill/>
        </p:spPr>
        <p:txBody>
          <a:bodyPr vert="horz" rtlCol="0">
            <a:spAutoFit/>
          </a:bodyPr>
          <a:lstStyle/>
          <a:p>
            <a:endParaRPr lang="en-US">
              <a:solidFill>
                <a:srgbClr val="FFFFFF"/>
              </a:solidFill>
            </a:endParaRPr>
          </a:p>
        </p:txBody>
      </p:sp>
    </p:spTree>
    <p:extLst>
      <p:ext uri="{BB962C8B-B14F-4D97-AF65-F5344CB8AC3E}">
        <p14:creationId xmlns:p14="http://schemas.microsoft.com/office/powerpoint/2010/main" val="1975705267"/>
      </p:ext>
    </p:extLst>
  </p:cSld>
  <p:clrMap bg1="dk1" tx1="lt1" bg2="dk2" tx2="lt2" accent1="accent1" accent2="accent2" accent3="accent3" accent4="accent4" accent5="accent5" accent6="accent6" hlink="hlink" folHlink="folHlink"/>
  <p:sldLayoutIdLst>
    <p:sldLayoutId id="2147483804" r:id="rId1"/>
    <p:sldLayoutId id="2147483805" r:id="rId2"/>
    <p:sldLayoutId id="2147483806" r:id="rId3"/>
    <p:sldLayoutId id="2147483807" r:id="rId4"/>
    <p:sldLayoutId id="2147483808" r:id="rId5"/>
    <p:sldLayoutId id="2147483809" r:id="rId6"/>
    <p:sldLayoutId id="2147483810" r:id="rId7"/>
    <p:sldLayoutId id="2147483811" r:id="rId8"/>
    <p:sldLayoutId id="2147483812" r:id="rId9"/>
    <p:sldLayoutId id="2147483813" r:id="rId10"/>
    <p:sldLayoutId id="2147483814" r:id="rId11"/>
    <p:sldLayoutId id="2147483815" r:id="rId12"/>
    <p:sldLayoutId id="2147483816" r:id="rId13"/>
    <p:sldLayoutId id="2147483817" r:id="rId14"/>
    <p:sldLayoutId id="2147483818" r:id="rId15"/>
    <p:sldLayoutId id="2147483819" r:id="rId16"/>
    <p:sldLayoutId id="2147483820" r:id="rId17"/>
    <p:sldLayoutId id="2147483821" r:id="rId18"/>
  </p:sldLayoutIdLst>
  <p:hf sldNum="0"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SzPct val="120000"/>
        <a:buFont typeface="Arial"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SzPct val="120000"/>
        <a:buFont typeface="Arial"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SzPct val="120000"/>
        <a:buFont typeface="Arial"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SzPct val="120000"/>
        <a:buFont typeface="Arial"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SzPct val="120000"/>
        <a:buFont typeface="Arial"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DE53C"/>
          </p15:clr>
        </p15:guide>
        <p15:guide id="2" pos="528">
          <p15:clr>
            <a:srgbClr val="F26B43"/>
          </p15:clr>
        </p15:guide>
        <p15:guide id="3" pos="7152">
          <p15:clr>
            <a:srgbClr val="F26B43"/>
          </p15:clr>
        </p15:guide>
        <p15:guide id="4" orient="horz" pos="3888">
          <p15:clr>
            <a:srgbClr val="F26B43"/>
          </p15:clr>
        </p15:guide>
        <p15:guide id="5" orient="horz" pos="240">
          <p15:clr>
            <a:srgbClr val="F26B43"/>
          </p15:clr>
        </p15:guide>
        <p15:guide id="6" pos="3840">
          <p15:clr>
            <a:srgbClr val="FDE53C"/>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6000">
              <a:schemeClr val="accent1"/>
            </a:gs>
            <a:gs pos="100000">
              <a:schemeClr val="accent2"/>
            </a:gs>
          </a:gsLst>
          <a:lin ang="2700000" scaled="1"/>
          <a:tileRect/>
        </a:gradFill>
        <a:effectLst/>
      </p:bgPr>
    </p:bg>
    <p:spTree>
      <p:nvGrpSpPr>
        <p:cNvPr id="1" name=""/>
        <p:cNvGrpSpPr/>
        <p:nvPr/>
      </p:nvGrpSpPr>
      <p:grpSpPr>
        <a:xfrm>
          <a:off x="0" y="0"/>
          <a:ext cx="0" cy="0"/>
          <a:chOff x="0" y="0"/>
          <a:chExt cx="0" cy="0"/>
        </a:xfrm>
      </p:grpSpPr>
      <p:sp>
        <p:nvSpPr>
          <p:cNvPr id="5" name="Footer Placeholder 4"/>
          <p:cNvSpPr>
            <a:spLocks noGrp="1"/>
          </p:cNvSpPr>
          <p:nvPr>
            <p:ph type="ftr" sz="quarter" idx="3"/>
          </p:nvPr>
        </p:nvSpPr>
        <p:spPr>
          <a:xfrm>
            <a:off x="838200" y="6356350"/>
            <a:ext cx="7315200" cy="365125"/>
          </a:xfrm>
          <a:prstGeom prst="rect">
            <a:avLst/>
          </a:prstGeom>
        </p:spPr>
        <p:txBody>
          <a:bodyPr vert="horz" lIns="91440" tIns="45720" rIns="91440" bIns="45720" rtlCol="0" anchor="ctr"/>
          <a:lstStyle>
            <a:lvl1pPr algn="l">
              <a:defRPr sz="1200" i="1">
                <a:solidFill>
                  <a:schemeClr val="tx1"/>
                </a:solidFill>
              </a:defRPr>
            </a:lvl1pPr>
          </a:lstStyle>
          <a:p>
            <a:endParaRPr lang="en-US" dirty="0">
              <a:solidFill>
                <a:srgbClr val="FFFFFF"/>
              </a:solidFill>
            </a:endParaRPr>
          </a:p>
        </p:txBody>
      </p:sp>
      <p:sp>
        <p:nvSpPr>
          <p:cNvPr id="6" name="Slide Number Placeholder 5"/>
          <p:cNvSpPr>
            <a:spLocks noGrp="1"/>
          </p:cNvSpPr>
          <p:nvPr>
            <p:ph type="sldNum" sz="quarter" idx="4"/>
          </p:nvPr>
        </p:nvSpPr>
        <p:spPr>
          <a:xfrm>
            <a:off x="154305" y="6356350"/>
            <a:ext cx="683895"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A0CA736-D2DC-4F5F-B357-2673D59A21B9}" type="slidenum">
              <a:rPr lang="en-US" smtClean="0">
                <a:solidFill>
                  <a:srgbClr val="FFFFFF">
                    <a:tint val="75000"/>
                  </a:srgbClr>
                </a:solidFill>
              </a:rPr>
              <a:pPr/>
              <a:t>‹#›</a:t>
            </a:fld>
            <a:endParaRPr lang="en-US" dirty="0">
              <a:solidFill>
                <a:srgbClr val="FFFFFF">
                  <a:tint val="75000"/>
                </a:srgbClr>
              </a:solidFill>
            </a:endParaRPr>
          </a:p>
        </p:txBody>
      </p:sp>
      <p:sp>
        <p:nvSpPr>
          <p:cNvPr id="7" name="Title Placeholder 6"/>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8" name="Text Placeholder 7"/>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fl"/>
          <p:cNvSpPr txBox="1"/>
          <p:nvPr userDrawn="1"/>
        </p:nvSpPr>
        <p:spPr>
          <a:xfrm>
            <a:off x="0" y="6520180"/>
            <a:ext cx="12192000" cy="369332"/>
          </a:xfrm>
          <a:prstGeom prst="rect">
            <a:avLst/>
          </a:prstGeom>
          <a:noFill/>
        </p:spPr>
        <p:txBody>
          <a:bodyPr vert="horz" rtlCol="0">
            <a:spAutoFit/>
          </a:bodyPr>
          <a:lstStyle/>
          <a:p>
            <a:endParaRPr lang="en-US" dirty="0">
              <a:solidFill>
                <a:srgbClr val="FFFFFF"/>
              </a:solidFill>
            </a:endParaRPr>
          </a:p>
        </p:txBody>
      </p:sp>
    </p:spTree>
    <p:extLst>
      <p:ext uri="{BB962C8B-B14F-4D97-AF65-F5344CB8AC3E}">
        <p14:creationId xmlns:p14="http://schemas.microsoft.com/office/powerpoint/2010/main" val="2543121632"/>
      </p:ext>
    </p:extLst>
  </p:cSld>
  <p:clrMap bg1="dk1" tx1="lt1" bg2="dk2" tx2="lt2" accent1="accent1" accent2="accent2" accent3="accent3" accent4="accent4" accent5="accent5" accent6="accent6" hlink="hlink" folHlink="folHlink"/>
  <p:sldLayoutIdLst>
    <p:sldLayoutId id="2147483823" r:id="rId1"/>
    <p:sldLayoutId id="2147483824" r:id="rId2"/>
    <p:sldLayoutId id="2147483825" r:id="rId3"/>
    <p:sldLayoutId id="2147483826" r:id="rId4"/>
    <p:sldLayoutId id="2147483827" r:id="rId5"/>
    <p:sldLayoutId id="2147483828" r:id="rId6"/>
    <p:sldLayoutId id="2147483829" r:id="rId7"/>
    <p:sldLayoutId id="2147483830" r:id="rId8"/>
    <p:sldLayoutId id="2147483831" r:id="rId9"/>
    <p:sldLayoutId id="2147483832" r:id="rId10"/>
    <p:sldLayoutId id="2147483833" r:id="rId11"/>
    <p:sldLayoutId id="2147483834" r:id="rId12"/>
    <p:sldLayoutId id="2147483835" r:id="rId13"/>
    <p:sldLayoutId id="2147483836" r:id="rId14"/>
    <p:sldLayoutId id="2147483837" r:id="rId15"/>
    <p:sldLayoutId id="2147483838" r:id="rId16"/>
    <p:sldLayoutId id="2147483839" r:id="rId17"/>
    <p:sldLayoutId id="2147483840" r:id="rId18"/>
    <p:sldLayoutId id="2147483841" r:id="rId19"/>
    <p:sldLayoutId id="2147483842" r:id="rId20"/>
    <p:sldLayoutId id="2147483843" r:id="rId21"/>
    <p:sldLayoutId id="2147483844" r:id="rId22"/>
  </p:sldLayoutIdLst>
  <p:transition>
    <p:fade/>
  </p:transition>
  <p:hf sldNum="0" hdr="0" ftr="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ClrTx/>
        <a:buSzPct val="120000"/>
        <a:buFont typeface="Arial"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Tx/>
        <a:buSzPct val="120000"/>
        <a:buFont typeface="Arial"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Tx/>
        <a:buSzPct val="120000"/>
        <a:buFont typeface="Arial"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Tx/>
        <a:buSzPct val="120000"/>
        <a:buFont typeface="Arial"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Tx/>
        <a:buSzPct val="120000"/>
        <a:buFont typeface="Arial"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2" pos="528">
          <p15:clr>
            <a:srgbClr val="F26B43"/>
          </p15:clr>
        </p15:guide>
        <p15:guide id="3" pos="7152">
          <p15:clr>
            <a:srgbClr val="F26B43"/>
          </p15:clr>
        </p15:guide>
        <p15:guide id="4" orient="horz" pos="3888">
          <p15:clr>
            <a:srgbClr val="F26B43"/>
          </p15:clr>
        </p15:guide>
        <p15:guide id="5" orient="horz" pos="240">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jpg"/><Relationship Id="rId7" Type="http://schemas.openxmlformats.org/officeDocument/2006/relationships/image" Target="../media/image24.png"/><Relationship Id="rId2" Type="http://schemas.openxmlformats.org/officeDocument/2006/relationships/notesSlide" Target="../notesSlides/notesSlide1.xml"/><Relationship Id="rId1" Type="http://schemas.openxmlformats.org/officeDocument/2006/relationships/slideLayout" Target="../slideLayouts/slideLayout27.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xml"/><Relationship Id="rId1" Type="http://schemas.openxmlformats.org/officeDocument/2006/relationships/slideLayout" Target="../slideLayouts/slideLayout53.xml"/><Relationship Id="rId5" Type="http://schemas.openxmlformats.org/officeDocument/2006/relationships/image" Target="../media/image40.png"/><Relationship Id="rId4" Type="http://schemas.openxmlformats.org/officeDocument/2006/relationships/image" Target="../media/image39.png"/></Relationships>
</file>

<file path=ppt/slides/_rels/slide1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8.xml"/><Relationship Id="rId1" Type="http://schemas.openxmlformats.org/officeDocument/2006/relationships/slideLayout" Target="../slideLayouts/slideLayout53.xml"/><Relationship Id="rId4" Type="http://schemas.openxmlformats.org/officeDocument/2006/relationships/image" Target="../media/image36.png"/></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9.xml"/><Relationship Id="rId1" Type="http://schemas.openxmlformats.org/officeDocument/2006/relationships/slideLayout" Target="../slideLayouts/slideLayout53.xml"/><Relationship Id="rId4" Type="http://schemas.openxmlformats.org/officeDocument/2006/relationships/image" Target="../media/image36.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3.xml"/></Relationships>
</file>

<file path=ppt/slides/_rels/slide14.xml.rels><?xml version="1.0" encoding="UTF-8" standalone="yes"?>
<Relationships xmlns="http://schemas.openxmlformats.org/package/2006/relationships"><Relationship Id="rId8" Type="http://schemas.microsoft.com/office/2007/relationships/hdphoto" Target="../media/hdphoto6.wdp"/><Relationship Id="rId3" Type="http://schemas.openxmlformats.org/officeDocument/2006/relationships/image" Target="../media/image42.png"/><Relationship Id="rId7" Type="http://schemas.openxmlformats.org/officeDocument/2006/relationships/image" Target="../media/image44.png"/><Relationship Id="rId2" Type="http://schemas.openxmlformats.org/officeDocument/2006/relationships/notesSlide" Target="../notesSlides/notesSlide11.xml"/><Relationship Id="rId1" Type="http://schemas.openxmlformats.org/officeDocument/2006/relationships/slideLayout" Target="../slideLayouts/slideLayout53.xml"/><Relationship Id="rId6" Type="http://schemas.microsoft.com/office/2007/relationships/hdphoto" Target="../media/hdphoto5.wdp"/><Relationship Id="rId5" Type="http://schemas.openxmlformats.org/officeDocument/2006/relationships/image" Target="../media/image43.png"/><Relationship Id="rId10" Type="http://schemas.openxmlformats.org/officeDocument/2006/relationships/image" Target="../media/image46.png"/><Relationship Id="rId4" Type="http://schemas.microsoft.com/office/2007/relationships/hdphoto" Target="../media/hdphoto4.wdp"/><Relationship Id="rId9" Type="http://schemas.openxmlformats.org/officeDocument/2006/relationships/image" Target="../media/image45.png"/></Relationships>
</file>

<file path=ppt/slides/_rels/slide15.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47.jpeg"/><Relationship Id="rId1" Type="http://schemas.openxmlformats.org/officeDocument/2006/relationships/slideLayout" Target="../slideLayouts/slideLayout53.xml"/></Relationships>
</file>

<file path=ppt/slides/_rels/slide1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5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8.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49.png"/><Relationship Id="rId1" Type="http://schemas.openxmlformats.org/officeDocument/2006/relationships/slideLayout" Target="../slideLayouts/slideLayout53.xml"/></Relationships>
</file>

<file path=ppt/slides/_rels/slide19.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notesSlide" Target="../notesSlides/notesSlide12.xml"/><Relationship Id="rId1" Type="http://schemas.openxmlformats.org/officeDocument/2006/relationships/slideLayout" Target="../slideLayouts/slideLayout5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xml"/><Relationship Id="rId1" Type="http://schemas.openxmlformats.org/officeDocument/2006/relationships/slideLayout" Target="../slideLayouts/slideLayout56.xml"/><Relationship Id="rId5" Type="http://schemas.openxmlformats.org/officeDocument/2006/relationships/image" Target="../media/image28.png"/><Relationship Id="rId4" Type="http://schemas.openxmlformats.org/officeDocument/2006/relationships/image" Target="../media/image27.png"/></Relationships>
</file>

<file path=ppt/slides/_rels/slide5.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1.png"/><Relationship Id="rId2" Type="http://schemas.openxmlformats.org/officeDocument/2006/relationships/notesSlide" Target="../notesSlides/notesSlide5.xml"/><Relationship Id="rId1" Type="http://schemas.openxmlformats.org/officeDocument/2006/relationships/slideLayout" Target="../slideLayouts/slideLayout53.xml"/><Relationship Id="rId6" Type="http://schemas.openxmlformats.org/officeDocument/2006/relationships/image" Target="../media/image30.png"/><Relationship Id="rId5" Type="http://schemas.openxmlformats.org/officeDocument/2006/relationships/image" Target="../media/image27.png"/><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6.xml"/><Relationship Id="rId1" Type="http://schemas.openxmlformats.org/officeDocument/2006/relationships/slideLayout" Target="../slideLayouts/slideLayout53.xml"/></Relationships>
</file>

<file path=ppt/slides/_rels/slide7.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53.xml"/></Relationships>
</file>

<file path=ppt/slides/_rels/slide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4.jpeg"/><Relationship Id="rId1" Type="http://schemas.openxmlformats.org/officeDocument/2006/relationships/slideLayout" Target="../slideLayouts/slideLayout53.xml"/><Relationship Id="rId5" Type="http://schemas.microsoft.com/office/2007/relationships/hdphoto" Target="../media/hdphoto3.wdp"/><Relationship Id="rId4" Type="http://schemas.openxmlformats.org/officeDocument/2006/relationships/image" Target="../media/image35.png"/></Relationships>
</file>

<file path=ppt/slides/_rels/slide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4.jpeg"/><Relationship Id="rId1" Type="http://schemas.openxmlformats.org/officeDocument/2006/relationships/slideLayout" Target="../slideLayouts/slideLayout53.xml"/><Relationship Id="rId5" Type="http://schemas.openxmlformats.org/officeDocument/2006/relationships/image" Target="../media/image37.jpg"/><Relationship Id="rId4" Type="http://schemas.openxmlformats.org/officeDocument/2006/relationships/image" Target="../media/image3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B5FBB62-22DE-B547-B830-B096A23C6DC9}"/>
              </a:ext>
            </a:extLst>
          </p:cNvPr>
          <p:cNvPicPr>
            <a:picLocks noChangeAspect="1"/>
          </p:cNvPicPr>
          <p:nvPr/>
        </p:nvPicPr>
        <p:blipFill>
          <a:blip r:embed="rId3"/>
          <a:stretch>
            <a:fillRect/>
          </a:stretch>
        </p:blipFill>
        <p:spPr>
          <a:xfrm>
            <a:off x="0" y="419725"/>
            <a:ext cx="12192000" cy="6858000"/>
          </a:xfrm>
          <a:prstGeom prst="rect">
            <a:avLst/>
          </a:prstGeom>
        </p:spPr>
      </p:pic>
      <p:sp>
        <p:nvSpPr>
          <p:cNvPr id="7" name="Subtitle 6"/>
          <p:cNvSpPr>
            <a:spLocks noGrp="1"/>
          </p:cNvSpPr>
          <p:nvPr>
            <p:ph type="subTitle" idx="4294967295"/>
          </p:nvPr>
        </p:nvSpPr>
        <p:spPr>
          <a:xfrm>
            <a:off x="7355296" y="4749800"/>
            <a:ext cx="4658641" cy="1574800"/>
          </a:xfrm>
        </p:spPr>
        <p:txBody>
          <a:bodyPr anchor="ctr" anchorCtr="0">
            <a:normAutofit/>
          </a:bodyPr>
          <a:lstStyle/>
          <a:p>
            <a:pPr marL="0" indent="0">
              <a:spcBef>
                <a:spcPts val="0"/>
              </a:spcBef>
              <a:buNone/>
            </a:pPr>
            <a:r>
              <a:rPr lang="en-US" sz="1467" b="1" dirty="0"/>
              <a:t>Rob Thomas</a:t>
            </a:r>
            <a:r>
              <a:rPr lang="en-US" sz="1467" dirty="0"/>
              <a:t>, Solution Architect, Global Business Intelligence and Revenue Operations</a:t>
            </a:r>
          </a:p>
          <a:p>
            <a:pPr marL="0" indent="0">
              <a:spcBef>
                <a:spcPts val="0"/>
              </a:spcBef>
              <a:buNone/>
            </a:pPr>
            <a:endParaRPr lang="en-US" sz="1467" dirty="0"/>
          </a:p>
          <a:p>
            <a:pPr marL="0" indent="0">
              <a:spcBef>
                <a:spcPts val="0"/>
              </a:spcBef>
              <a:buNone/>
            </a:pPr>
            <a:r>
              <a:rPr lang="en-US" sz="1467" dirty="0"/>
              <a:t>Application of R with Marketing Analytics</a:t>
            </a:r>
          </a:p>
          <a:p>
            <a:pPr marL="0" indent="0">
              <a:spcBef>
                <a:spcPts val="0"/>
              </a:spcBef>
              <a:buNone/>
            </a:pPr>
            <a:r>
              <a:rPr lang="en-US" sz="1467" dirty="0"/>
              <a:t>October 30, 2018</a:t>
            </a:r>
          </a:p>
        </p:txBody>
      </p:sp>
      <p:sp>
        <p:nvSpPr>
          <p:cNvPr id="18" name="TextBox 17"/>
          <p:cNvSpPr txBox="1"/>
          <p:nvPr/>
        </p:nvSpPr>
        <p:spPr>
          <a:xfrm>
            <a:off x="8691412" y="6541234"/>
            <a:ext cx="1120500" cy="164212"/>
          </a:xfrm>
          <a:prstGeom prst="rect">
            <a:avLst/>
          </a:prstGeom>
          <a:noFill/>
        </p:spPr>
        <p:txBody>
          <a:bodyPr wrap="none" lIns="0" tIns="0" rIns="0" bIns="0" rtlCol="0">
            <a:spAutoFit/>
          </a:bodyPr>
          <a:lstStyle/>
          <a:p>
            <a:pPr algn="r" defTabSz="877011">
              <a:spcBef>
                <a:spcPts val="1067"/>
              </a:spcBef>
            </a:pPr>
            <a:r>
              <a:rPr lang="en-US" sz="1067" dirty="0">
                <a:solidFill>
                  <a:prstClr val="white"/>
                </a:solidFill>
                <a:latin typeface="Arial" panose="020B0604020202020204" pitchFamily="34" charset="0"/>
                <a:cs typeface="Arial" panose="020B0604020202020204" pitchFamily="34" charset="0"/>
              </a:rPr>
              <a:t>COBRAND NAME</a:t>
            </a:r>
          </a:p>
        </p:txBody>
      </p:sp>
      <p:cxnSp>
        <p:nvCxnSpPr>
          <p:cNvPr id="19" name="Straight Connector 18"/>
          <p:cNvCxnSpPr/>
          <p:nvPr/>
        </p:nvCxnSpPr>
        <p:spPr>
          <a:xfrm>
            <a:off x="10023957" y="6501014"/>
            <a:ext cx="0" cy="24365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E826A1F8-AB3A-B24E-90BD-687BC8843C08}"/>
              </a:ext>
            </a:extLst>
          </p:cNvPr>
          <p:cNvPicPr>
            <a:picLocks noChangeAspect="1"/>
          </p:cNvPicPr>
          <p:nvPr/>
        </p:nvPicPr>
        <p:blipFill>
          <a:blip r:embed="rId4"/>
          <a:stretch>
            <a:fillRect/>
          </a:stretch>
        </p:blipFill>
        <p:spPr>
          <a:xfrm>
            <a:off x="495732" y="4730535"/>
            <a:ext cx="5875867" cy="1625600"/>
          </a:xfrm>
          <a:prstGeom prst="rect">
            <a:avLst/>
          </a:prstGeom>
        </p:spPr>
      </p:pic>
      <p:pic>
        <p:nvPicPr>
          <p:cNvPr id="37" name="Picture 36">
            <a:extLst>
              <a:ext uri="{FF2B5EF4-FFF2-40B4-BE49-F238E27FC236}">
                <a16:creationId xmlns:a16="http://schemas.microsoft.com/office/drawing/2014/main" id="{5F513A47-724A-8042-9B92-DF60D3624B47}"/>
              </a:ext>
            </a:extLst>
          </p:cNvPr>
          <p:cNvPicPr>
            <a:picLocks/>
          </p:cNvPicPr>
          <p:nvPr/>
        </p:nvPicPr>
        <p:blipFill>
          <a:blip r:embed="rId5"/>
          <a:stretch>
            <a:fillRect/>
          </a:stretch>
        </p:blipFill>
        <p:spPr>
          <a:xfrm>
            <a:off x="7351776" y="4742688"/>
            <a:ext cx="3681984" cy="24384"/>
          </a:xfrm>
          <a:prstGeom prst="rect">
            <a:avLst/>
          </a:prstGeom>
        </p:spPr>
      </p:pic>
      <p:sp>
        <p:nvSpPr>
          <p:cNvPr id="3" name="flFirstPage"/>
          <p:cNvSpPr txBox="1"/>
          <p:nvPr/>
        </p:nvSpPr>
        <p:spPr>
          <a:xfrm>
            <a:off x="0" y="6423660"/>
            <a:ext cx="65" cy="246221"/>
          </a:xfrm>
          <a:prstGeom prst="rect">
            <a:avLst/>
          </a:prstGeom>
          <a:noFill/>
        </p:spPr>
        <p:txBody>
          <a:bodyPr vert="horz" wrap="none" lIns="0" tIns="0" rIns="0" bIns="0" rtlCol="0">
            <a:spAutoFit/>
          </a:bodyPr>
          <a:lstStyle/>
          <a:p>
            <a:pPr defTabSz="877011">
              <a:spcBef>
                <a:spcPts val="1067"/>
              </a:spcBef>
            </a:pPr>
            <a:endParaRPr lang="en-US" sz="1600" dirty="0" err="1">
              <a:solidFill>
                <a:prstClr val="black"/>
              </a:solidFill>
              <a:latin typeface="Arial" panose="020B0604020202020204" pitchFamily="34" charset="0"/>
              <a:cs typeface="Arial" panose="020B0604020202020204" pitchFamily="34" charset="0"/>
            </a:endParaRPr>
          </a:p>
        </p:txBody>
      </p:sp>
      <p:pic>
        <p:nvPicPr>
          <p:cNvPr id="12" name="Picture 11">
            <a:extLst>
              <a:ext uri="{FF2B5EF4-FFF2-40B4-BE49-F238E27FC236}">
                <a16:creationId xmlns:a16="http://schemas.microsoft.com/office/drawing/2014/main" id="{A6A2117D-C17B-4D49-9C12-14A94A5BB28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522029" y="527976"/>
            <a:ext cx="4097194" cy="2237619"/>
          </a:xfrm>
          <a:prstGeom prst="rect">
            <a:avLst/>
          </a:prstGeom>
        </p:spPr>
      </p:pic>
      <p:pic>
        <p:nvPicPr>
          <p:cNvPr id="4" name="Picture 3">
            <a:extLst>
              <a:ext uri="{FF2B5EF4-FFF2-40B4-BE49-F238E27FC236}">
                <a16:creationId xmlns:a16="http://schemas.microsoft.com/office/drawing/2014/main" id="{F0ADDCD7-6213-EF4A-84F5-A098CB5F900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520506" y="2688336"/>
            <a:ext cx="1905000" cy="1905000"/>
          </a:xfrm>
          <a:prstGeom prst="rect">
            <a:avLst/>
          </a:prstGeom>
        </p:spPr>
      </p:pic>
      <p:pic>
        <p:nvPicPr>
          <p:cNvPr id="9" name="Picture 8">
            <a:extLst>
              <a:ext uri="{FF2B5EF4-FFF2-40B4-BE49-F238E27FC236}">
                <a16:creationId xmlns:a16="http://schemas.microsoft.com/office/drawing/2014/main" id="{1F7570FA-87A0-2640-9F8D-C852D5670B5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684616" y="2900531"/>
            <a:ext cx="1993682" cy="1498474"/>
          </a:xfrm>
          <a:prstGeom prst="rect">
            <a:avLst/>
          </a:prstGeom>
        </p:spPr>
      </p:pic>
    </p:spTree>
    <p:extLst>
      <p:ext uri="{BB962C8B-B14F-4D97-AF65-F5344CB8AC3E}">
        <p14:creationId xmlns:p14="http://schemas.microsoft.com/office/powerpoint/2010/main" val="20886629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306309" y="582001"/>
            <a:ext cx="11137587" cy="622723"/>
          </a:xfrm>
          <a:prstGeom prst="rect">
            <a:avLst/>
          </a:prstGeom>
        </p:spPr>
        <p:txBody>
          <a:bodyPr vert="horz" lIns="121920" tIns="60960" rIns="121920" bIns="6096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667" b="1" dirty="0">
                <a:solidFill>
                  <a:srgbClr val="0070C0"/>
                </a:solidFill>
                <a:latin typeface="Calibri"/>
              </a:rPr>
              <a:t>Integration &amp; Data Lake: Database Tables</a:t>
            </a:r>
          </a:p>
        </p:txBody>
      </p:sp>
      <p:sp>
        <p:nvSpPr>
          <p:cNvPr id="3" name="Shape 645"/>
          <p:cNvSpPr txBox="1">
            <a:spLocks/>
          </p:cNvSpPr>
          <p:nvPr/>
        </p:nvSpPr>
        <p:spPr>
          <a:xfrm>
            <a:off x="425467" y="-52795"/>
            <a:ext cx="11592979" cy="745483"/>
          </a:xfrm>
          <a:prstGeom prst="rect">
            <a:avLst/>
          </a:prstGeom>
          <a:noFill/>
          <a:ln>
            <a:noFill/>
          </a:ln>
        </p:spPr>
        <p:txBody>
          <a:bodyPr vert="horz" lIns="0" tIns="0" rIns="0" bIns="0" rtlCol="0" anchor="b" anchorCtr="0">
            <a:noAutofit/>
          </a:bodyPr>
          <a:lstStyle>
            <a:lvl1pPr marL="0" algn="l" defTabSz="685800" rtl="0" eaLnBrk="1" latinLnBrk="0" hangingPunct="1">
              <a:lnSpc>
                <a:spcPct val="90000"/>
              </a:lnSpc>
              <a:spcBef>
                <a:spcPts val="0"/>
              </a:spcBef>
              <a:buClr>
                <a:schemeClr val="accent1"/>
              </a:buClr>
              <a:buFont typeface="Arial"/>
              <a:buNone/>
              <a:defRPr lang="en-US" sz="1800" b="1" i="0" kern="1200" cap="all" spc="300" baseline="0">
                <a:solidFill>
                  <a:srgbClr val="6AD03B"/>
                </a:solidFill>
                <a:latin typeface="Arial" charset="0"/>
                <a:ea typeface="Arial" charset="0"/>
                <a:cs typeface="Arial" charset="0"/>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pPr>
              <a:buClr>
                <a:srgbClr val="000000"/>
              </a:buClr>
              <a:buSzPct val="25000"/>
            </a:pPr>
            <a:r>
              <a:rPr sz="2667" dirty="0">
                <a:solidFill>
                  <a:prstClr val="black"/>
                </a:solidFill>
              </a:rPr>
              <a:t>BUSINESS INTELLIGENCE Architecture</a:t>
            </a:r>
          </a:p>
        </p:txBody>
      </p:sp>
      <p:grpSp>
        <p:nvGrpSpPr>
          <p:cNvPr id="4" name="Group 3"/>
          <p:cNvGrpSpPr/>
          <p:nvPr/>
        </p:nvGrpSpPr>
        <p:grpSpPr>
          <a:xfrm>
            <a:off x="1291444" y="1449950"/>
            <a:ext cx="3748808" cy="4695170"/>
            <a:chOff x="1576752" y="1578543"/>
            <a:chExt cx="3748808" cy="4695170"/>
          </a:xfrm>
        </p:grpSpPr>
        <p:sp>
          <p:nvSpPr>
            <p:cNvPr id="5" name="Rounded Rectangle 4"/>
            <p:cNvSpPr/>
            <p:nvPr/>
          </p:nvSpPr>
          <p:spPr>
            <a:xfrm>
              <a:off x="1576752" y="1578543"/>
              <a:ext cx="3748808" cy="4695170"/>
            </a:xfrm>
            <a:prstGeom prst="roundRect">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 name="TextBox 6"/>
            <p:cNvSpPr txBox="1"/>
            <p:nvPr/>
          </p:nvSpPr>
          <p:spPr>
            <a:xfrm>
              <a:off x="2056851" y="4102059"/>
              <a:ext cx="2794118" cy="1538883"/>
            </a:xfrm>
            <a:prstGeom prst="rect">
              <a:avLst/>
            </a:prstGeom>
            <a:noFill/>
          </p:spPr>
          <p:txBody>
            <a:bodyPr wrap="square" lIns="0" tIns="0" rIns="0" bIns="0" rtlCol="0">
              <a:spAutoFit/>
            </a:bodyPr>
            <a:lstStyle/>
            <a:p>
              <a:pPr marL="342900" indent="-342900">
                <a:buFont typeface="Wingdings" charset="2"/>
                <a:buChar char="§"/>
              </a:pPr>
              <a:r>
                <a:rPr lang="en-US" sz="2000" dirty="0">
                  <a:solidFill>
                    <a:prstClr val="black"/>
                  </a:solidFill>
                  <a:latin typeface="Arial" charset="0"/>
                  <a:ea typeface="Arial" charset="0"/>
                  <a:cs typeface="Arial" charset="0"/>
                </a:rPr>
                <a:t>Data Validation</a:t>
              </a:r>
            </a:p>
            <a:p>
              <a:pPr marL="342900" indent="-342900">
                <a:buFont typeface="Wingdings" charset="2"/>
                <a:buChar char="§"/>
              </a:pPr>
              <a:r>
                <a:rPr lang="en-US" sz="2000" dirty="0">
                  <a:solidFill>
                    <a:prstClr val="black"/>
                  </a:solidFill>
                  <a:latin typeface="Arial" charset="0"/>
                  <a:ea typeface="Arial" charset="0"/>
                  <a:cs typeface="Arial" charset="0"/>
                </a:rPr>
                <a:t>Data Cleaning</a:t>
              </a:r>
            </a:p>
            <a:p>
              <a:pPr marL="342900" indent="-342900">
                <a:buFont typeface="Wingdings" charset="2"/>
                <a:buChar char="§"/>
              </a:pPr>
              <a:r>
                <a:rPr lang="en-US" sz="2000" dirty="0">
                  <a:solidFill>
                    <a:prstClr val="black"/>
                  </a:solidFill>
                  <a:latin typeface="Arial" charset="0"/>
                  <a:ea typeface="Arial" charset="0"/>
                  <a:cs typeface="Arial" charset="0"/>
                </a:rPr>
                <a:t>Data Transformation</a:t>
              </a:r>
            </a:p>
            <a:p>
              <a:pPr marL="342900" indent="-342900">
                <a:buFont typeface="Wingdings" charset="2"/>
                <a:buChar char="§"/>
              </a:pPr>
              <a:r>
                <a:rPr lang="en-US" sz="2000" dirty="0">
                  <a:solidFill>
                    <a:prstClr val="black"/>
                  </a:solidFill>
                  <a:latin typeface="Arial" charset="0"/>
                  <a:ea typeface="Arial" charset="0"/>
                  <a:cs typeface="Arial" charset="0"/>
                </a:rPr>
                <a:t>Data Aggregation</a:t>
              </a:r>
            </a:p>
            <a:p>
              <a:pPr marL="342900" indent="-342900">
                <a:buFont typeface="Wingdings" charset="2"/>
                <a:buChar char="§"/>
              </a:pPr>
              <a:r>
                <a:rPr lang="en-US" sz="2000" dirty="0">
                  <a:solidFill>
                    <a:prstClr val="black"/>
                  </a:solidFill>
                  <a:latin typeface="Arial" charset="0"/>
                  <a:ea typeface="Arial" charset="0"/>
                  <a:cs typeface="Arial" charset="0"/>
                </a:rPr>
                <a:t>Data Loading</a:t>
              </a:r>
            </a:p>
          </p:txBody>
        </p:sp>
      </p:grpSp>
      <p:grpSp>
        <p:nvGrpSpPr>
          <p:cNvPr id="8" name="Group 7"/>
          <p:cNvGrpSpPr/>
          <p:nvPr/>
        </p:nvGrpSpPr>
        <p:grpSpPr>
          <a:xfrm>
            <a:off x="6979322" y="1465448"/>
            <a:ext cx="3876760" cy="4695170"/>
            <a:chOff x="6958437" y="1478075"/>
            <a:chExt cx="4140533" cy="4857629"/>
          </a:xfrm>
        </p:grpSpPr>
        <p:sp>
          <p:nvSpPr>
            <p:cNvPr id="9" name="TextBox 8"/>
            <p:cNvSpPr txBox="1"/>
            <p:nvPr/>
          </p:nvSpPr>
          <p:spPr>
            <a:xfrm>
              <a:off x="7933402" y="4102058"/>
              <a:ext cx="2508237" cy="2016699"/>
            </a:xfrm>
            <a:prstGeom prst="rect">
              <a:avLst/>
            </a:prstGeom>
            <a:noFill/>
          </p:spPr>
          <p:txBody>
            <a:bodyPr wrap="square" lIns="0" tIns="0" rIns="0" bIns="0" rtlCol="0">
              <a:spAutoFit/>
            </a:bodyPr>
            <a:lstStyle/>
            <a:p>
              <a:pPr marL="342900" indent="-342900">
                <a:buFont typeface="Wingdings" charset="2"/>
                <a:buChar char="§"/>
              </a:pPr>
              <a:r>
                <a:rPr lang="en-US" sz="2000" dirty="0">
                  <a:solidFill>
                    <a:prstClr val="black"/>
                  </a:solidFill>
                  <a:latin typeface="Arial" charset="0"/>
                  <a:ea typeface="Arial" charset="0"/>
                  <a:cs typeface="Arial" charset="0"/>
                </a:rPr>
                <a:t>Data Lake</a:t>
              </a:r>
            </a:p>
            <a:p>
              <a:pPr marL="342900" indent="-342900">
                <a:buFont typeface="Wingdings" charset="2"/>
                <a:buChar char="§"/>
              </a:pPr>
              <a:r>
                <a:rPr lang="en-US" sz="2000" dirty="0">
                  <a:solidFill>
                    <a:prstClr val="black"/>
                  </a:solidFill>
                  <a:latin typeface="Arial" charset="0"/>
                  <a:ea typeface="Arial" charset="0"/>
                  <a:cs typeface="Arial" charset="0"/>
                </a:rPr>
                <a:t>Load Tables</a:t>
              </a:r>
            </a:p>
            <a:p>
              <a:pPr marL="342900" indent="-342900">
                <a:buFont typeface="Wingdings" charset="2"/>
                <a:buChar char="§"/>
              </a:pPr>
              <a:r>
                <a:rPr lang="en-US" sz="2000" dirty="0">
                  <a:solidFill>
                    <a:prstClr val="black"/>
                  </a:solidFill>
                  <a:latin typeface="Arial" charset="0"/>
                  <a:ea typeface="Arial" charset="0"/>
                  <a:cs typeface="Arial" charset="0"/>
                </a:rPr>
                <a:t>Stage Tables</a:t>
              </a:r>
            </a:p>
            <a:p>
              <a:pPr marL="342900" indent="-342900">
                <a:buFont typeface="Wingdings" charset="2"/>
                <a:buChar char="§"/>
              </a:pPr>
              <a:r>
                <a:rPr lang="en-US" sz="2000" dirty="0">
                  <a:solidFill>
                    <a:prstClr val="black"/>
                  </a:solidFill>
                  <a:latin typeface="Arial" charset="0"/>
                  <a:ea typeface="Arial" charset="0"/>
                  <a:cs typeface="Arial" charset="0"/>
                </a:rPr>
                <a:t>Data</a:t>
              </a:r>
            </a:p>
            <a:p>
              <a:pPr marL="342900" indent="-342900">
                <a:buFont typeface="Wingdings" charset="2"/>
                <a:buChar char="§"/>
              </a:pPr>
              <a:r>
                <a:rPr lang="en-US" sz="2000" dirty="0">
                  <a:solidFill>
                    <a:prstClr val="black"/>
                  </a:solidFill>
                  <a:latin typeface="Arial" charset="0"/>
                  <a:ea typeface="Arial" charset="0"/>
                  <a:cs typeface="Arial" charset="0"/>
                </a:rPr>
                <a:t>Virtual Tables</a:t>
              </a:r>
            </a:p>
            <a:p>
              <a:pPr marL="342900" indent="-342900">
                <a:spcBef>
                  <a:spcPts val="800"/>
                </a:spcBef>
                <a:buFont typeface="Wingdings" charset="2"/>
                <a:buChar char="§"/>
              </a:pPr>
              <a:endParaRPr lang="en-US" sz="2000" dirty="0" err="1">
                <a:solidFill>
                  <a:prstClr val="black"/>
                </a:solidFill>
                <a:latin typeface="Arial" charset="0"/>
                <a:ea typeface="Arial" charset="0"/>
                <a:cs typeface="Arial" charset="0"/>
              </a:endParaRPr>
            </a:p>
          </p:txBody>
        </p:sp>
        <p:sp>
          <p:nvSpPr>
            <p:cNvPr id="10" name="Rounded Rectangle 9"/>
            <p:cNvSpPr/>
            <p:nvPr/>
          </p:nvSpPr>
          <p:spPr>
            <a:xfrm>
              <a:off x="6958437" y="1478075"/>
              <a:ext cx="4140533" cy="4857629"/>
            </a:xfrm>
            <a:prstGeom prst="roundRect">
              <a:avLst/>
            </a:prstGeom>
            <a:noFill/>
            <a:ln w="762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cxnSp>
        <p:nvCxnSpPr>
          <p:cNvPr id="12" name="Straight Connector 11"/>
          <p:cNvCxnSpPr/>
          <p:nvPr/>
        </p:nvCxnSpPr>
        <p:spPr>
          <a:xfrm>
            <a:off x="5040252" y="3797535"/>
            <a:ext cx="1939070" cy="15498"/>
          </a:xfrm>
          <a:prstGeom prst="line">
            <a:avLst/>
          </a:prstGeom>
          <a:ln w="635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4D96CBC2-FB57-E84E-8F49-6F2BD01E2B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77415" y="2762868"/>
            <a:ext cx="3080574" cy="978082"/>
          </a:xfrm>
          <a:prstGeom prst="rect">
            <a:avLst/>
          </a:prstGeom>
        </p:spPr>
      </p:pic>
      <p:pic>
        <p:nvPicPr>
          <p:cNvPr id="16" name="Picture 15">
            <a:extLst>
              <a:ext uri="{FF2B5EF4-FFF2-40B4-BE49-F238E27FC236}">
                <a16:creationId xmlns:a16="http://schemas.microsoft.com/office/drawing/2014/main" id="{E6363D05-B00E-9B4C-89AF-0F29FCB54FD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77415" y="1936156"/>
            <a:ext cx="3080574" cy="735183"/>
          </a:xfrm>
          <a:prstGeom prst="rect">
            <a:avLst/>
          </a:prstGeom>
        </p:spPr>
      </p:pic>
      <p:pic>
        <p:nvPicPr>
          <p:cNvPr id="19" name="Picture 18">
            <a:extLst>
              <a:ext uri="{FF2B5EF4-FFF2-40B4-BE49-F238E27FC236}">
                <a16:creationId xmlns:a16="http://schemas.microsoft.com/office/drawing/2014/main" id="{FD16E720-C031-554E-AA94-7C6028AE352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58612" y="1714569"/>
            <a:ext cx="1994278" cy="1994278"/>
          </a:xfrm>
          <a:prstGeom prst="rect">
            <a:avLst/>
          </a:prstGeom>
        </p:spPr>
      </p:pic>
    </p:spTree>
    <p:extLst>
      <p:ext uri="{BB962C8B-B14F-4D97-AF65-F5344CB8AC3E}">
        <p14:creationId xmlns:p14="http://schemas.microsoft.com/office/powerpoint/2010/main" val="18540716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306309" y="582001"/>
            <a:ext cx="11137587" cy="622723"/>
          </a:xfrm>
          <a:prstGeom prst="rect">
            <a:avLst/>
          </a:prstGeom>
        </p:spPr>
        <p:txBody>
          <a:bodyPr vert="horz" lIns="121920" tIns="60960" rIns="121920" bIns="6096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667" b="1" dirty="0">
                <a:solidFill>
                  <a:srgbClr val="0070C0"/>
                </a:solidFill>
                <a:latin typeface="Calibri"/>
              </a:rPr>
              <a:t>Integration to R Studio</a:t>
            </a:r>
          </a:p>
        </p:txBody>
      </p:sp>
      <p:sp>
        <p:nvSpPr>
          <p:cNvPr id="3" name="Shape 645"/>
          <p:cNvSpPr txBox="1">
            <a:spLocks/>
          </p:cNvSpPr>
          <p:nvPr/>
        </p:nvSpPr>
        <p:spPr>
          <a:xfrm>
            <a:off x="425467" y="0"/>
            <a:ext cx="11592979" cy="745483"/>
          </a:xfrm>
          <a:prstGeom prst="rect">
            <a:avLst/>
          </a:prstGeom>
          <a:noFill/>
          <a:ln>
            <a:noFill/>
          </a:ln>
        </p:spPr>
        <p:txBody>
          <a:bodyPr vert="horz" lIns="0" tIns="0" rIns="0" bIns="0" rtlCol="0" anchor="b" anchorCtr="0">
            <a:noAutofit/>
          </a:bodyPr>
          <a:lstStyle>
            <a:lvl1pPr marL="0" algn="l" defTabSz="685800" rtl="0" eaLnBrk="1" latinLnBrk="0" hangingPunct="1">
              <a:lnSpc>
                <a:spcPct val="90000"/>
              </a:lnSpc>
              <a:spcBef>
                <a:spcPts val="0"/>
              </a:spcBef>
              <a:buClr>
                <a:schemeClr val="accent1"/>
              </a:buClr>
              <a:buFont typeface="Arial"/>
              <a:buNone/>
              <a:defRPr lang="en-US" sz="1800" b="1" i="0" kern="1200" cap="all" spc="300" baseline="0">
                <a:solidFill>
                  <a:srgbClr val="6AD03B"/>
                </a:solidFill>
                <a:latin typeface="Arial" charset="0"/>
                <a:ea typeface="Arial" charset="0"/>
                <a:cs typeface="Arial" charset="0"/>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pPr>
              <a:buClr>
                <a:srgbClr val="000000"/>
              </a:buClr>
              <a:buSzPct val="25000"/>
            </a:pPr>
            <a:r>
              <a:rPr sz="2667" dirty="0">
                <a:solidFill>
                  <a:prstClr val="black"/>
                </a:solidFill>
              </a:rPr>
              <a:t>BUSINESS INTELLIGENCE Architecture</a:t>
            </a:r>
          </a:p>
        </p:txBody>
      </p:sp>
      <p:grpSp>
        <p:nvGrpSpPr>
          <p:cNvPr id="8" name="Group 7"/>
          <p:cNvGrpSpPr/>
          <p:nvPr/>
        </p:nvGrpSpPr>
        <p:grpSpPr>
          <a:xfrm>
            <a:off x="6979322" y="1465448"/>
            <a:ext cx="3876760" cy="4695170"/>
            <a:chOff x="6958437" y="1478075"/>
            <a:chExt cx="4140533" cy="4857629"/>
          </a:xfrm>
        </p:grpSpPr>
        <p:sp>
          <p:nvSpPr>
            <p:cNvPr id="9" name="TextBox 8"/>
            <p:cNvSpPr txBox="1"/>
            <p:nvPr/>
          </p:nvSpPr>
          <p:spPr>
            <a:xfrm>
              <a:off x="7933401" y="4102058"/>
              <a:ext cx="2961626" cy="2016699"/>
            </a:xfrm>
            <a:prstGeom prst="rect">
              <a:avLst/>
            </a:prstGeom>
            <a:noFill/>
          </p:spPr>
          <p:txBody>
            <a:bodyPr wrap="square" lIns="0" tIns="0" rIns="0" bIns="0" rtlCol="0">
              <a:spAutoFit/>
            </a:bodyPr>
            <a:lstStyle/>
            <a:p>
              <a:pPr marL="342900" indent="-342900">
                <a:buFont typeface="Wingdings" charset="2"/>
                <a:buChar char="§"/>
              </a:pPr>
              <a:r>
                <a:rPr lang="en-US" sz="2000" dirty="0" err="1">
                  <a:solidFill>
                    <a:prstClr val="black"/>
                  </a:solidFill>
                  <a:latin typeface="Arial" charset="0"/>
                  <a:ea typeface="Arial" charset="0"/>
                  <a:cs typeface="Arial" charset="0"/>
                </a:rPr>
                <a:t>TidyVerse</a:t>
              </a:r>
              <a:r>
                <a:rPr lang="en-US" sz="2000" dirty="0">
                  <a:solidFill>
                    <a:prstClr val="black"/>
                  </a:solidFill>
                  <a:latin typeface="Arial" charset="0"/>
                  <a:ea typeface="Arial" charset="0"/>
                  <a:cs typeface="Arial" charset="0"/>
                </a:rPr>
                <a:t> (Data Science)</a:t>
              </a:r>
            </a:p>
            <a:p>
              <a:pPr marL="342900" indent="-342900">
                <a:buFont typeface="Wingdings" charset="2"/>
                <a:buChar char="§"/>
              </a:pPr>
              <a:r>
                <a:rPr lang="en-US" sz="2000" dirty="0">
                  <a:solidFill>
                    <a:prstClr val="black"/>
                  </a:solidFill>
                  <a:latin typeface="Arial" charset="0"/>
                  <a:ea typeface="Arial" charset="0"/>
                  <a:cs typeface="Arial" charset="0"/>
                </a:rPr>
                <a:t>Plumber (API’s)</a:t>
              </a:r>
            </a:p>
            <a:p>
              <a:pPr marL="342900" indent="-342900">
                <a:buFont typeface="Wingdings" charset="2"/>
                <a:buChar char="§"/>
              </a:pPr>
              <a:r>
                <a:rPr lang="en-US" sz="2000" dirty="0">
                  <a:solidFill>
                    <a:prstClr val="black"/>
                  </a:solidFill>
                  <a:latin typeface="Arial" charset="0"/>
                  <a:ea typeface="Arial" charset="0"/>
                  <a:cs typeface="Arial" charset="0"/>
                </a:rPr>
                <a:t>Interactive Graphics</a:t>
              </a:r>
            </a:p>
            <a:p>
              <a:pPr marL="342900" indent="-342900">
                <a:buFont typeface="Wingdings" charset="2"/>
                <a:buChar char="§"/>
              </a:pPr>
              <a:r>
                <a:rPr lang="en-US" sz="2000" dirty="0">
                  <a:solidFill>
                    <a:prstClr val="black"/>
                  </a:solidFill>
                  <a:latin typeface="Arial" charset="0"/>
                  <a:ea typeface="Arial" charset="0"/>
                  <a:cs typeface="Arial" charset="0"/>
                </a:rPr>
                <a:t>Swagger </a:t>
              </a:r>
            </a:p>
            <a:p>
              <a:pPr>
                <a:spcBef>
                  <a:spcPts val="800"/>
                </a:spcBef>
              </a:pPr>
              <a:endParaRPr lang="en-US" sz="2000" dirty="0" err="1">
                <a:solidFill>
                  <a:prstClr val="black"/>
                </a:solidFill>
                <a:latin typeface="Arial" charset="0"/>
                <a:ea typeface="Arial" charset="0"/>
                <a:cs typeface="Arial" charset="0"/>
              </a:endParaRPr>
            </a:p>
          </p:txBody>
        </p:sp>
        <p:sp>
          <p:nvSpPr>
            <p:cNvPr id="10" name="Rounded Rectangle 9"/>
            <p:cNvSpPr/>
            <p:nvPr/>
          </p:nvSpPr>
          <p:spPr>
            <a:xfrm>
              <a:off x="6958437" y="1478075"/>
              <a:ext cx="4140533" cy="4857629"/>
            </a:xfrm>
            <a:prstGeom prst="roundRect">
              <a:avLst/>
            </a:prstGeom>
            <a:noFill/>
            <a:ln w="762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cxnSp>
        <p:nvCxnSpPr>
          <p:cNvPr id="12" name="Straight Connector 11"/>
          <p:cNvCxnSpPr/>
          <p:nvPr/>
        </p:nvCxnSpPr>
        <p:spPr>
          <a:xfrm>
            <a:off x="5040252" y="3797535"/>
            <a:ext cx="1939070" cy="15498"/>
          </a:xfrm>
          <a:prstGeom prst="line">
            <a:avLst/>
          </a:prstGeom>
          <a:ln w="635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F9874DCF-AC7F-2A41-8FC5-3E6AC60BE7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70271" y="1999789"/>
            <a:ext cx="3494861" cy="1229125"/>
          </a:xfrm>
          <a:prstGeom prst="rect">
            <a:avLst/>
          </a:prstGeom>
        </p:spPr>
      </p:pic>
      <p:sp>
        <p:nvSpPr>
          <p:cNvPr id="21" name="Rounded Rectangle 20">
            <a:extLst>
              <a:ext uri="{FF2B5EF4-FFF2-40B4-BE49-F238E27FC236}">
                <a16:creationId xmlns:a16="http://schemas.microsoft.com/office/drawing/2014/main" id="{9FBE5DBF-C983-3142-8EC1-E731E2E29AF5}"/>
              </a:ext>
            </a:extLst>
          </p:cNvPr>
          <p:cNvSpPr/>
          <p:nvPr/>
        </p:nvSpPr>
        <p:spPr>
          <a:xfrm>
            <a:off x="1291444" y="1449950"/>
            <a:ext cx="3748808" cy="4695170"/>
          </a:xfrm>
          <a:prstGeom prst="roundRect">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nvGrpSpPr>
          <p:cNvPr id="22" name="Group 21">
            <a:extLst>
              <a:ext uri="{FF2B5EF4-FFF2-40B4-BE49-F238E27FC236}">
                <a16:creationId xmlns:a16="http://schemas.microsoft.com/office/drawing/2014/main" id="{29A83490-2A25-AA4A-8BEA-E45A3C276E9A}"/>
              </a:ext>
            </a:extLst>
          </p:cNvPr>
          <p:cNvGrpSpPr/>
          <p:nvPr/>
        </p:nvGrpSpPr>
        <p:grpSpPr>
          <a:xfrm>
            <a:off x="1771543" y="1786352"/>
            <a:ext cx="2658223" cy="1649373"/>
            <a:chOff x="1747438" y="1626267"/>
            <a:chExt cx="2658223" cy="1649373"/>
          </a:xfrm>
        </p:grpSpPr>
        <p:sp>
          <p:nvSpPr>
            <p:cNvPr id="23" name="Freeform 231">
              <a:extLst>
                <a:ext uri="{FF2B5EF4-FFF2-40B4-BE49-F238E27FC236}">
                  <a16:creationId xmlns:a16="http://schemas.microsoft.com/office/drawing/2014/main" id="{26D9CE64-877D-FD42-A763-42607E8F2045}"/>
                </a:ext>
              </a:extLst>
            </p:cNvPr>
            <p:cNvSpPr>
              <a:spLocks/>
            </p:cNvSpPr>
            <p:nvPr/>
          </p:nvSpPr>
          <p:spPr bwMode="auto">
            <a:xfrm>
              <a:off x="1747438" y="1626267"/>
              <a:ext cx="2658223" cy="1649373"/>
            </a:xfrm>
            <a:custGeom>
              <a:avLst/>
              <a:gdLst>
                <a:gd name="T0" fmla="*/ 204 w 256"/>
                <a:gd name="T1" fmla="*/ 168 h 168"/>
                <a:gd name="T2" fmla="*/ 160 w 256"/>
                <a:gd name="T3" fmla="*/ 168 h 168"/>
                <a:gd name="T4" fmla="*/ 160 w 256"/>
                <a:gd name="T5" fmla="*/ 160 h 168"/>
                <a:gd name="T6" fmla="*/ 204 w 256"/>
                <a:gd name="T7" fmla="*/ 160 h 168"/>
                <a:gd name="T8" fmla="*/ 248 w 256"/>
                <a:gd name="T9" fmla="*/ 116 h 168"/>
                <a:gd name="T10" fmla="*/ 212 w 256"/>
                <a:gd name="T11" fmla="*/ 76 h 168"/>
                <a:gd name="T12" fmla="*/ 208 w 256"/>
                <a:gd name="T13" fmla="*/ 76 h 168"/>
                <a:gd name="T14" fmla="*/ 208 w 256"/>
                <a:gd name="T15" fmla="*/ 72 h 168"/>
                <a:gd name="T16" fmla="*/ 176 w 256"/>
                <a:gd name="T17" fmla="*/ 40 h 168"/>
                <a:gd name="T18" fmla="*/ 170 w 256"/>
                <a:gd name="T19" fmla="*/ 40 h 168"/>
                <a:gd name="T20" fmla="*/ 168 w 256"/>
                <a:gd name="T21" fmla="*/ 38 h 168"/>
                <a:gd name="T22" fmla="*/ 116 w 256"/>
                <a:gd name="T23" fmla="*/ 8 h 168"/>
                <a:gd name="T24" fmla="*/ 56 w 256"/>
                <a:gd name="T25" fmla="*/ 68 h 168"/>
                <a:gd name="T26" fmla="*/ 56 w 256"/>
                <a:gd name="T27" fmla="*/ 72 h 168"/>
                <a:gd name="T28" fmla="*/ 52 w 256"/>
                <a:gd name="T29" fmla="*/ 72 h 168"/>
                <a:gd name="T30" fmla="*/ 8 w 256"/>
                <a:gd name="T31" fmla="*/ 116 h 168"/>
                <a:gd name="T32" fmla="*/ 52 w 256"/>
                <a:gd name="T33" fmla="*/ 160 h 168"/>
                <a:gd name="T34" fmla="*/ 96 w 256"/>
                <a:gd name="T35" fmla="*/ 160 h 168"/>
                <a:gd name="T36" fmla="*/ 96 w 256"/>
                <a:gd name="T37" fmla="*/ 168 h 168"/>
                <a:gd name="T38" fmla="*/ 52 w 256"/>
                <a:gd name="T39" fmla="*/ 168 h 168"/>
                <a:gd name="T40" fmla="*/ 0 w 256"/>
                <a:gd name="T41" fmla="*/ 116 h 168"/>
                <a:gd name="T42" fmla="*/ 48 w 256"/>
                <a:gd name="T43" fmla="*/ 65 h 168"/>
                <a:gd name="T44" fmla="*/ 116 w 256"/>
                <a:gd name="T45" fmla="*/ 0 h 168"/>
                <a:gd name="T46" fmla="*/ 174 w 256"/>
                <a:gd name="T47" fmla="*/ 32 h 168"/>
                <a:gd name="T48" fmla="*/ 176 w 256"/>
                <a:gd name="T49" fmla="*/ 32 h 168"/>
                <a:gd name="T50" fmla="*/ 216 w 256"/>
                <a:gd name="T51" fmla="*/ 69 h 168"/>
                <a:gd name="T52" fmla="*/ 256 w 256"/>
                <a:gd name="T53" fmla="*/ 116 h 168"/>
                <a:gd name="T54" fmla="*/ 204 w 256"/>
                <a:gd name="T55" fmla="*/ 168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56" h="168">
                  <a:moveTo>
                    <a:pt x="204" y="168"/>
                  </a:moveTo>
                  <a:cubicBezTo>
                    <a:pt x="160" y="168"/>
                    <a:pt x="160" y="168"/>
                    <a:pt x="160" y="168"/>
                  </a:cubicBezTo>
                  <a:cubicBezTo>
                    <a:pt x="160" y="160"/>
                    <a:pt x="160" y="160"/>
                    <a:pt x="160" y="160"/>
                  </a:cubicBezTo>
                  <a:cubicBezTo>
                    <a:pt x="204" y="160"/>
                    <a:pt x="204" y="160"/>
                    <a:pt x="204" y="160"/>
                  </a:cubicBezTo>
                  <a:cubicBezTo>
                    <a:pt x="228" y="160"/>
                    <a:pt x="248" y="141"/>
                    <a:pt x="248" y="116"/>
                  </a:cubicBezTo>
                  <a:cubicBezTo>
                    <a:pt x="248" y="94"/>
                    <a:pt x="233" y="76"/>
                    <a:pt x="212" y="76"/>
                  </a:cubicBezTo>
                  <a:cubicBezTo>
                    <a:pt x="208" y="76"/>
                    <a:pt x="208" y="76"/>
                    <a:pt x="208" y="76"/>
                  </a:cubicBezTo>
                  <a:cubicBezTo>
                    <a:pt x="208" y="72"/>
                    <a:pt x="208" y="72"/>
                    <a:pt x="208" y="72"/>
                  </a:cubicBezTo>
                  <a:cubicBezTo>
                    <a:pt x="208" y="57"/>
                    <a:pt x="200" y="40"/>
                    <a:pt x="176" y="40"/>
                  </a:cubicBezTo>
                  <a:cubicBezTo>
                    <a:pt x="170" y="40"/>
                    <a:pt x="170" y="40"/>
                    <a:pt x="170" y="40"/>
                  </a:cubicBezTo>
                  <a:cubicBezTo>
                    <a:pt x="168" y="38"/>
                    <a:pt x="168" y="38"/>
                    <a:pt x="168" y="38"/>
                  </a:cubicBezTo>
                  <a:cubicBezTo>
                    <a:pt x="158" y="20"/>
                    <a:pt x="138" y="8"/>
                    <a:pt x="116" y="8"/>
                  </a:cubicBezTo>
                  <a:cubicBezTo>
                    <a:pt x="83" y="8"/>
                    <a:pt x="56" y="35"/>
                    <a:pt x="56" y="68"/>
                  </a:cubicBezTo>
                  <a:cubicBezTo>
                    <a:pt x="56" y="72"/>
                    <a:pt x="56" y="72"/>
                    <a:pt x="56" y="72"/>
                  </a:cubicBezTo>
                  <a:cubicBezTo>
                    <a:pt x="52" y="72"/>
                    <a:pt x="52" y="72"/>
                    <a:pt x="52" y="72"/>
                  </a:cubicBezTo>
                  <a:cubicBezTo>
                    <a:pt x="28" y="72"/>
                    <a:pt x="8" y="92"/>
                    <a:pt x="8" y="116"/>
                  </a:cubicBezTo>
                  <a:cubicBezTo>
                    <a:pt x="8" y="141"/>
                    <a:pt x="28" y="160"/>
                    <a:pt x="52" y="160"/>
                  </a:cubicBezTo>
                  <a:cubicBezTo>
                    <a:pt x="96" y="160"/>
                    <a:pt x="96" y="160"/>
                    <a:pt x="96" y="160"/>
                  </a:cubicBezTo>
                  <a:cubicBezTo>
                    <a:pt x="96" y="168"/>
                    <a:pt x="96" y="168"/>
                    <a:pt x="96" y="168"/>
                  </a:cubicBezTo>
                  <a:cubicBezTo>
                    <a:pt x="52" y="168"/>
                    <a:pt x="52" y="168"/>
                    <a:pt x="52" y="168"/>
                  </a:cubicBezTo>
                  <a:cubicBezTo>
                    <a:pt x="23" y="168"/>
                    <a:pt x="0" y="145"/>
                    <a:pt x="0" y="116"/>
                  </a:cubicBezTo>
                  <a:cubicBezTo>
                    <a:pt x="0" y="89"/>
                    <a:pt x="21" y="67"/>
                    <a:pt x="48" y="65"/>
                  </a:cubicBezTo>
                  <a:cubicBezTo>
                    <a:pt x="50" y="29"/>
                    <a:pt x="80" y="0"/>
                    <a:pt x="116" y="0"/>
                  </a:cubicBezTo>
                  <a:cubicBezTo>
                    <a:pt x="141" y="0"/>
                    <a:pt x="162" y="12"/>
                    <a:pt x="174" y="32"/>
                  </a:cubicBezTo>
                  <a:cubicBezTo>
                    <a:pt x="176" y="32"/>
                    <a:pt x="176" y="32"/>
                    <a:pt x="176" y="32"/>
                  </a:cubicBezTo>
                  <a:cubicBezTo>
                    <a:pt x="199" y="32"/>
                    <a:pt x="214" y="46"/>
                    <a:pt x="216" y="69"/>
                  </a:cubicBezTo>
                  <a:cubicBezTo>
                    <a:pt x="239" y="71"/>
                    <a:pt x="256" y="90"/>
                    <a:pt x="256" y="116"/>
                  </a:cubicBezTo>
                  <a:cubicBezTo>
                    <a:pt x="256" y="145"/>
                    <a:pt x="233" y="168"/>
                    <a:pt x="204" y="168"/>
                  </a:cubicBezTo>
                  <a:close/>
                </a:path>
              </a:pathLst>
            </a:custGeom>
            <a:solidFill>
              <a:srgbClr val="3B5C6E"/>
            </a:solidFill>
            <a:ln>
              <a:noFill/>
            </a:ln>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cxnSp>
          <p:nvCxnSpPr>
            <p:cNvPr id="24" name="Straight Connector 23">
              <a:extLst>
                <a:ext uri="{FF2B5EF4-FFF2-40B4-BE49-F238E27FC236}">
                  <a16:creationId xmlns:a16="http://schemas.microsoft.com/office/drawing/2014/main" id="{F0C0190C-E688-EB42-A508-6E3B19F2F70C}"/>
                </a:ext>
              </a:extLst>
            </p:cNvPr>
            <p:cNvCxnSpPr/>
            <p:nvPr/>
          </p:nvCxnSpPr>
          <p:spPr>
            <a:xfrm>
              <a:off x="2730303" y="3233282"/>
              <a:ext cx="748520" cy="1310"/>
            </a:xfrm>
            <a:prstGeom prst="line">
              <a:avLst/>
            </a:prstGeom>
            <a:ln w="82550">
              <a:solidFill>
                <a:srgbClr val="3B5C6E"/>
              </a:solidFill>
            </a:ln>
          </p:spPr>
          <p:style>
            <a:lnRef idx="1">
              <a:schemeClr val="accent1"/>
            </a:lnRef>
            <a:fillRef idx="0">
              <a:schemeClr val="accent1"/>
            </a:fillRef>
            <a:effectRef idx="0">
              <a:schemeClr val="accent1"/>
            </a:effectRef>
            <a:fontRef idx="minor">
              <a:schemeClr val="tx1"/>
            </a:fontRef>
          </p:style>
        </p:cxnSp>
      </p:grpSp>
      <p:sp>
        <p:nvSpPr>
          <p:cNvPr id="25" name="TextBox 24">
            <a:extLst>
              <a:ext uri="{FF2B5EF4-FFF2-40B4-BE49-F238E27FC236}">
                <a16:creationId xmlns:a16="http://schemas.microsoft.com/office/drawing/2014/main" id="{BEEB7A20-AB22-004A-A257-3DD745DA4427}"/>
              </a:ext>
            </a:extLst>
          </p:cNvPr>
          <p:cNvSpPr txBox="1"/>
          <p:nvPr/>
        </p:nvSpPr>
        <p:spPr>
          <a:xfrm>
            <a:off x="1991623" y="4001673"/>
            <a:ext cx="2348450" cy="1884061"/>
          </a:xfrm>
          <a:prstGeom prst="rect">
            <a:avLst/>
          </a:prstGeom>
          <a:noFill/>
        </p:spPr>
        <p:txBody>
          <a:bodyPr wrap="square" lIns="0" tIns="0" rIns="0" bIns="0" rtlCol="0">
            <a:spAutoFit/>
          </a:bodyPr>
          <a:lstStyle/>
          <a:p>
            <a:pPr marL="342900" indent="-342900">
              <a:buFont typeface="Wingdings" charset="2"/>
              <a:buChar char="§"/>
            </a:pPr>
            <a:r>
              <a:rPr lang="en-US" sz="2000" dirty="0">
                <a:solidFill>
                  <a:prstClr val="black"/>
                </a:solidFill>
                <a:latin typeface="Arial" charset="0"/>
                <a:ea typeface="Arial" charset="0"/>
                <a:cs typeface="Arial" charset="0"/>
              </a:rPr>
              <a:t>OLAP Analysis</a:t>
            </a:r>
          </a:p>
          <a:p>
            <a:pPr marL="342900" indent="-342900">
              <a:buFont typeface="Wingdings" charset="2"/>
              <a:buChar char="§"/>
            </a:pPr>
            <a:r>
              <a:rPr lang="en-US" sz="2000" dirty="0">
                <a:solidFill>
                  <a:prstClr val="black"/>
                </a:solidFill>
                <a:latin typeface="Arial" charset="0"/>
                <a:ea typeface="Arial" charset="0"/>
                <a:cs typeface="Arial" charset="0"/>
              </a:rPr>
              <a:t>OLAP Cubes</a:t>
            </a:r>
          </a:p>
          <a:p>
            <a:pPr marL="342900" indent="-342900">
              <a:buFont typeface="Wingdings" charset="2"/>
              <a:buChar char="§"/>
            </a:pPr>
            <a:r>
              <a:rPr lang="en-US" sz="2000" dirty="0">
                <a:solidFill>
                  <a:prstClr val="black"/>
                </a:solidFill>
                <a:latin typeface="Arial" charset="0"/>
                <a:ea typeface="Arial" charset="0"/>
                <a:cs typeface="Arial" charset="0"/>
              </a:rPr>
              <a:t>MD Cubes</a:t>
            </a:r>
          </a:p>
          <a:p>
            <a:pPr marL="342900" indent="-342900">
              <a:buFont typeface="Wingdings" charset="2"/>
              <a:buChar char="§"/>
            </a:pPr>
            <a:r>
              <a:rPr lang="en-US" sz="2000" dirty="0">
                <a:solidFill>
                  <a:prstClr val="black"/>
                </a:solidFill>
                <a:latin typeface="Arial" charset="0"/>
                <a:ea typeface="Arial" charset="0"/>
                <a:cs typeface="Arial" charset="0"/>
              </a:rPr>
              <a:t>Data Marts</a:t>
            </a:r>
          </a:p>
          <a:p>
            <a:pPr marL="342900" indent="-342900">
              <a:buFont typeface="Wingdings" charset="2"/>
              <a:buChar char="§"/>
            </a:pPr>
            <a:r>
              <a:rPr lang="en-US" sz="2000" dirty="0">
                <a:solidFill>
                  <a:prstClr val="black"/>
                </a:solidFill>
                <a:latin typeface="Arial" charset="0"/>
                <a:ea typeface="Arial" charset="0"/>
                <a:cs typeface="Arial" charset="0"/>
              </a:rPr>
              <a:t>Star Schema</a:t>
            </a:r>
          </a:p>
          <a:p>
            <a:pPr marL="342900" indent="-342900">
              <a:spcBef>
                <a:spcPts val="800"/>
              </a:spcBef>
              <a:buFont typeface="Wingdings" charset="2"/>
              <a:buChar char="§"/>
            </a:pPr>
            <a:endParaRPr lang="en-US" sz="2000" dirty="0" err="1">
              <a:solidFill>
                <a:prstClr val="black"/>
              </a:solidFill>
              <a:latin typeface="Arial" charset="0"/>
              <a:ea typeface="Arial" charset="0"/>
              <a:cs typeface="Arial" charset="0"/>
            </a:endParaRPr>
          </a:p>
        </p:txBody>
      </p:sp>
      <p:pic>
        <p:nvPicPr>
          <p:cNvPr id="26" name="Picture 25">
            <a:extLst>
              <a:ext uri="{FF2B5EF4-FFF2-40B4-BE49-F238E27FC236}">
                <a16:creationId xmlns:a16="http://schemas.microsoft.com/office/drawing/2014/main" id="{FB7B8BDA-67BB-EE43-91F7-9528F802613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62230" y="2334912"/>
            <a:ext cx="1276848" cy="985013"/>
          </a:xfrm>
          <a:prstGeom prst="rect">
            <a:avLst/>
          </a:prstGeom>
        </p:spPr>
      </p:pic>
    </p:spTree>
    <p:extLst>
      <p:ext uri="{BB962C8B-B14F-4D97-AF65-F5344CB8AC3E}">
        <p14:creationId xmlns:p14="http://schemas.microsoft.com/office/powerpoint/2010/main" val="29645780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306309" y="582001"/>
            <a:ext cx="11137587" cy="622723"/>
          </a:xfrm>
          <a:prstGeom prst="rect">
            <a:avLst/>
          </a:prstGeom>
        </p:spPr>
        <p:txBody>
          <a:bodyPr vert="horz" lIns="121920" tIns="60960" rIns="121920" bIns="6096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667" b="1" dirty="0">
                <a:solidFill>
                  <a:srgbClr val="0070C0"/>
                </a:solidFill>
                <a:latin typeface="Calibri"/>
              </a:rPr>
              <a:t>Data Warehouse Automation &amp; Analytics  </a:t>
            </a:r>
          </a:p>
        </p:txBody>
      </p:sp>
      <p:sp>
        <p:nvSpPr>
          <p:cNvPr id="3" name="Shape 645"/>
          <p:cNvSpPr txBox="1">
            <a:spLocks/>
          </p:cNvSpPr>
          <p:nvPr/>
        </p:nvSpPr>
        <p:spPr>
          <a:xfrm>
            <a:off x="425467" y="-52795"/>
            <a:ext cx="11592979" cy="745483"/>
          </a:xfrm>
          <a:prstGeom prst="rect">
            <a:avLst/>
          </a:prstGeom>
          <a:noFill/>
          <a:ln>
            <a:noFill/>
          </a:ln>
        </p:spPr>
        <p:txBody>
          <a:bodyPr vert="horz" lIns="0" tIns="0" rIns="0" bIns="0" rtlCol="0" anchor="b" anchorCtr="0">
            <a:noAutofit/>
          </a:bodyPr>
          <a:lstStyle>
            <a:lvl1pPr marL="0" algn="l" defTabSz="685800" rtl="0" eaLnBrk="1" latinLnBrk="0" hangingPunct="1">
              <a:lnSpc>
                <a:spcPct val="90000"/>
              </a:lnSpc>
              <a:spcBef>
                <a:spcPts val="0"/>
              </a:spcBef>
              <a:buClr>
                <a:schemeClr val="accent1"/>
              </a:buClr>
              <a:buFont typeface="Arial"/>
              <a:buNone/>
              <a:defRPr lang="en-US" sz="1800" b="1" i="0" kern="1200" cap="all" spc="300" baseline="0">
                <a:solidFill>
                  <a:srgbClr val="6AD03B"/>
                </a:solidFill>
                <a:latin typeface="Arial" charset="0"/>
                <a:ea typeface="Arial" charset="0"/>
                <a:cs typeface="Arial" charset="0"/>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pPr>
              <a:buClr>
                <a:srgbClr val="000000"/>
              </a:buClr>
              <a:buSzPct val="25000"/>
            </a:pPr>
            <a:r>
              <a:rPr sz="2667" dirty="0">
                <a:solidFill>
                  <a:prstClr val="black"/>
                </a:solidFill>
              </a:rPr>
              <a:t>BUSINESS INTELLIGENCE Architecture</a:t>
            </a:r>
          </a:p>
        </p:txBody>
      </p:sp>
      <p:sp>
        <p:nvSpPr>
          <p:cNvPr id="5" name="Rounded Rectangle 4"/>
          <p:cNvSpPr/>
          <p:nvPr/>
        </p:nvSpPr>
        <p:spPr>
          <a:xfrm>
            <a:off x="1291444" y="1449950"/>
            <a:ext cx="3748808" cy="4695170"/>
          </a:xfrm>
          <a:prstGeom prst="roundRect">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nvGrpSpPr>
          <p:cNvPr id="8" name="Group 7"/>
          <p:cNvGrpSpPr/>
          <p:nvPr/>
        </p:nvGrpSpPr>
        <p:grpSpPr>
          <a:xfrm>
            <a:off x="6979322" y="1465448"/>
            <a:ext cx="3876760" cy="4780865"/>
            <a:chOff x="6958437" y="1478075"/>
            <a:chExt cx="4140533" cy="4946289"/>
          </a:xfrm>
        </p:grpSpPr>
        <p:sp>
          <p:nvSpPr>
            <p:cNvPr id="9" name="TextBox 8"/>
            <p:cNvSpPr txBox="1"/>
            <p:nvPr/>
          </p:nvSpPr>
          <p:spPr>
            <a:xfrm>
              <a:off x="7452154" y="4089240"/>
              <a:ext cx="3153098" cy="2335124"/>
            </a:xfrm>
            <a:prstGeom prst="rect">
              <a:avLst/>
            </a:prstGeom>
            <a:noFill/>
          </p:spPr>
          <p:txBody>
            <a:bodyPr wrap="square" lIns="0" tIns="0" rIns="0" bIns="0" rtlCol="0">
              <a:spAutoFit/>
            </a:bodyPr>
            <a:lstStyle/>
            <a:p>
              <a:pPr marL="342900" indent="-342900">
                <a:buFont typeface="Wingdings" charset="2"/>
                <a:buChar char="§"/>
              </a:pPr>
              <a:r>
                <a:rPr lang="en-US" sz="2000" dirty="0">
                  <a:solidFill>
                    <a:prstClr val="black"/>
                  </a:solidFill>
                  <a:latin typeface="Arial" charset="0"/>
                  <a:ea typeface="Arial" charset="0"/>
                  <a:cs typeface="Arial" charset="0"/>
                </a:rPr>
                <a:t>Advanced Charts &amp; Dashboards</a:t>
              </a:r>
            </a:p>
            <a:p>
              <a:pPr marL="342900" indent="-342900">
                <a:buFont typeface="Wingdings" charset="2"/>
                <a:buChar char="§"/>
              </a:pPr>
              <a:r>
                <a:rPr lang="en-US" sz="2000" dirty="0">
                  <a:solidFill>
                    <a:prstClr val="black"/>
                  </a:solidFill>
                  <a:latin typeface="Arial" charset="0"/>
                  <a:ea typeface="Arial" charset="0"/>
                  <a:cs typeface="Arial" charset="0"/>
                </a:rPr>
                <a:t>Statistical Analysis </a:t>
              </a:r>
            </a:p>
            <a:p>
              <a:pPr marL="342900" indent="-342900">
                <a:buFont typeface="Wingdings" charset="2"/>
                <a:buChar char="§"/>
              </a:pPr>
              <a:r>
                <a:rPr lang="en-US" sz="2000" dirty="0">
                  <a:solidFill>
                    <a:prstClr val="black"/>
                  </a:solidFill>
                  <a:latin typeface="Arial" charset="0"/>
                  <a:ea typeface="Arial" charset="0"/>
                  <a:cs typeface="Arial" charset="0"/>
                </a:rPr>
                <a:t>Advanced Calculations</a:t>
              </a:r>
            </a:p>
            <a:p>
              <a:pPr marL="342900" indent="-342900">
                <a:buFont typeface="Wingdings" charset="2"/>
                <a:buChar char="§"/>
              </a:pPr>
              <a:r>
                <a:rPr lang="en-US" sz="2000" dirty="0">
                  <a:solidFill>
                    <a:prstClr val="black"/>
                  </a:solidFill>
                  <a:latin typeface="Arial" charset="0"/>
                  <a:ea typeface="Arial" charset="0"/>
                  <a:cs typeface="Arial" charset="0"/>
                </a:rPr>
                <a:t>Analyzing Time-Based Data</a:t>
              </a:r>
            </a:p>
            <a:p>
              <a:pPr marL="342900" indent="-342900">
                <a:spcBef>
                  <a:spcPts val="800"/>
                </a:spcBef>
                <a:buFont typeface="Wingdings" charset="2"/>
                <a:buChar char="§"/>
              </a:pPr>
              <a:endParaRPr lang="en-US" sz="2000" dirty="0" err="1">
                <a:solidFill>
                  <a:prstClr val="black"/>
                </a:solidFill>
                <a:latin typeface="Arial" charset="0"/>
                <a:ea typeface="Arial" charset="0"/>
                <a:cs typeface="Arial" charset="0"/>
              </a:endParaRPr>
            </a:p>
          </p:txBody>
        </p:sp>
        <p:sp>
          <p:nvSpPr>
            <p:cNvPr id="10" name="Rounded Rectangle 9"/>
            <p:cNvSpPr/>
            <p:nvPr/>
          </p:nvSpPr>
          <p:spPr>
            <a:xfrm>
              <a:off x="6958437" y="1478075"/>
              <a:ext cx="4140533" cy="4857629"/>
            </a:xfrm>
            <a:prstGeom prst="roundRect">
              <a:avLst/>
            </a:prstGeom>
            <a:noFill/>
            <a:ln w="762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cxnSp>
        <p:nvCxnSpPr>
          <p:cNvPr id="12" name="Straight Connector 11"/>
          <p:cNvCxnSpPr/>
          <p:nvPr/>
        </p:nvCxnSpPr>
        <p:spPr>
          <a:xfrm>
            <a:off x="5040252" y="3797535"/>
            <a:ext cx="1939070" cy="15498"/>
          </a:xfrm>
          <a:prstGeom prst="line">
            <a:avLst/>
          </a:prstGeom>
          <a:ln w="635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nvGrpSpPr>
          <p:cNvPr id="6" name="Group 5"/>
          <p:cNvGrpSpPr/>
          <p:nvPr/>
        </p:nvGrpSpPr>
        <p:grpSpPr>
          <a:xfrm>
            <a:off x="1771543" y="1786352"/>
            <a:ext cx="2658223" cy="1649373"/>
            <a:chOff x="1747438" y="1626267"/>
            <a:chExt cx="2658223" cy="1649373"/>
          </a:xfrm>
        </p:grpSpPr>
        <p:sp>
          <p:nvSpPr>
            <p:cNvPr id="27" name="Freeform 231"/>
            <p:cNvSpPr>
              <a:spLocks/>
            </p:cNvSpPr>
            <p:nvPr/>
          </p:nvSpPr>
          <p:spPr bwMode="auto">
            <a:xfrm>
              <a:off x="1747438" y="1626267"/>
              <a:ext cx="2658223" cy="1649373"/>
            </a:xfrm>
            <a:custGeom>
              <a:avLst/>
              <a:gdLst>
                <a:gd name="T0" fmla="*/ 204 w 256"/>
                <a:gd name="T1" fmla="*/ 168 h 168"/>
                <a:gd name="T2" fmla="*/ 160 w 256"/>
                <a:gd name="T3" fmla="*/ 168 h 168"/>
                <a:gd name="T4" fmla="*/ 160 w 256"/>
                <a:gd name="T5" fmla="*/ 160 h 168"/>
                <a:gd name="T6" fmla="*/ 204 w 256"/>
                <a:gd name="T7" fmla="*/ 160 h 168"/>
                <a:gd name="T8" fmla="*/ 248 w 256"/>
                <a:gd name="T9" fmla="*/ 116 h 168"/>
                <a:gd name="T10" fmla="*/ 212 w 256"/>
                <a:gd name="T11" fmla="*/ 76 h 168"/>
                <a:gd name="T12" fmla="*/ 208 w 256"/>
                <a:gd name="T13" fmla="*/ 76 h 168"/>
                <a:gd name="T14" fmla="*/ 208 w 256"/>
                <a:gd name="T15" fmla="*/ 72 h 168"/>
                <a:gd name="T16" fmla="*/ 176 w 256"/>
                <a:gd name="T17" fmla="*/ 40 h 168"/>
                <a:gd name="T18" fmla="*/ 170 w 256"/>
                <a:gd name="T19" fmla="*/ 40 h 168"/>
                <a:gd name="T20" fmla="*/ 168 w 256"/>
                <a:gd name="T21" fmla="*/ 38 h 168"/>
                <a:gd name="T22" fmla="*/ 116 w 256"/>
                <a:gd name="T23" fmla="*/ 8 h 168"/>
                <a:gd name="T24" fmla="*/ 56 w 256"/>
                <a:gd name="T25" fmla="*/ 68 h 168"/>
                <a:gd name="T26" fmla="*/ 56 w 256"/>
                <a:gd name="T27" fmla="*/ 72 h 168"/>
                <a:gd name="T28" fmla="*/ 52 w 256"/>
                <a:gd name="T29" fmla="*/ 72 h 168"/>
                <a:gd name="T30" fmla="*/ 8 w 256"/>
                <a:gd name="T31" fmla="*/ 116 h 168"/>
                <a:gd name="T32" fmla="*/ 52 w 256"/>
                <a:gd name="T33" fmla="*/ 160 h 168"/>
                <a:gd name="T34" fmla="*/ 96 w 256"/>
                <a:gd name="T35" fmla="*/ 160 h 168"/>
                <a:gd name="T36" fmla="*/ 96 w 256"/>
                <a:gd name="T37" fmla="*/ 168 h 168"/>
                <a:gd name="T38" fmla="*/ 52 w 256"/>
                <a:gd name="T39" fmla="*/ 168 h 168"/>
                <a:gd name="T40" fmla="*/ 0 w 256"/>
                <a:gd name="T41" fmla="*/ 116 h 168"/>
                <a:gd name="T42" fmla="*/ 48 w 256"/>
                <a:gd name="T43" fmla="*/ 65 h 168"/>
                <a:gd name="T44" fmla="*/ 116 w 256"/>
                <a:gd name="T45" fmla="*/ 0 h 168"/>
                <a:gd name="T46" fmla="*/ 174 w 256"/>
                <a:gd name="T47" fmla="*/ 32 h 168"/>
                <a:gd name="T48" fmla="*/ 176 w 256"/>
                <a:gd name="T49" fmla="*/ 32 h 168"/>
                <a:gd name="T50" fmla="*/ 216 w 256"/>
                <a:gd name="T51" fmla="*/ 69 h 168"/>
                <a:gd name="T52" fmla="*/ 256 w 256"/>
                <a:gd name="T53" fmla="*/ 116 h 168"/>
                <a:gd name="T54" fmla="*/ 204 w 256"/>
                <a:gd name="T55" fmla="*/ 168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56" h="168">
                  <a:moveTo>
                    <a:pt x="204" y="168"/>
                  </a:moveTo>
                  <a:cubicBezTo>
                    <a:pt x="160" y="168"/>
                    <a:pt x="160" y="168"/>
                    <a:pt x="160" y="168"/>
                  </a:cubicBezTo>
                  <a:cubicBezTo>
                    <a:pt x="160" y="160"/>
                    <a:pt x="160" y="160"/>
                    <a:pt x="160" y="160"/>
                  </a:cubicBezTo>
                  <a:cubicBezTo>
                    <a:pt x="204" y="160"/>
                    <a:pt x="204" y="160"/>
                    <a:pt x="204" y="160"/>
                  </a:cubicBezTo>
                  <a:cubicBezTo>
                    <a:pt x="228" y="160"/>
                    <a:pt x="248" y="141"/>
                    <a:pt x="248" y="116"/>
                  </a:cubicBezTo>
                  <a:cubicBezTo>
                    <a:pt x="248" y="94"/>
                    <a:pt x="233" y="76"/>
                    <a:pt x="212" y="76"/>
                  </a:cubicBezTo>
                  <a:cubicBezTo>
                    <a:pt x="208" y="76"/>
                    <a:pt x="208" y="76"/>
                    <a:pt x="208" y="76"/>
                  </a:cubicBezTo>
                  <a:cubicBezTo>
                    <a:pt x="208" y="72"/>
                    <a:pt x="208" y="72"/>
                    <a:pt x="208" y="72"/>
                  </a:cubicBezTo>
                  <a:cubicBezTo>
                    <a:pt x="208" y="57"/>
                    <a:pt x="200" y="40"/>
                    <a:pt x="176" y="40"/>
                  </a:cubicBezTo>
                  <a:cubicBezTo>
                    <a:pt x="170" y="40"/>
                    <a:pt x="170" y="40"/>
                    <a:pt x="170" y="40"/>
                  </a:cubicBezTo>
                  <a:cubicBezTo>
                    <a:pt x="168" y="38"/>
                    <a:pt x="168" y="38"/>
                    <a:pt x="168" y="38"/>
                  </a:cubicBezTo>
                  <a:cubicBezTo>
                    <a:pt x="158" y="20"/>
                    <a:pt x="138" y="8"/>
                    <a:pt x="116" y="8"/>
                  </a:cubicBezTo>
                  <a:cubicBezTo>
                    <a:pt x="83" y="8"/>
                    <a:pt x="56" y="35"/>
                    <a:pt x="56" y="68"/>
                  </a:cubicBezTo>
                  <a:cubicBezTo>
                    <a:pt x="56" y="72"/>
                    <a:pt x="56" y="72"/>
                    <a:pt x="56" y="72"/>
                  </a:cubicBezTo>
                  <a:cubicBezTo>
                    <a:pt x="52" y="72"/>
                    <a:pt x="52" y="72"/>
                    <a:pt x="52" y="72"/>
                  </a:cubicBezTo>
                  <a:cubicBezTo>
                    <a:pt x="28" y="72"/>
                    <a:pt x="8" y="92"/>
                    <a:pt x="8" y="116"/>
                  </a:cubicBezTo>
                  <a:cubicBezTo>
                    <a:pt x="8" y="141"/>
                    <a:pt x="28" y="160"/>
                    <a:pt x="52" y="160"/>
                  </a:cubicBezTo>
                  <a:cubicBezTo>
                    <a:pt x="96" y="160"/>
                    <a:pt x="96" y="160"/>
                    <a:pt x="96" y="160"/>
                  </a:cubicBezTo>
                  <a:cubicBezTo>
                    <a:pt x="96" y="168"/>
                    <a:pt x="96" y="168"/>
                    <a:pt x="96" y="168"/>
                  </a:cubicBezTo>
                  <a:cubicBezTo>
                    <a:pt x="52" y="168"/>
                    <a:pt x="52" y="168"/>
                    <a:pt x="52" y="168"/>
                  </a:cubicBezTo>
                  <a:cubicBezTo>
                    <a:pt x="23" y="168"/>
                    <a:pt x="0" y="145"/>
                    <a:pt x="0" y="116"/>
                  </a:cubicBezTo>
                  <a:cubicBezTo>
                    <a:pt x="0" y="89"/>
                    <a:pt x="21" y="67"/>
                    <a:pt x="48" y="65"/>
                  </a:cubicBezTo>
                  <a:cubicBezTo>
                    <a:pt x="50" y="29"/>
                    <a:pt x="80" y="0"/>
                    <a:pt x="116" y="0"/>
                  </a:cubicBezTo>
                  <a:cubicBezTo>
                    <a:pt x="141" y="0"/>
                    <a:pt x="162" y="12"/>
                    <a:pt x="174" y="32"/>
                  </a:cubicBezTo>
                  <a:cubicBezTo>
                    <a:pt x="176" y="32"/>
                    <a:pt x="176" y="32"/>
                    <a:pt x="176" y="32"/>
                  </a:cubicBezTo>
                  <a:cubicBezTo>
                    <a:pt x="199" y="32"/>
                    <a:pt x="214" y="46"/>
                    <a:pt x="216" y="69"/>
                  </a:cubicBezTo>
                  <a:cubicBezTo>
                    <a:pt x="239" y="71"/>
                    <a:pt x="256" y="90"/>
                    <a:pt x="256" y="116"/>
                  </a:cubicBezTo>
                  <a:cubicBezTo>
                    <a:pt x="256" y="145"/>
                    <a:pt x="233" y="168"/>
                    <a:pt x="204" y="168"/>
                  </a:cubicBezTo>
                  <a:close/>
                </a:path>
              </a:pathLst>
            </a:custGeom>
            <a:solidFill>
              <a:srgbClr val="3B5C6E"/>
            </a:solidFill>
            <a:ln>
              <a:noFill/>
            </a:ln>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cxnSp>
          <p:nvCxnSpPr>
            <p:cNvPr id="28" name="Straight Connector 27"/>
            <p:cNvCxnSpPr/>
            <p:nvPr/>
          </p:nvCxnSpPr>
          <p:spPr>
            <a:xfrm>
              <a:off x="2730303" y="3233282"/>
              <a:ext cx="748520" cy="1310"/>
            </a:xfrm>
            <a:prstGeom prst="line">
              <a:avLst/>
            </a:prstGeom>
            <a:ln w="82550">
              <a:solidFill>
                <a:srgbClr val="3B5C6E"/>
              </a:solidFill>
            </a:ln>
          </p:spPr>
          <p:style>
            <a:lnRef idx="1">
              <a:schemeClr val="accent1"/>
            </a:lnRef>
            <a:fillRef idx="0">
              <a:schemeClr val="accent1"/>
            </a:fillRef>
            <a:effectRef idx="0">
              <a:schemeClr val="accent1"/>
            </a:effectRef>
            <a:fontRef idx="minor">
              <a:schemeClr val="tx1"/>
            </a:fontRef>
          </p:style>
        </p:cxnSp>
      </p:grpSp>
      <p:pic>
        <p:nvPicPr>
          <p:cNvPr id="17" name="Picture 16">
            <a:extLst>
              <a:ext uri="{FF2B5EF4-FFF2-40B4-BE49-F238E27FC236}">
                <a16:creationId xmlns:a16="http://schemas.microsoft.com/office/drawing/2014/main" id="{A493C6B0-3FD0-F34A-B941-85668C912D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92177" y="1611211"/>
            <a:ext cx="1949247" cy="1949247"/>
          </a:xfrm>
          <a:prstGeom prst="rect">
            <a:avLst/>
          </a:prstGeom>
        </p:spPr>
      </p:pic>
      <p:sp>
        <p:nvSpPr>
          <p:cNvPr id="21" name="TextBox 20">
            <a:extLst>
              <a:ext uri="{FF2B5EF4-FFF2-40B4-BE49-F238E27FC236}">
                <a16:creationId xmlns:a16="http://schemas.microsoft.com/office/drawing/2014/main" id="{E171F17F-465C-D543-8795-858E3C24FD82}"/>
              </a:ext>
            </a:extLst>
          </p:cNvPr>
          <p:cNvSpPr txBox="1"/>
          <p:nvPr/>
        </p:nvSpPr>
        <p:spPr>
          <a:xfrm>
            <a:off x="1991623" y="4001673"/>
            <a:ext cx="2348450" cy="1884061"/>
          </a:xfrm>
          <a:prstGeom prst="rect">
            <a:avLst/>
          </a:prstGeom>
          <a:noFill/>
        </p:spPr>
        <p:txBody>
          <a:bodyPr wrap="square" lIns="0" tIns="0" rIns="0" bIns="0" rtlCol="0">
            <a:spAutoFit/>
          </a:bodyPr>
          <a:lstStyle/>
          <a:p>
            <a:pPr marL="342900" indent="-342900">
              <a:buFont typeface="Wingdings" charset="2"/>
              <a:buChar char="§"/>
            </a:pPr>
            <a:r>
              <a:rPr lang="en-US" sz="2000" dirty="0">
                <a:solidFill>
                  <a:prstClr val="black"/>
                </a:solidFill>
                <a:latin typeface="Arial" charset="0"/>
                <a:ea typeface="Arial" charset="0"/>
                <a:cs typeface="Arial" charset="0"/>
              </a:rPr>
              <a:t>OLAP Analysis</a:t>
            </a:r>
          </a:p>
          <a:p>
            <a:pPr marL="342900" indent="-342900">
              <a:buFont typeface="Wingdings" charset="2"/>
              <a:buChar char="§"/>
            </a:pPr>
            <a:r>
              <a:rPr lang="en-US" sz="2000" dirty="0">
                <a:solidFill>
                  <a:prstClr val="black"/>
                </a:solidFill>
                <a:latin typeface="Arial" charset="0"/>
                <a:ea typeface="Arial" charset="0"/>
                <a:cs typeface="Arial" charset="0"/>
              </a:rPr>
              <a:t>OLAP Cubes</a:t>
            </a:r>
          </a:p>
          <a:p>
            <a:pPr marL="342900" indent="-342900">
              <a:buFont typeface="Wingdings" charset="2"/>
              <a:buChar char="§"/>
            </a:pPr>
            <a:r>
              <a:rPr lang="en-US" sz="2000" dirty="0">
                <a:solidFill>
                  <a:prstClr val="black"/>
                </a:solidFill>
                <a:latin typeface="Arial" charset="0"/>
                <a:ea typeface="Arial" charset="0"/>
                <a:cs typeface="Arial" charset="0"/>
              </a:rPr>
              <a:t>MD Cubes</a:t>
            </a:r>
          </a:p>
          <a:p>
            <a:pPr marL="342900" indent="-342900">
              <a:buFont typeface="Wingdings" charset="2"/>
              <a:buChar char="§"/>
            </a:pPr>
            <a:r>
              <a:rPr lang="en-US" sz="2000" dirty="0">
                <a:solidFill>
                  <a:prstClr val="black"/>
                </a:solidFill>
                <a:latin typeface="Arial" charset="0"/>
                <a:ea typeface="Arial" charset="0"/>
                <a:cs typeface="Arial" charset="0"/>
              </a:rPr>
              <a:t>Data Marts</a:t>
            </a:r>
          </a:p>
          <a:p>
            <a:pPr marL="342900" indent="-342900">
              <a:buFont typeface="Wingdings" charset="2"/>
              <a:buChar char="§"/>
            </a:pPr>
            <a:r>
              <a:rPr lang="en-US" sz="2000" dirty="0">
                <a:solidFill>
                  <a:prstClr val="black"/>
                </a:solidFill>
                <a:latin typeface="Arial" charset="0"/>
                <a:ea typeface="Arial" charset="0"/>
                <a:cs typeface="Arial" charset="0"/>
              </a:rPr>
              <a:t>Star Schema</a:t>
            </a:r>
          </a:p>
          <a:p>
            <a:pPr marL="342900" indent="-342900">
              <a:spcBef>
                <a:spcPts val="800"/>
              </a:spcBef>
              <a:buFont typeface="Wingdings" charset="2"/>
              <a:buChar char="§"/>
            </a:pPr>
            <a:endParaRPr lang="en-US" sz="2000" dirty="0" err="1">
              <a:solidFill>
                <a:prstClr val="black"/>
              </a:solidFill>
              <a:latin typeface="Arial" charset="0"/>
              <a:ea typeface="Arial" charset="0"/>
              <a:cs typeface="Arial" charset="0"/>
            </a:endParaRPr>
          </a:p>
        </p:txBody>
      </p:sp>
      <p:pic>
        <p:nvPicPr>
          <p:cNvPr id="22" name="Picture 21">
            <a:extLst>
              <a:ext uri="{FF2B5EF4-FFF2-40B4-BE49-F238E27FC236}">
                <a16:creationId xmlns:a16="http://schemas.microsoft.com/office/drawing/2014/main" id="{04775CAF-48EE-7D4D-A2DB-C4D834050BF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62230" y="2334912"/>
            <a:ext cx="1276848" cy="985013"/>
          </a:xfrm>
          <a:prstGeom prst="rect">
            <a:avLst/>
          </a:prstGeom>
        </p:spPr>
      </p:pic>
    </p:spTree>
    <p:extLst>
      <p:ext uri="{BB962C8B-B14F-4D97-AF65-F5344CB8AC3E}">
        <p14:creationId xmlns:p14="http://schemas.microsoft.com/office/powerpoint/2010/main" val="102975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ounded Rectangle 33"/>
          <p:cNvSpPr/>
          <p:nvPr/>
        </p:nvSpPr>
        <p:spPr>
          <a:xfrm>
            <a:off x="8473113" y="1741392"/>
            <a:ext cx="3545333" cy="4249856"/>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a:t>AEMv</a:t>
            </a:r>
            <a:endParaRPr lang="en-US" sz="2400" dirty="0"/>
          </a:p>
        </p:txBody>
      </p:sp>
      <p:sp>
        <p:nvSpPr>
          <p:cNvPr id="27" name="TextBox 26"/>
          <p:cNvSpPr txBox="1"/>
          <p:nvPr/>
        </p:nvSpPr>
        <p:spPr>
          <a:xfrm>
            <a:off x="9313098" y="5332350"/>
            <a:ext cx="2320102" cy="461665"/>
          </a:xfrm>
          <a:prstGeom prst="rect">
            <a:avLst/>
          </a:prstGeom>
          <a:noFill/>
        </p:spPr>
        <p:txBody>
          <a:bodyPr wrap="square" rtlCol="0">
            <a:spAutoFit/>
          </a:bodyPr>
          <a:lstStyle/>
          <a:p>
            <a:r>
              <a:rPr lang="en-US" sz="2400" b="1" dirty="0">
                <a:solidFill>
                  <a:schemeClr val="bg1"/>
                </a:solidFill>
              </a:rPr>
              <a:t>Plumber API’s</a:t>
            </a:r>
          </a:p>
        </p:txBody>
      </p:sp>
      <p:sp>
        <p:nvSpPr>
          <p:cNvPr id="37" name="Oval 36"/>
          <p:cNvSpPr/>
          <p:nvPr/>
        </p:nvSpPr>
        <p:spPr>
          <a:xfrm>
            <a:off x="316397" y="1700805"/>
            <a:ext cx="4665911" cy="4290444"/>
          </a:xfrm>
          <a:prstGeom prst="ellipse">
            <a:avLst/>
          </a:prstGeom>
          <a:solidFill>
            <a:srgbClr val="0070C0"/>
          </a:solidFill>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sz="3200" dirty="0"/>
          </a:p>
          <a:p>
            <a:pPr algn="ctr"/>
            <a:endParaRPr lang="en-US" sz="3200" dirty="0"/>
          </a:p>
          <a:p>
            <a:pPr algn="ctr"/>
            <a:endParaRPr lang="en-US" sz="3200" dirty="0"/>
          </a:p>
          <a:p>
            <a:pPr algn="ctr"/>
            <a:endParaRPr lang="en-US" sz="3200" dirty="0"/>
          </a:p>
          <a:p>
            <a:pPr algn="ctr"/>
            <a:endParaRPr lang="en-US" sz="3200" dirty="0"/>
          </a:p>
          <a:p>
            <a:pPr algn="ctr"/>
            <a:endParaRPr lang="en-US" sz="3200" dirty="0"/>
          </a:p>
          <a:p>
            <a:pPr algn="ctr"/>
            <a:endParaRPr lang="en-US" sz="3200" dirty="0"/>
          </a:p>
          <a:p>
            <a:pPr algn="ctr"/>
            <a:r>
              <a:rPr lang="en-US" sz="3200" dirty="0"/>
              <a:t>Security</a:t>
            </a:r>
          </a:p>
        </p:txBody>
      </p:sp>
      <p:cxnSp>
        <p:nvCxnSpPr>
          <p:cNvPr id="67" name="Elbow Connector 66"/>
          <p:cNvCxnSpPr/>
          <p:nvPr/>
        </p:nvCxnSpPr>
        <p:spPr>
          <a:xfrm flipH="1" flipV="1">
            <a:off x="3608832" y="4455970"/>
            <a:ext cx="5160029" cy="24329"/>
          </a:xfrm>
          <a:prstGeom prst="straightConnector1">
            <a:avLst/>
          </a:prstGeom>
          <a:ln w="120650">
            <a:prstDash val="solid"/>
            <a:headEnd type="none"/>
            <a:tailEnd type="triangle"/>
          </a:ln>
        </p:spPr>
        <p:style>
          <a:lnRef idx="1">
            <a:schemeClr val="accent1"/>
          </a:lnRef>
          <a:fillRef idx="0">
            <a:schemeClr val="accent1"/>
          </a:fillRef>
          <a:effectRef idx="0">
            <a:schemeClr val="accent1"/>
          </a:effectRef>
          <a:fontRef idx="minor">
            <a:schemeClr val="tx1"/>
          </a:fontRef>
        </p:style>
      </p:cxnSp>
      <p:sp>
        <p:nvSpPr>
          <p:cNvPr id="31" name="Oval 30"/>
          <p:cNvSpPr/>
          <p:nvPr/>
        </p:nvSpPr>
        <p:spPr>
          <a:xfrm>
            <a:off x="497671" y="2440116"/>
            <a:ext cx="3277159" cy="2816105"/>
          </a:xfrm>
          <a:prstGeom prst="ellipse">
            <a:avLst/>
          </a:prstGeom>
          <a:solidFill>
            <a:srgbClr val="002060"/>
          </a:solidFill>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2400" dirty="0"/>
              <a:t>Data </a:t>
            </a:r>
          </a:p>
          <a:p>
            <a:pPr algn="ctr"/>
            <a:r>
              <a:rPr lang="en-US" sz="2400" dirty="0"/>
              <a:t>Warehouse</a:t>
            </a:r>
          </a:p>
        </p:txBody>
      </p:sp>
      <p:sp>
        <p:nvSpPr>
          <p:cNvPr id="35" name="Rounded Rectangle 34"/>
          <p:cNvSpPr/>
          <p:nvPr/>
        </p:nvSpPr>
        <p:spPr>
          <a:xfrm>
            <a:off x="5785541" y="3977001"/>
            <a:ext cx="1394641" cy="1147331"/>
          </a:xfrm>
          <a:prstGeom prst="round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67" dirty="0"/>
              <a:t>REST Response with Payload</a:t>
            </a:r>
          </a:p>
        </p:txBody>
      </p:sp>
      <p:sp>
        <p:nvSpPr>
          <p:cNvPr id="18" name="Rounded Rectangle 17"/>
          <p:cNvSpPr/>
          <p:nvPr/>
        </p:nvSpPr>
        <p:spPr>
          <a:xfrm>
            <a:off x="8768862" y="2440115"/>
            <a:ext cx="3001108" cy="2811824"/>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a:t>RStudio</a:t>
            </a:r>
            <a:endParaRPr lang="en-US" sz="2400" dirty="0"/>
          </a:p>
          <a:p>
            <a:pPr algn="ctr"/>
            <a:r>
              <a:rPr lang="en-US" sz="1600" dirty="0"/>
              <a:t>Saved Search End Point</a:t>
            </a:r>
          </a:p>
          <a:p>
            <a:pPr algn="ctr"/>
            <a:r>
              <a:rPr lang="en-US" sz="1600" dirty="0"/>
              <a:t>JSON API call</a:t>
            </a:r>
          </a:p>
        </p:txBody>
      </p:sp>
      <p:cxnSp>
        <p:nvCxnSpPr>
          <p:cNvPr id="11" name="Elbow Connector 66"/>
          <p:cNvCxnSpPr/>
          <p:nvPr/>
        </p:nvCxnSpPr>
        <p:spPr>
          <a:xfrm flipV="1">
            <a:off x="3677107" y="3188571"/>
            <a:ext cx="5091755" cy="856"/>
          </a:xfrm>
          <a:prstGeom prst="straightConnector1">
            <a:avLst/>
          </a:prstGeom>
          <a:ln w="120650">
            <a:prstDash val="solid"/>
            <a:headEnd type="none"/>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a:xfrm>
            <a:off x="5767754" y="2489235"/>
            <a:ext cx="1394641" cy="1147331"/>
          </a:xfrm>
          <a:prstGeom prst="round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67" dirty="0"/>
              <a:t>Outbound REST Request</a:t>
            </a:r>
          </a:p>
        </p:txBody>
      </p:sp>
      <p:sp>
        <p:nvSpPr>
          <p:cNvPr id="16" name="Shape 645">
            <a:extLst>
              <a:ext uri="{FF2B5EF4-FFF2-40B4-BE49-F238E27FC236}">
                <a16:creationId xmlns:a16="http://schemas.microsoft.com/office/drawing/2014/main" id="{661B00CA-6882-A34C-B954-852E5493ABC5}"/>
              </a:ext>
            </a:extLst>
          </p:cNvPr>
          <p:cNvSpPr txBox="1">
            <a:spLocks/>
          </p:cNvSpPr>
          <p:nvPr/>
        </p:nvSpPr>
        <p:spPr>
          <a:xfrm>
            <a:off x="426494" y="53981"/>
            <a:ext cx="11592979" cy="745483"/>
          </a:xfrm>
          <a:prstGeom prst="rect">
            <a:avLst/>
          </a:prstGeom>
          <a:noFill/>
          <a:ln>
            <a:noFill/>
          </a:ln>
        </p:spPr>
        <p:txBody>
          <a:bodyPr vert="horz" lIns="0" tIns="0" rIns="0" bIns="0" rtlCol="0" anchor="b" anchorCtr="0">
            <a:noAutofit/>
          </a:bodyPr>
          <a:lstStyle>
            <a:lvl1pPr marL="0" algn="l" defTabSz="685800" rtl="0" eaLnBrk="1" latinLnBrk="0" hangingPunct="1">
              <a:lnSpc>
                <a:spcPct val="90000"/>
              </a:lnSpc>
              <a:spcBef>
                <a:spcPts val="0"/>
              </a:spcBef>
              <a:buClr>
                <a:schemeClr val="accent1"/>
              </a:buClr>
              <a:buFont typeface="Arial"/>
              <a:buNone/>
              <a:defRPr lang="en-US" sz="1800" b="1" i="0" kern="1200" cap="all" spc="300" baseline="0">
                <a:solidFill>
                  <a:srgbClr val="6AD03B"/>
                </a:solidFill>
                <a:latin typeface="Arial" charset="0"/>
                <a:ea typeface="Arial" charset="0"/>
                <a:cs typeface="Arial" charset="0"/>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pPr>
              <a:buClr>
                <a:srgbClr val="000000"/>
              </a:buClr>
              <a:buSzPct val="25000"/>
            </a:pPr>
            <a:r>
              <a:rPr lang="en-US" sz="2667" dirty="0">
                <a:solidFill>
                  <a:prstClr val="black"/>
                </a:solidFill>
              </a:rPr>
              <a:t>Plumber</a:t>
            </a:r>
            <a:r>
              <a:rPr sz="2667" dirty="0">
                <a:solidFill>
                  <a:prstClr val="black"/>
                </a:solidFill>
              </a:rPr>
              <a:t> </a:t>
            </a:r>
            <a:r>
              <a:rPr lang="en-US" sz="2667" dirty="0">
                <a:solidFill>
                  <a:prstClr val="black"/>
                </a:solidFill>
              </a:rPr>
              <a:t>Webservice API Calls</a:t>
            </a:r>
            <a:endParaRPr sz="2667" dirty="0">
              <a:solidFill>
                <a:prstClr val="black"/>
              </a:solidFill>
            </a:endParaRPr>
          </a:p>
        </p:txBody>
      </p:sp>
      <p:sp>
        <p:nvSpPr>
          <p:cNvPr id="19" name="TextBox 18">
            <a:extLst>
              <a:ext uri="{FF2B5EF4-FFF2-40B4-BE49-F238E27FC236}">
                <a16:creationId xmlns:a16="http://schemas.microsoft.com/office/drawing/2014/main" id="{72CAA8EF-5F52-B44D-BE8A-83033CE99416}"/>
              </a:ext>
            </a:extLst>
          </p:cNvPr>
          <p:cNvSpPr txBox="1"/>
          <p:nvPr/>
        </p:nvSpPr>
        <p:spPr>
          <a:xfrm>
            <a:off x="9109365" y="1859921"/>
            <a:ext cx="2320102" cy="461665"/>
          </a:xfrm>
          <a:prstGeom prst="rect">
            <a:avLst/>
          </a:prstGeom>
          <a:noFill/>
        </p:spPr>
        <p:txBody>
          <a:bodyPr wrap="square" rtlCol="0">
            <a:spAutoFit/>
          </a:bodyPr>
          <a:lstStyle/>
          <a:p>
            <a:r>
              <a:rPr lang="en-US" sz="2400" b="1" dirty="0" err="1">
                <a:solidFill>
                  <a:schemeClr val="bg1"/>
                </a:solidFill>
              </a:rPr>
              <a:t>RConnect</a:t>
            </a:r>
            <a:r>
              <a:rPr lang="en-US" sz="2400" b="1" dirty="0">
                <a:solidFill>
                  <a:schemeClr val="bg1"/>
                </a:solidFill>
              </a:rPr>
              <a:t>/IPaaS</a:t>
            </a:r>
          </a:p>
        </p:txBody>
      </p:sp>
    </p:spTree>
    <p:extLst>
      <p:ext uri="{BB962C8B-B14F-4D97-AF65-F5344CB8AC3E}">
        <p14:creationId xmlns:p14="http://schemas.microsoft.com/office/powerpoint/2010/main" val="14116249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306309" y="582001"/>
            <a:ext cx="11137587" cy="622723"/>
          </a:xfrm>
          <a:prstGeom prst="rect">
            <a:avLst/>
          </a:prstGeom>
        </p:spPr>
        <p:txBody>
          <a:bodyPr vert="horz" lIns="121920" tIns="60960" rIns="121920" bIns="6096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667" b="1" dirty="0">
                <a:solidFill>
                  <a:srgbClr val="0070C0"/>
                </a:solidFill>
                <a:latin typeface="Calibri"/>
              </a:rPr>
              <a:t>How Did We Accomplish Our Goals</a:t>
            </a:r>
          </a:p>
        </p:txBody>
      </p:sp>
      <p:sp>
        <p:nvSpPr>
          <p:cNvPr id="3" name="Shape 645"/>
          <p:cNvSpPr txBox="1">
            <a:spLocks/>
          </p:cNvSpPr>
          <p:nvPr/>
        </p:nvSpPr>
        <p:spPr>
          <a:xfrm>
            <a:off x="425467" y="-52795"/>
            <a:ext cx="11592979" cy="745483"/>
          </a:xfrm>
          <a:prstGeom prst="rect">
            <a:avLst/>
          </a:prstGeom>
          <a:noFill/>
          <a:ln>
            <a:noFill/>
          </a:ln>
        </p:spPr>
        <p:txBody>
          <a:bodyPr vert="horz" lIns="0" tIns="0" rIns="0" bIns="0" rtlCol="0" anchor="b" anchorCtr="0">
            <a:noAutofit/>
          </a:bodyPr>
          <a:lstStyle>
            <a:lvl1pPr marL="0" algn="l" defTabSz="685800" rtl="0" eaLnBrk="1" latinLnBrk="0" hangingPunct="1">
              <a:lnSpc>
                <a:spcPct val="90000"/>
              </a:lnSpc>
              <a:spcBef>
                <a:spcPts val="0"/>
              </a:spcBef>
              <a:buClr>
                <a:schemeClr val="accent1"/>
              </a:buClr>
              <a:buFont typeface="Arial"/>
              <a:buNone/>
              <a:defRPr lang="en-US" sz="1800" b="1" i="0" kern="1200" cap="all" spc="300" baseline="0">
                <a:solidFill>
                  <a:srgbClr val="6AD03B"/>
                </a:solidFill>
                <a:latin typeface="Arial" charset="0"/>
                <a:ea typeface="Arial" charset="0"/>
                <a:cs typeface="Arial" charset="0"/>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pPr>
              <a:buClr>
                <a:srgbClr val="000000"/>
              </a:buClr>
              <a:buSzPct val="25000"/>
            </a:pPr>
            <a:r>
              <a:rPr sz="2667" dirty="0">
                <a:solidFill>
                  <a:prstClr val="black"/>
                </a:solidFill>
              </a:rPr>
              <a:t>Approach</a:t>
            </a:r>
          </a:p>
        </p:txBody>
      </p:sp>
      <p:grpSp>
        <p:nvGrpSpPr>
          <p:cNvPr id="6" name="Group 5"/>
          <p:cNvGrpSpPr/>
          <p:nvPr/>
        </p:nvGrpSpPr>
        <p:grpSpPr>
          <a:xfrm>
            <a:off x="1380710" y="1217268"/>
            <a:ext cx="9295464" cy="3745786"/>
            <a:chOff x="-395821" y="774701"/>
            <a:chExt cx="9295464" cy="3745786"/>
          </a:xfrm>
        </p:grpSpPr>
        <p:grpSp>
          <p:nvGrpSpPr>
            <p:cNvPr id="7" name="Group 6"/>
            <p:cNvGrpSpPr/>
            <p:nvPr/>
          </p:nvGrpSpPr>
          <p:grpSpPr>
            <a:xfrm>
              <a:off x="1191621" y="1471515"/>
              <a:ext cx="1920284" cy="3048972"/>
              <a:chOff x="1191621" y="1471515"/>
              <a:chExt cx="1920284" cy="3048972"/>
            </a:xfrm>
          </p:grpSpPr>
          <p:grpSp>
            <p:nvGrpSpPr>
              <p:cNvPr id="57" name="Group 56"/>
              <p:cNvGrpSpPr/>
              <p:nvPr/>
            </p:nvGrpSpPr>
            <p:grpSpPr>
              <a:xfrm>
                <a:off x="1525093" y="1471515"/>
                <a:ext cx="1394954" cy="1374354"/>
                <a:chOff x="666680" y="2179119"/>
                <a:chExt cx="1394954" cy="1374354"/>
              </a:xfrm>
              <a:solidFill>
                <a:schemeClr val="tx1">
                  <a:lumMod val="75000"/>
                  <a:lumOff val="25000"/>
                </a:schemeClr>
              </a:solidFill>
            </p:grpSpPr>
            <p:sp>
              <p:nvSpPr>
                <p:cNvPr id="64" name="Rectangle 10"/>
                <p:cNvSpPr/>
                <p:nvPr/>
              </p:nvSpPr>
              <p:spPr>
                <a:xfrm>
                  <a:off x="666680" y="2270212"/>
                  <a:ext cx="1394954" cy="1283261"/>
                </a:xfrm>
                <a:custGeom>
                  <a:avLst/>
                  <a:gdLst>
                    <a:gd name="connsiteX0" fmla="*/ 0 w 355600"/>
                    <a:gd name="connsiteY0" fmla="*/ 0 h 381000"/>
                    <a:gd name="connsiteX1" fmla="*/ 355600 w 355600"/>
                    <a:gd name="connsiteY1" fmla="*/ 0 h 381000"/>
                    <a:gd name="connsiteX2" fmla="*/ 355600 w 355600"/>
                    <a:gd name="connsiteY2" fmla="*/ 381000 h 381000"/>
                    <a:gd name="connsiteX3" fmla="*/ 0 w 355600"/>
                    <a:gd name="connsiteY3" fmla="*/ 381000 h 381000"/>
                    <a:gd name="connsiteX4" fmla="*/ 0 w 355600"/>
                    <a:gd name="connsiteY4" fmla="*/ 0 h 381000"/>
                    <a:gd name="connsiteX0" fmla="*/ 159543 w 515143"/>
                    <a:gd name="connsiteY0" fmla="*/ 0 h 409575"/>
                    <a:gd name="connsiteX1" fmla="*/ 515143 w 515143"/>
                    <a:gd name="connsiteY1" fmla="*/ 0 h 409575"/>
                    <a:gd name="connsiteX2" fmla="*/ 515143 w 515143"/>
                    <a:gd name="connsiteY2" fmla="*/ 381000 h 409575"/>
                    <a:gd name="connsiteX3" fmla="*/ 0 w 515143"/>
                    <a:gd name="connsiteY3" fmla="*/ 409575 h 409575"/>
                    <a:gd name="connsiteX4" fmla="*/ 159543 w 515143"/>
                    <a:gd name="connsiteY4" fmla="*/ 0 h 409575"/>
                    <a:gd name="connsiteX0" fmla="*/ 307181 w 515143"/>
                    <a:gd name="connsiteY0" fmla="*/ 0 h 452437"/>
                    <a:gd name="connsiteX1" fmla="*/ 515143 w 515143"/>
                    <a:gd name="connsiteY1" fmla="*/ 42862 h 452437"/>
                    <a:gd name="connsiteX2" fmla="*/ 515143 w 515143"/>
                    <a:gd name="connsiteY2" fmla="*/ 423862 h 452437"/>
                    <a:gd name="connsiteX3" fmla="*/ 0 w 515143"/>
                    <a:gd name="connsiteY3" fmla="*/ 452437 h 452437"/>
                    <a:gd name="connsiteX4" fmla="*/ 307181 w 515143"/>
                    <a:gd name="connsiteY4" fmla="*/ 0 h 452437"/>
                    <a:gd name="connsiteX0" fmla="*/ 307181 w 515143"/>
                    <a:gd name="connsiteY0" fmla="*/ 0 h 514350"/>
                    <a:gd name="connsiteX1" fmla="*/ 515143 w 515143"/>
                    <a:gd name="connsiteY1" fmla="*/ 42862 h 514350"/>
                    <a:gd name="connsiteX2" fmla="*/ 391318 w 515143"/>
                    <a:gd name="connsiteY2" fmla="*/ 514350 h 514350"/>
                    <a:gd name="connsiteX3" fmla="*/ 0 w 515143"/>
                    <a:gd name="connsiteY3" fmla="*/ 452437 h 514350"/>
                    <a:gd name="connsiteX4" fmla="*/ 307181 w 515143"/>
                    <a:gd name="connsiteY4" fmla="*/ 0 h 514350"/>
                    <a:gd name="connsiteX0" fmla="*/ 307181 w 515143"/>
                    <a:gd name="connsiteY0" fmla="*/ 0 h 492918"/>
                    <a:gd name="connsiteX1" fmla="*/ 515143 w 515143"/>
                    <a:gd name="connsiteY1" fmla="*/ 42862 h 492918"/>
                    <a:gd name="connsiteX2" fmla="*/ 398462 w 515143"/>
                    <a:gd name="connsiteY2" fmla="*/ 492918 h 492918"/>
                    <a:gd name="connsiteX3" fmla="*/ 0 w 515143"/>
                    <a:gd name="connsiteY3" fmla="*/ 452437 h 492918"/>
                    <a:gd name="connsiteX4" fmla="*/ 307181 w 515143"/>
                    <a:gd name="connsiteY4" fmla="*/ 0 h 492918"/>
                    <a:gd name="connsiteX0" fmla="*/ 307181 w 515143"/>
                    <a:gd name="connsiteY0" fmla="*/ 0 h 492918"/>
                    <a:gd name="connsiteX1" fmla="*/ 515143 w 515143"/>
                    <a:gd name="connsiteY1" fmla="*/ 42862 h 492918"/>
                    <a:gd name="connsiteX2" fmla="*/ 446882 w 515143"/>
                    <a:gd name="connsiteY2" fmla="*/ 294480 h 492918"/>
                    <a:gd name="connsiteX3" fmla="*/ 398462 w 515143"/>
                    <a:gd name="connsiteY3" fmla="*/ 492918 h 492918"/>
                    <a:gd name="connsiteX4" fmla="*/ 0 w 515143"/>
                    <a:gd name="connsiteY4" fmla="*/ 452437 h 492918"/>
                    <a:gd name="connsiteX5" fmla="*/ 307181 w 515143"/>
                    <a:gd name="connsiteY5" fmla="*/ 0 h 492918"/>
                    <a:gd name="connsiteX0" fmla="*/ 307181 w 515143"/>
                    <a:gd name="connsiteY0" fmla="*/ 0 h 492918"/>
                    <a:gd name="connsiteX1" fmla="*/ 515143 w 515143"/>
                    <a:gd name="connsiteY1" fmla="*/ 42862 h 492918"/>
                    <a:gd name="connsiteX2" fmla="*/ 392113 w 515143"/>
                    <a:gd name="connsiteY2" fmla="*/ 389730 h 492918"/>
                    <a:gd name="connsiteX3" fmla="*/ 398462 w 515143"/>
                    <a:gd name="connsiteY3" fmla="*/ 492918 h 492918"/>
                    <a:gd name="connsiteX4" fmla="*/ 0 w 515143"/>
                    <a:gd name="connsiteY4" fmla="*/ 452437 h 492918"/>
                    <a:gd name="connsiteX5" fmla="*/ 307181 w 515143"/>
                    <a:gd name="connsiteY5" fmla="*/ 0 h 492918"/>
                    <a:gd name="connsiteX0" fmla="*/ 307181 w 531811"/>
                    <a:gd name="connsiteY0" fmla="*/ 0 h 492918"/>
                    <a:gd name="connsiteX1" fmla="*/ 531811 w 531811"/>
                    <a:gd name="connsiteY1" fmla="*/ 180974 h 492918"/>
                    <a:gd name="connsiteX2" fmla="*/ 392113 w 531811"/>
                    <a:gd name="connsiteY2" fmla="*/ 389730 h 492918"/>
                    <a:gd name="connsiteX3" fmla="*/ 398462 w 531811"/>
                    <a:gd name="connsiteY3" fmla="*/ 492918 h 492918"/>
                    <a:gd name="connsiteX4" fmla="*/ 0 w 531811"/>
                    <a:gd name="connsiteY4" fmla="*/ 452437 h 492918"/>
                    <a:gd name="connsiteX5" fmla="*/ 307181 w 531811"/>
                    <a:gd name="connsiteY5" fmla="*/ 0 h 492918"/>
                    <a:gd name="connsiteX0" fmla="*/ 307181 w 531811"/>
                    <a:gd name="connsiteY0" fmla="*/ 0 h 492918"/>
                    <a:gd name="connsiteX1" fmla="*/ 531811 w 531811"/>
                    <a:gd name="connsiteY1" fmla="*/ 180974 h 492918"/>
                    <a:gd name="connsiteX2" fmla="*/ 392113 w 531811"/>
                    <a:gd name="connsiteY2" fmla="*/ 389730 h 492918"/>
                    <a:gd name="connsiteX3" fmla="*/ 398462 w 531811"/>
                    <a:gd name="connsiteY3" fmla="*/ 492918 h 492918"/>
                    <a:gd name="connsiteX4" fmla="*/ 275432 w 531811"/>
                    <a:gd name="connsiteY4" fmla="*/ 477836 h 492918"/>
                    <a:gd name="connsiteX5" fmla="*/ 0 w 531811"/>
                    <a:gd name="connsiteY5" fmla="*/ 452437 h 492918"/>
                    <a:gd name="connsiteX6" fmla="*/ 307181 w 531811"/>
                    <a:gd name="connsiteY6" fmla="*/ 0 h 492918"/>
                    <a:gd name="connsiteX0" fmla="*/ 307181 w 531811"/>
                    <a:gd name="connsiteY0" fmla="*/ 0 h 492918"/>
                    <a:gd name="connsiteX1" fmla="*/ 531811 w 531811"/>
                    <a:gd name="connsiteY1" fmla="*/ 180974 h 492918"/>
                    <a:gd name="connsiteX2" fmla="*/ 392113 w 531811"/>
                    <a:gd name="connsiteY2" fmla="*/ 389730 h 492918"/>
                    <a:gd name="connsiteX3" fmla="*/ 398462 w 531811"/>
                    <a:gd name="connsiteY3" fmla="*/ 492918 h 492918"/>
                    <a:gd name="connsiteX4" fmla="*/ 230188 w 531811"/>
                    <a:gd name="connsiteY4" fmla="*/ 489742 h 492918"/>
                    <a:gd name="connsiteX5" fmla="*/ 0 w 531811"/>
                    <a:gd name="connsiteY5" fmla="*/ 452437 h 492918"/>
                    <a:gd name="connsiteX6" fmla="*/ 307181 w 531811"/>
                    <a:gd name="connsiteY6" fmla="*/ 0 h 492918"/>
                    <a:gd name="connsiteX0" fmla="*/ 307181 w 531811"/>
                    <a:gd name="connsiteY0" fmla="*/ 0 h 492918"/>
                    <a:gd name="connsiteX1" fmla="*/ 531811 w 531811"/>
                    <a:gd name="connsiteY1" fmla="*/ 180974 h 492918"/>
                    <a:gd name="connsiteX2" fmla="*/ 392113 w 531811"/>
                    <a:gd name="connsiteY2" fmla="*/ 389730 h 492918"/>
                    <a:gd name="connsiteX3" fmla="*/ 398462 w 531811"/>
                    <a:gd name="connsiteY3" fmla="*/ 492918 h 492918"/>
                    <a:gd name="connsiteX4" fmla="*/ 242094 w 531811"/>
                    <a:gd name="connsiteY4" fmla="*/ 492123 h 492918"/>
                    <a:gd name="connsiteX5" fmla="*/ 0 w 531811"/>
                    <a:gd name="connsiteY5" fmla="*/ 452437 h 492918"/>
                    <a:gd name="connsiteX6" fmla="*/ 307181 w 531811"/>
                    <a:gd name="connsiteY6" fmla="*/ 0 h 492918"/>
                    <a:gd name="connsiteX0" fmla="*/ 307181 w 531811"/>
                    <a:gd name="connsiteY0" fmla="*/ 0 h 492918"/>
                    <a:gd name="connsiteX1" fmla="*/ 531811 w 531811"/>
                    <a:gd name="connsiteY1" fmla="*/ 180974 h 492918"/>
                    <a:gd name="connsiteX2" fmla="*/ 392113 w 531811"/>
                    <a:gd name="connsiteY2" fmla="*/ 389730 h 492918"/>
                    <a:gd name="connsiteX3" fmla="*/ 398462 w 531811"/>
                    <a:gd name="connsiteY3" fmla="*/ 492918 h 492918"/>
                    <a:gd name="connsiteX4" fmla="*/ 344488 w 531811"/>
                    <a:gd name="connsiteY4" fmla="*/ 492124 h 492918"/>
                    <a:gd name="connsiteX5" fmla="*/ 242094 w 531811"/>
                    <a:gd name="connsiteY5" fmla="*/ 492123 h 492918"/>
                    <a:gd name="connsiteX6" fmla="*/ 0 w 531811"/>
                    <a:gd name="connsiteY6" fmla="*/ 452437 h 492918"/>
                    <a:gd name="connsiteX7" fmla="*/ 307181 w 531811"/>
                    <a:gd name="connsiteY7" fmla="*/ 0 h 492918"/>
                    <a:gd name="connsiteX0" fmla="*/ 307181 w 531811"/>
                    <a:gd name="connsiteY0" fmla="*/ 0 h 1006474"/>
                    <a:gd name="connsiteX1" fmla="*/ 531811 w 531811"/>
                    <a:gd name="connsiteY1" fmla="*/ 180974 h 1006474"/>
                    <a:gd name="connsiteX2" fmla="*/ 392113 w 531811"/>
                    <a:gd name="connsiteY2" fmla="*/ 389730 h 1006474"/>
                    <a:gd name="connsiteX3" fmla="*/ 398462 w 531811"/>
                    <a:gd name="connsiteY3" fmla="*/ 492918 h 1006474"/>
                    <a:gd name="connsiteX4" fmla="*/ 454025 w 531811"/>
                    <a:gd name="connsiteY4" fmla="*/ 1006474 h 1006474"/>
                    <a:gd name="connsiteX5" fmla="*/ 242094 w 531811"/>
                    <a:gd name="connsiteY5" fmla="*/ 492123 h 1006474"/>
                    <a:gd name="connsiteX6" fmla="*/ 0 w 531811"/>
                    <a:gd name="connsiteY6" fmla="*/ 452437 h 1006474"/>
                    <a:gd name="connsiteX7" fmla="*/ 307181 w 531811"/>
                    <a:gd name="connsiteY7" fmla="*/ 0 h 1006474"/>
                    <a:gd name="connsiteX0" fmla="*/ 307181 w 531811"/>
                    <a:gd name="connsiteY0" fmla="*/ 0 h 977899"/>
                    <a:gd name="connsiteX1" fmla="*/ 531811 w 531811"/>
                    <a:gd name="connsiteY1" fmla="*/ 180974 h 977899"/>
                    <a:gd name="connsiteX2" fmla="*/ 392113 w 531811"/>
                    <a:gd name="connsiteY2" fmla="*/ 389730 h 977899"/>
                    <a:gd name="connsiteX3" fmla="*/ 398462 w 531811"/>
                    <a:gd name="connsiteY3" fmla="*/ 492918 h 977899"/>
                    <a:gd name="connsiteX4" fmla="*/ 446881 w 531811"/>
                    <a:gd name="connsiteY4" fmla="*/ 977899 h 977899"/>
                    <a:gd name="connsiteX5" fmla="*/ 242094 w 531811"/>
                    <a:gd name="connsiteY5" fmla="*/ 492123 h 977899"/>
                    <a:gd name="connsiteX6" fmla="*/ 0 w 531811"/>
                    <a:gd name="connsiteY6" fmla="*/ 452437 h 977899"/>
                    <a:gd name="connsiteX7" fmla="*/ 307181 w 531811"/>
                    <a:gd name="connsiteY7" fmla="*/ 0 h 977899"/>
                    <a:gd name="connsiteX0" fmla="*/ 307181 w 531811"/>
                    <a:gd name="connsiteY0" fmla="*/ 0 h 977899"/>
                    <a:gd name="connsiteX1" fmla="*/ 531811 w 531811"/>
                    <a:gd name="connsiteY1" fmla="*/ 180974 h 977899"/>
                    <a:gd name="connsiteX2" fmla="*/ 392113 w 531811"/>
                    <a:gd name="connsiteY2" fmla="*/ 389730 h 977899"/>
                    <a:gd name="connsiteX3" fmla="*/ 398462 w 531811"/>
                    <a:gd name="connsiteY3" fmla="*/ 492918 h 977899"/>
                    <a:gd name="connsiteX4" fmla="*/ 420688 w 531811"/>
                    <a:gd name="connsiteY4" fmla="*/ 720725 h 977899"/>
                    <a:gd name="connsiteX5" fmla="*/ 446881 w 531811"/>
                    <a:gd name="connsiteY5" fmla="*/ 977899 h 977899"/>
                    <a:gd name="connsiteX6" fmla="*/ 242094 w 531811"/>
                    <a:gd name="connsiteY6" fmla="*/ 492123 h 977899"/>
                    <a:gd name="connsiteX7" fmla="*/ 0 w 531811"/>
                    <a:gd name="connsiteY7" fmla="*/ 452437 h 977899"/>
                    <a:gd name="connsiteX8" fmla="*/ 307181 w 531811"/>
                    <a:gd name="connsiteY8" fmla="*/ 0 h 977899"/>
                    <a:gd name="connsiteX0" fmla="*/ 307181 w 573088"/>
                    <a:gd name="connsiteY0" fmla="*/ 0 h 977899"/>
                    <a:gd name="connsiteX1" fmla="*/ 531811 w 573088"/>
                    <a:gd name="connsiteY1" fmla="*/ 180974 h 977899"/>
                    <a:gd name="connsiteX2" fmla="*/ 392113 w 573088"/>
                    <a:gd name="connsiteY2" fmla="*/ 389730 h 977899"/>
                    <a:gd name="connsiteX3" fmla="*/ 398462 w 573088"/>
                    <a:gd name="connsiteY3" fmla="*/ 492918 h 977899"/>
                    <a:gd name="connsiteX4" fmla="*/ 573088 w 573088"/>
                    <a:gd name="connsiteY4" fmla="*/ 927894 h 977899"/>
                    <a:gd name="connsiteX5" fmla="*/ 446881 w 573088"/>
                    <a:gd name="connsiteY5" fmla="*/ 977899 h 977899"/>
                    <a:gd name="connsiteX6" fmla="*/ 242094 w 573088"/>
                    <a:gd name="connsiteY6" fmla="*/ 492123 h 977899"/>
                    <a:gd name="connsiteX7" fmla="*/ 0 w 573088"/>
                    <a:gd name="connsiteY7" fmla="*/ 452437 h 977899"/>
                    <a:gd name="connsiteX8" fmla="*/ 307181 w 573088"/>
                    <a:gd name="connsiteY8" fmla="*/ 0 h 977899"/>
                    <a:gd name="connsiteX0" fmla="*/ 307181 w 583576"/>
                    <a:gd name="connsiteY0" fmla="*/ 0 h 988339"/>
                    <a:gd name="connsiteX1" fmla="*/ 531811 w 583576"/>
                    <a:gd name="connsiteY1" fmla="*/ 180974 h 988339"/>
                    <a:gd name="connsiteX2" fmla="*/ 392113 w 583576"/>
                    <a:gd name="connsiteY2" fmla="*/ 389730 h 988339"/>
                    <a:gd name="connsiteX3" fmla="*/ 398462 w 583576"/>
                    <a:gd name="connsiteY3" fmla="*/ 492918 h 988339"/>
                    <a:gd name="connsiteX4" fmla="*/ 573088 w 583576"/>
                    <a:gd name="connsiteY4" fmla="*/ 927894 h 988339"/>
                    <a:gd name="connsiteX5" fmla="*/ 446881 w 583576"/>
                    <a:gd name="connsiteY5" fmla="*/ 977899 h 988339"/>
                    <a:gd name="connsiteX6" fmla="*/ 242094 w 583576"/>
                    <a:gd name="connsiteY6" fmla="*/ 492123 h 988339"/>
                    <a:gd name="connsiteX7" fmla="*/ 0 w 583576"/>
                    <a:gd name="connsiteY7" fmla="*/ 452437 h 988339"/>
                    <a:gd name="connsiteX8" fmla="*/ 307181 w 583576"/>
                    <a:gd name="connsiteY8" fmla="*/ 0 h 988339"/>
                    <a:gd name="connsiteX0" fmla="*/ 307181 w 583576"/>
                    <a:gd name="connsiteY0" fmla="*/ 0 h 1030934"/>
                    <a:gd name="connsiteX1" fmla="*/ 531811 w 583576"/>
                    <a:gd name="connsiteY1" fmla="*/ 180974 h 1030934"/>
                    <a:gd name="connsiteX2" fmla="*/ 392113 w 583576"/>
                    <a:gd name="connsiteY2" fmla="*/ 389730 h 1030934"/>
                    <a:gd name="connsiteX3" fmla="*/ 398462 w 583576"/>
                    <a:gd name="connsiteY3" fmla="*/ 492918 h 1030934"/>
                    <a:gd name="connsiteX4" fmla="*/ 573088 w 583576"/>
                    <a:gd name="connsiteY4" fmla="*/ 927894 h 1030934"/>
                    <a:gd name="connsiteX5" fmla="*/ 446881 w 583576"/>
                    <a:gd name="connsiteY5" fmla="*/ 977899 h 1030934"/>
                    <a:gd name="connsiteX6" fmla="*/ 242094 w 583576"/>
                    <a:gd name="connsiteY6" fmla="*/ 492123 h 1030934"/>
                    <a:gd name="connsiteX7" fmla="*/ 0 w 583576"/>
                    <a:gd name="connsiteY7" fmla="*/ 452437 h 1030934"/>
                    <a:gd name="connsiteX8" fmla="*/ 307181 w 583576"/>
                    <a:gd name="connsiteY8" fmla="*/ 0 h 1030934"/>
                    <a:gd name="connsiteX0" fmla="*/ 307181 w 583576"/>
                    <a:gd name="connsiteY0" fmla="*/ 0 h 1030934"/>
                    <a:gd name="connsiteX1" fmla="*/ 531811 w 583576"/>
                    <a:gd name="connsiteY1" fmla="*/ 180974 h 1030934"/>
                    <a:gd name="connsiteX2" fmla="*/ 392113 w 583576"/>
                    <a:gd name="connsiteY2" fmla="*/ 389730 h 1030934"/>
                    <a:gd name="connsiteX3" fmla="*/ 398462 w 583576"/>
                    <a:gd name="connsiteY3" fmla="*/ 492918 h 1030934"/>
                    <a:gd name="connsiteX4" fmla="*/ 573088 w 583576"/>
                    <a:gd name="connsiteY4" fmla="*/ 927894 h 1030934"/>
                    <a:gd name="connsiteX5" fmla="*/ 446881 w 583576"/>
                    <a:gd name="connsiteY5" fmla="*/ 977899 h 1030934"/>
                    <a:gd name="connsiteX6" fmla="*/ 242094 w 583576"/>
                    <a:gd name="connsiteY6" fmla="*/ 492123 h 1030934"/>
                    <a:gd name="connsiteX7" fmla="*/ 0 w 583576"/>
                    <a:gd name="connsiteY7" fmla="*/ 452437 h 1030934"/>
                    <a:gd name="connsiteX8" fmla="*/ 307181 w 583576"/>
                    <a:gd name="connsiteY8" fmla="*/ 0 h 1030934"/>
                    <a:gd name="connsiteX0" fmla="*/ 307181 w 583576"/>
                    <a:gd name="connsiteY0" fmla="*/ 0 h 1030934"/>
                    <a:gd name="connsiteX1" fmla="*/ 531811 w 583576"/>
                    <a:gd name="connsiteY1" fmla="*/ 180974 h 1030934"/>
                    <a:gd name="connsiteX2" fmla="*/ 392113 w 583576"/>
                    <a:gd name="connsiteY2" fmla="*/ 389730 h 1030934"/>
                    <a:gd name="connsiteX3" fmla="*/ 398462 w 583576"/>
                    <a:gd name="connsiteY3" fmla="*/ 492918 h 1030934"/>
                    <a:gd name="connsiteX4" fmla="*/ 573088 w 583576"/>
                    <a:gd name="connsiteY4" fmla="*/ 927894 h 1030934"/>
                    <a:gd name="connsiteX5" fmla="*/ 446881 w 583576"/>
                    <a:gd name="connsiteY5" fmla="*/ 977899 h 1030934"/>
                    <a:gd name="connsiteX6" fmla="*/ 242094 w 583576"/>
                    <a:gd name="connsiteY6" fmla="*/ 492123 h 1030934"/>
                    <a:gd name="connsiteX7" fmla="*/ 0 w 583576"/>
                    <a:gd name="connsiteY7" fmla="*/ 452437 h 1030934"/>
                    <a:gd name="connsiteX8" fmla="*/ 307181 w 583576"/>
                    <a:gd name="connsiteY8" fmla="*/ 0 h 1030934"/>
                    <a:gd name="connsiteX0" fmla="*/ 307181 w 583576"/>
                    <a:gd name="connsiteY0" fmla="*/ 0 h 1030934"/>
                    <a:gd name="connsiteX1" fmla="*/ 531811 w 583576"/>
                    <a:gd name="connsiteY1" fmla="*/ 180974 h 1030934"/>
                    <a:gd name="connsiteX2" fmla="*/ 392113 w 583576"/>
                    <a:gd name="connsiteY2" fmla="*/ 389730 h 1030934"/>
                    <a:gd name="connsiteX3" fmla="*/ 398462 w 583576"/>
                    <a:gd name="connsiteY3" fmla="*/ 492918 h 1030934"/>
                    <a:gd name="connsiteX4" fmla="*/ 573088 w 583576"/>
                    <a:gd name="connsiteY4" fmla="*/ 927894 h 1030934"/>
                    <a:gd name="connsiteX5" fmla="*/ 446881 w 583576"/>
                    <a:gd name="connsiteY5" fmla="*/ 977899 h 1030934"/>
                    <a:gd name="connsiteX6" fmla="*/ 242094 w 583576"/>
                    <a:gd name="connsiteY6" fmla="*/ 492123 h 1030934"/>
                    <a:gd name="connsiteX7" fmla="*/ 127793 w 583576"/>
                    <a:gd name="connsiteY7" fmla="*/ 473074 h 1030934"/>
                    <a:gd name="connsiteX8" fmla="*/ 0 w 583576"/>
                    <a:gd name="connsiteY8" fmla="*/ 452437 h 1030934"/>
                    <a:gd name="connsiteX9" fmla="*/ 307181 w 583576"/>
                    <a:gd name="connsiteY9" fmla="*/ 0 h 1030934"/>
                    <a:gd name="connsiteX0" fmla="*/ 307181 w 583576"/>
                    <a:gd name="connsiteY0" fmla="*/ 0 h 1030934"/>
                    <a:gd name="connsiteX1" fmla="*/ 531811 w 583576"/>
                    <a:gd name="connsiteY1" fmla="*/ 180974 h 1030934"/>
                    <a:gd name="connsiteX2" fmla="*/ 392113 w 583576"/>
                    <a:gd name="connsiteY2" fmla="*/ 389730 h 1030934"/>
                    <a:gd name="connsiteX3" fmla="*/ 398462 w 583576"/>
                    <a:gd name="connsiteY3" fmla="*/ 492918 h 1030934"/>
                    <a:gd name="connsiteX4" fmla="*/ 573088 w 583576"/>
                    <a:gd name="connsiteY4" fmla="*/ 927894 h 1030934"/>
                    <a:gd name="connsiteX5" fmla="*/ 446881 w 583576"/>
                    <a:gd name="connsiteY5" fmla="*/ 977899 h 1030934"/>
                    <a:gd name="connsiteX6" fmla="*/ 242094 w 583576"/>
                    <a:gd name="connsiteY6" fmla="*/ 492123 h 1030934"/>
                    <a:gd name="connsiteX7" fmla="*/ 151606 w 583576"/>
                    <a:gd name="connsiteY7" fmla="*/ 511174 h 1030934"/>
                    <a:gd name="connsiteX8" fmla="*/ 0 w 583576"/>
                    <a:gd name="connsiteY8" fmla="*/ 452437 h 1030934"/>
                    <a:gd name="connsiteX9" fmla="*/ 307181 w 583576"/>
                    <a:gd name="connsiteY9" fmla="*/ 0 h 1030934"/>
                    <a:gd name="connsiteX0" fmla="*/ 307181 w 583576"/>
                    <a:gd name="connsiteY0" fmla="*/ 0 h 1030934"/>
                    <a:gd name="connsiteX1" fmla="*/ 531811 w 583576"/>
                    <a:gd name="connsiteY1" fmla="*/ 180974 h 1030934"/>
                    <a:gd name="connsiteX2" fmla="*/ 392113 w 583576"/>
                    <a:gd name="connsiteY2" fmla="*/ 389730 h 1030934"/>
                    <a:gd name="connsiteX3" fmla="*/ 398462 w 583576"/>
                    <a:gd name="connsiteY3" fmla="*/ 492918 h 1030934"/>
                    <a:gd name="connsiteX4" fmla="*/ 573088 w 583576"/>
                    <a:gd name="connsiteY4" fmla="*/ 927894 h 1030934"/>
                    <a:gd name="connsiteX5" fmla="*/ 446881 w 583576"/>
                    <a:gd name="connsiteY5" fmla="*/ 977899 h 1030934"/>
                    <a:gd name="connsiteX6" fmla="*/ 242094 w 583576"/>
                    <a:gd name="connsiteY6" fmla="*/ 492123 h 1030934"/>
                    <a:gd name="connsiteX7" fmla="*/ 144463 w 583576"/>
                    <a:gd name="connsiteY7" fmla="*/ 508793 h 1030934"/>
                    <a:gd name="connsiteX8" fmla="*/ 0 w 583576"/>
                    <a:gd name="connsiteY8" fmla="*/ 452437 h 1030934"/>
                    <a:gd name="connsiteX9" fmla="*/ 307181 w 583576"/>
                    <a:gd name="connsiteY9" fmla="*/ 0 h 1030934"/>
                    <a:gd name="connsiteX0" fmla="*/ 307181 w 583576"/>
                    <a:gd name="connsiteY0" fmla="*/ 0 h 1030934"/>
                    <a:gd name="connsiteX1" fmla="*/ 531811 w 583576"/>
                    <a:gd name="connsiteY1" fmla="*/ 180974 h 1030934"/>
                    <a:gd name="connsiteX2" fmla="*/ 392113 w 583576"/>
                    <a:gd name="connsiteY2" fmla="*/ 389730 h 1030934"/>
                    <a:gd name="connsiteX3" fmla="*/ 398462 w 583576"/>
                    <a:gd name="connsiteY3" fmla="*/ 492918 h 1030934"/>
                    <a:gd name="connsiteX4" fmla="*/ 573088 w 583576"/>
                    <a:gd name="connsiteY4" fmla="*/ 927894 h 1030934"/>
                    <a:gd name="connsiteX5" fmla="*/ 446881 w 583576"/>
                    <a:gd name="connsiteY5" fmla="*/ 977899 h 1030934"/>
                    <a:gd name="connsiteX6" fmla="*/ 242094 w 583576"/>
                    <a:gd name="connsiteY6" fmla="*/ 492123 h 1030934"/>
                    <a:gd name="connsiteX7" fmla="*/ 144463 w 583576"/>
                    <a:gd name="connsiteY7" fmla="*/ 508793 h 1030934"/>
                    <a:gd name="connsiteX8" fmla="*/ 53974 w 583576"/>
                    <a:gd name="connsiteY8" fmla="*/ 475455 h 1030934"/>
                    <a:gd name="connsiteX9" fmla="*/ 0 w 583576"/>
                    <a:gd name="connsiteY9" fmla="*/ 452437 h 1030934"/>
                    <a:gd name="connsiteX10" fmla="*/ 307181 w 583576"/>
                    <a:gd name="connsiteY10" fmla="*/ 0 h 1030934"/>
                    <a:gd name="connsiteX0" fmla="*/ 307181 w 583576"/>
                    <a:gd name="connsiteY0" fmla="*/ 0 h 1030934"/>
                    <a:gd name="connsiteX1" fmla="*/ 531811 w 583576"/>
                    <a:gd name="connsiteY1" fmla="*/ 180974 h 1030934"/>
                    <a:gd name="connsiteX2" fmla="*/ 392113 w 583576"/>
                    <a:gd name="connsiteY2" fmla="*/ 389730 h 1030934"/>
                    <a:gd name="connsiteX3" fmla="*/ 398462 w 583576"/>
                    <a:gd name="connsiteY3" fmla="*/ 492918 h 1030934"/>
                    <a:gd name="connsiteX4" fmla="*/ 573088 w 583576"/>
                    <a:gd name="connsiteY4" fmla="*/ 927894 h 1030934"/>
                    <a:gd name="connsiteX5" fmla="*/ 446881 w 583576"/>
                    <a:gd name="connsiteY5" fmla="*/ 977899 h 1030934"/>
                    <a:gd name="connsiteX6" fmla="*/ 242094 w 583576"/>
                    <a:gd name="connsiteY6" fmla="*/ 492123 h 1030934"/>
                    <a:gd name="connsiteX7" fmla="*/ 144463 w 583576"/>
                    <a:gd name="connsiteY7" fmla="*/ 508793 h 1030934"/>
                    <a:gd name="connsiteX8" fmla="*/ 37306 w 583576"/>
                    <a:gd name="connsiteY8" fmla="*/ 627855 h 1030934"/>
                    <a:gd name="connsiteX9" fmla="*/ 0 w 583576"/>
                    <a:gd name="connsiteY9" fmla="*/ 452437 h 1030934"/>
                    <a:gd name="connsiteX10" fmla="*/ 307181 w 583576"/>
                    <a:gd name="connsiteY10" fmla="*/ 0 h 1030934"/>
                    <a:gd name="connsiteX0" fmla="*/ 307181 w 583576"/>
                    <a:gd name="connsiteY0" fmla="*/ 0 h 1030934"/>
                    <a:gd name="connsiteX1" fmla="*/ 531811 w 583576"/>
                    <a:gd name="connsiteY1" fmla="*/ 180974 h 1030934"/>
                    <a:gd name="connsiteX2" fmla="*/ 392113 w 583576"/>
                    <a:gd name="connsiteY2" fmla="*/ 389730 h 1030934"/>
                    <a:gd name="connsiteX3" fmla="*/ 398462 w 583576"/>
                    <a:gd name="connsiteY3" fmla="*/ 492918 h 1030934"/>
                    <a:gd name="connsiteX4" fmla="*/ 573088 w 583576"/>
                    <a:gd name="connsiteY4" fmla="*/ 927894 h 1030934"/>
                    <a:gd name="connsiteX5" fmla="*/ 446881 w 583576"/>
                    <a:gd name="connsiteY5" fmla="*/ 977899 h 1030934"/>
                    <a:gd name="connsiteX6" fmla="*/ 242094 w 583576"/>
                    <a:gd name="connsiteY6" fmla="*/ 492123 h 1030934"/>
                    <a:gd name="connsiteX7" fmla="*/ 134938 w 583576"/>
                    <a:gd name="connsiteY7" fmla="*/ 504031 h 1030934"/>
                    <a:gd name="connsiteX8" fmla="*/ 37306 w 583576"/>
                    <a:gd name="connsiteY8" fmla="*/ 627855 h 1030934"/>
                    <a:gd name="connsiteX9" fmla="*/ 0 w 583576"/>
                    <a:gd name="connsiteY9" fmla="*/ 452437 h 1030934"/>
                    <a:gd name="connsiteX10" fmla="*/ 307181 w 583576"/>
                    <a:gd name="connsiteY10" fmla="*/ 0 h 1030934"/>
                    <a:gd name="connsiteX0" fmla="*/ 307181 w 583576"/>
                    <a:gd name="connsiteY0" fmla="*/ 0 h 1030934"/>
                    <a:gd name="connsiteX1" fmla="*/ 531811 w 583576"/>
                    <a:gd name="connsiteY1" fmla="*/ 180974 h 1030934"/>
                    <a:gd name="connsiteX2" fmla="*/ 392113 w 583576"/>
                    <a:gd name="connsiteY2" fmla="*/ 389730 h 1030934"/>
                    <a:gd name="connsiteX3" fmla="*/ 398462 w 583576"/>
                    <a:gd name="connsiteY3" fmla="*/ 492918 h 1030934"/>
                    <a:gd name="connsiteX4" fmla="*/ 573088 w 583576"/>
                    <a:gd name="connsiteY4" fmla="*/ 927894 h 1030934"/>
                    <a:gd name="connsiteX5" fmla="*/ 446881 w 583576"/>
                    <a:gd name="connsiteY5" fmla="*/ 977899 h 1030934"/>
                    <a:gd name="connsiteX6" fmla="*/ 242094 w 583576"/>
                    <a:gd name="connsiteY6" fmla="*/ 492123 h 1030934"/>
                    <a:gd name="connsiteX7" fmla="*/ 134938 w 583576"/>
                    <a:gd name="connsiteY7" fmla="*/ 504031 h 1030934"/>
                    <a:gd name="connsiteX8" fmla="*/ 37306 w 583576"/>
                    <a:gd name="connsiteY8" fmla="*/ 627855 h 1030934"/>
                    <a:gd name="connsiteX9" fmla="*/ 3968 w 583576"/>
                    <a:gd name="connsiteY9" fmla="*/ 501649 h 1030934"/>
                    <a:gd name="connsiteX10" fmla="*/ 0 w 583576"/>
                    <a:gd name="connsiteY10" fmla="*/ 452437 h 1030934"/>
                    <a:gd name="connsiteX11" fmla="*/ 307181 w 583576"/>
                    <a:gd name="connsiteY11" fmla="*/ 0 h 1030934"/>
                    <a:gd name="connsiteX0" fmla="*/ 422275 w 698670"/>
                    <a:gd name="connsiteY0" fmla="*/ 0 h 1030934"/>
                    <a:gd name="connsiteX1" fmla="*/ 646905 w 698670"/>
                    <a:gd name="connsiteY1" fmla="*/ 180974 h 1030934"/>
                    <a:gd name="connsiteX2" fmla="*/ 507207 w 698670"/>
                    <a:gd name="connsiteY2" fmla="*/ 389730 h 1030934"/>
                    <a:gd name="connsiteX3" fmla="*/ 513556 w 698670"/>
                    <a:gd name="connsiteY3" fmla="*/ 492918 h 1030934"/>
                    <a:gd name="connsiteX4" fmla="*/ 688182 w 698670"/>
                    <a:gd name="connsiteY4" fmla="*/ 927894 h 1030934"/>
                    <a:gd name="connsiteX5" fmla="*/ 561975 w 698670"/>
                    <a:gd name="connsiteY5" fmla="*/ 977899 h 1030934"/>
                    <a:gd name="connsiteX6" fmla="*/ 357188 w 698670"/>
                    <a:gd name="connsiteY6" fmla="*/ 492123 h 1030934"/>
                    <a:gd name="connsiteX7" fmla="*/ 250032 w 698670"/>
                    <a:gd name="connsiteY7" fmla="*/ 504031 h 1030934"/>
                    <a:gd name="connsiteX8" fmla="*/ 152400 w 698670"/>
                    <a:gd name="connsiteY8" fmla="*/ 627855 h 1030934"/>
                    <a:gd name="connsiteX9" fmla="*/ 0 w 698670"/>
                    <a:gd name="connsiteY9" fmla="*/ 470693 h 1030934"/>
                    <a:gd name="connsiteX10" fmla="*/ 115094 w 698670"/>
                    <a:gd name="connsiteY10" fmla="*/ 452437 h 1030934"/>
                    <a:gd name="connsiteX11" fmla="*/ 422275 w 698670"/>
                    <a:gd name="connsiteY11" fmla="*/ 0 h 1030934"/>
                    <a:gd name="connsiteX0" fmla="*/ 422275 w 698670"/>
                    <a:gd name="connsiteY0" fmla="*/ 0 h 1030934"/>
                    <a:gd name="connsiteX1" fmla="*/ 646905 w 698670"/>
                    <a:gd name="connsiteY1" fmla="*/ 180974 h 1030934"/>
                    <a:gd name="connsiteX2" fmla="*/ 507207 w 698670"/>
                    <a:gd name="connsiteY2" fmla="*/ 389730 h 1030934"/>
                    <a:gd name="connsiteX3" fmla="*/ 513556 w 698670"/>
                    <a:gd name="connsiteY3" fmla="*/ 492918 h 1030934"/>
                    <a:gd name="connsiteX4" fmla="*/ 688182 w 698670"/>
                    <a:gd name="connsiteY4" fmla="*/ 927894 h 1030934"/>
                    <a:gd name="connsiteX5" fmla="*/ 561975 w 698670"/>
                    <a:gd name="connsiteY5" fmla="*/ 977899 h 1030934"/>
                    <a:gd name="connsiteX6" fmla="*/ 357188 w 698670"/>
                    <a:gd name="connsiteY6" fmla="*/ 492123 h 1030934"/>
                    <a:gd name="connsiteX7" fmla="*/ 250032 w 698670"/>
                    <a:gd name="connsiteY7" fmla="*/ 504031 h 1030934"/>
                    <a:gd name="connsiteX8" fmla="*/ 152400 w 698670"/>
                    <a:gd name="connsiteY8" fmla="*/ 627855 h 1030934"/>
                    <a:gd name="connsiteX9" fmla="*/ 100012 w 698670"/>
                    <a:gd name="connsiteY9" fmla="*/ 580230 h 1030934"/>
                    <a:gd name="connsiteX10" fmla="*/ 0 w 698670"/>
                    <a:gd name="connsiteY10" fmla="*/ 470693 h 1030934"/>
                    <a:gd name="connsiteX11" fmla="*/ 115094 w 698670"/>
                    <a:gd name="connsiteY11" fmla="*/ 452437 h 1030934"/>
                    <a:gd name="connsiteX12" fmla="*/ 422275 w 698670"/>
                    <a:gd name="connsiteY12" fmla="*/ 0 h 1030934"/>
                    <a:gd name="connsiteX0" fmla="*/ 422275 w 698670"/>
                    <a:gd name="connsiteY0" fmla="*/ 0 h 1030934"/>
                    <a:gd name="connsiteX1" fmla="*/ 646905 w 698670"/>
                    <a:gd name="connsiteY1" fmla="*/ 180974 h 1030934"/>
                    <a:gd name="connsiteX2" fmla="*/ 507207 w 698670"/>
                    <a:gd name="connsiteY2" fmla="*/ 389730 h 1030934"/>
                    <a:gd name="connsiteX3" fmla="*/ 513556 w 698670"/>
                    <a:gd name="connsiteY3" fmla="*/ 492918 h 1030934"/>
                    <a:gd name="connsiteX4" fmla="*/ 688182 w 698670"/>
                    <a:gd name="connsiteY4" fmla="*/ 927894 h 1030934"/>
                    <a:gd name="connsiteX5" fmla="*/ 561975 w 698670"/>
                    <a:gd name="connsiteY5" fmla="*/ 977899 h 1030934"/>
                    <a:gd name="connsiteX6" fmla="*/ 357188 w 698670"/>
                    <a:gd name="connsiteY6" fmla="*/ 492123 h 1030934"/>
                    <a:gd name="connsiteX7" fmla="*/ 250032 w 698670"/>
                    <a:gd name="connsiteY7" fmla="*/ 504031 h 1030934"/>
                    <a:gd name="connsiteX8" fmla="*/ 152400 w 698670"/>
                    <a:gd name="connsiteY8" fmla="*/ 627855 h 1030934"/>
                    <a:gd name="connsiteX9" fmla="*/ 26193 w 698670"/>
                    <a:gd name="connsiteY9" fmla="*/ 639761 h 1030934"/>
                    <a:gd name="connsiteX10" fmla="*/ 0 w 698670"/>
                    <a:gd name="connsiteY10" fmla="*/ 470693 h 1030934"/>
                    <a:gd name="connsiteX11" fmla="*/ 115094 w 698670"/>
                    <a:gd name="connsiteY11" fmla="*/ 452437 h 1030934"/>
                    <a:gd name="connsiteX12" fmla="*/ 422275 w 698670"/>
                    <a:gd name="connsiteY12" fmla="*/ 0 h 1030934"/>
                    <a:gd name="connsiteX0" fmla="*/ 422275 w 698670"/>
                    <a:gd name="connsiteY0" fmla="*/ 0 h 1030934"/>
                    <a:gd name="connsiteX1" fmla="*/ 646905 w 698670"/>
                    <a:gd name="connsiteY1" fmla="*/ 180974 h 1030934"/>
                    <a:gd name="connsiteX2" fmla="*/ 507207 w 698670"/>
                    <a:gd name="connsiteY2" fmla="*/ 389730 h 1030934"/>
                    <a:gd name="connsiteX3" fmla="*/ 513556 w 698670"/>
                    <a:gd name="connsiteY3" fmla="*/ 492918 h 1030934"/>
                    <a:gd name="connsiteX4" fmla="*/ 688182 w 698670"/>
                    <a:gd name="connsiteY4" fmla="*/ 927894 h 1030934"/>
                    <a:gd name="connsiteX5" fmla="*/ 561975 w 698670"/>
                    <a:gd name="connsiteY5" fmla="*/ 977899 h 1030934"/>
                    <a:gd name="connsiteX6" fmla="*/ 357188 w 698670"/>
                    <a:gd name="connsiteY6" fmla="*/ 492123 h 1030934"/>
                    <a:gd name="connsiteX7" fmla="*/ 250032 w 698670"/>
                    <a:gd name="connsiteY7" fmla="*/ 504031 h 1030934"/>
                    <a:gd name="connsiteX8" fmla="*/ 152400 w 698670"/>
                    <a:gd name="connsiteY8" fmla="*/ 627855 h 1030934"/>
                    <a:gd name="connsiteX9" fmla="*/ 38100 w 698670"/>
                    <a:gd name="connsiteY9" fmla="*/ 634998 h 1030934"/>
                    <a:gd name="connsiteX10" fmla="*/ 0 w 698670"/>
                    <a:gd name="connsiteY10" fmla="*/ 470693 h 1030934"/>
                    <a:gd name="connsiteX11" fmla="*/ 115094 w 698670"/>
                    <a:gd name="connsiteY11" fmla="*/ 452437 h 1030934"/>
                    <a:gd name="connsiteX12" fmla="*/ 422275 w 698670"/>
                    <a:gd name="connsiteY12" fmla="*/ 0 h 1030934"/>
                    <a:gd name="connsiteX0" fmla="*/ 422275 w 698670"/>
                    <a:gd name="connsiteY0" fmla="*/ 0 h 1030934"/>
                    <a:gd name="connsiteX1" fmla="*/ 646905 w 698670"/>
                    <a:gd name="connsiteY1" fmla="*/ 180974 h 1030934"/>
                    <a:gd name="connsiteX2" fmla="*/ 507207 w 698670"/>
                    <a:gd name="connsiteY2" fmla="*/ 389730 h 1030934"/>
                    <a:gd name="connsiteX3" fmla="*/ 513556 w 698670"/>
                    <a:gd name="connsiteY3" fmla="*/ 492918 h 1030934"/>
                    <a:gd name="connsiteX4" fmla="*/ 688182 w 698670"/>
                    <a:gd name="connsiteY4" fmla="*/ 927894 h 1030934"/>
                    <a:gd name="connsiteX5" fmla="*/ 561975 w 698670"/>
                    <a:gd name="connsiteY5" fmla="*/ 977899 h 1030934"/>
                    <a:gd name="connsiteX6" fmla="*/ 357188 w 698670"/>
                    <a:gd name="connsiteY6" fmla="*/ 492123 h 1030934"/>
                    <a:gd name="connsiteX7" fmla="*/ 250032 w 698670"/>
                    <a:gd name="connsiteY7" fmla="*/ 504031 h 1030934"/>
                    <a:gd name="connsiteX8" fmla="*/ 152400 w 698670"/>
                    <a:gd name="connsiteY8" fmla="*/ 627855 h 1030934"/>
                    <a:gd name="connsiteX9" fmla="*/ 38100 w 698670"/>
                    <a:gd name="connsiteY9" fmla="*/ 634998 h 1030934"/>
                    <a:gd name="connsiteX10" fmla="*/ 0 w 698670"/>
                    <a:gd name="connsiteY10" fmla="*/ 470693 h 1030934"/>
                    <a:gd name="connsiteX11" fmla="*/ 115094 w 698670"/>
                    <a:gd name="connsiteY11" fmla="*/ 452437 h 1030934"/>
                    <a:gd name="connsiteX12" fmla="*/ 422275 w 698670"/>
                    <a:gd name="connsiteY12" fmla="*/ 0 h 1030934"/>
                    <a:gd name="connsiteX0" fmla="*/ 422275 w 698670"/>
                    <a:gd name="connsiteY0" fmla="*/ 0 h 1030934"/>
                    <a:gd name="connsiteX1" fmla="*/ 646905 w 698670"/>
                    <a:gd name="connsiteY1" fmla="*/ 180974 h 1030934"/>
                    <a:gd name="connsiteX2" fmla="*/ 507207 w 698670"/>
                    <a:gd name="connsiteY2" fmla="*/ 389730 h 1030934"/>
                    <a:gd name="connsiteX3" fmla="*/ 513556 w 698670"/>
                    <a:gd name="connsiteY3" fmla="*/ 492918 h 1030934"/>
                    <a:gd name="connsiteX4" fmla="*/ 688182 w 698670"/>
                    <a:gd name="connsiteY4" fmla="*/ 927894 h 1030934"/>
                    <a:gd name="connsiteX5" fmla="*/ 561975 w 698670"/>
                    <a:gd name="connsiteY5" fmla="*/ 977899 h 1030934"/>
                    <a:gd name="connsiteX6" fmla="*/ 357188 w 698670"/>
                    <a:gd name="connsiteY6" fmla="*/ 492123 h 1030934"/>
                    <a:gd name="connsiteX7" fmla="*/ 250032 w 698670"/>
                    <a:gd name="connsiteY7" fmla="*/ 504031 h 1030934"/>
                    <a:gd name="connsiteX8" fmla="*/ 152400 w 698670"/>
                    <a:gd name="connsiteY8" fmla="*/ 627855 h 1030934"/>
                    <a:gd name="connsiteX9" fmla="*/ 38100 w 698670"/>
                    <a:gd name="connsiteY9" fmla="*/ 634998 h 1030934"/>
                    <a:gd name="connsiteX10" fmla="*/ 0 w 698670"/>
                    <a:gd name="connsiteY10" fmla="*/ 470693 h 1030934"/>
                    <a:gd name="connsiteX11" fmla="*/ 115094 w 698670"/>
                    <a:gd name="connsiteY11" fmla="*/ 452437 h 1030934"/>
                    <a:gd name="connsiteX12" fmla="*/ 422275 w 698670"/>
                    <a:gd name="connsiteY12" fmla="*/ 0 h 1030934"/>
                    <a:gd name="connsiteX0" fmla="*/ 422275 w 698670"/>
                    <a:gd name="connsiteY0" fmla="*/ 0 h 1030934"/>
                    <a:gd name="connsiteX1" fmla="*/ 646905 w 698670"/>
                    <a:gd name="connsiteY1" fmla="*/ 180974 h 1030934"/>
                    <a:gd name="connsiteX2" fmla="*/ 507207 w 698670"/>
                    <a:gd name="connsiteY2" fmla="*/ 389730 h 1030934"/>
                    <a:gd name="connsiteX3" fmla="*/ 513556 w 698670"/>
                    <a:gd name="connsiteY3" fmla="*/ 492918 h 1030934"/>
                    <a:gd name="connsiteX4" fmla="*/ 688182 w 698670"/>
                    <a:gd name="connsiteY4" fmla="*/ 927894 h 1030934"/>
                    <a:gd name="connsiteX5" fmla="*/ 561975 w 698670"/>
                    <a:gd name="connsiteY5" fmla="*/ 977899 h 1030934"/>
                    <a:gd name="connsiteX6" fmla="*/ 357188 w 698670"/>
                    <a:gd name="connsiteY6" fmla="*/ 492123 h 1030934"/>
                    <a:gd name="connsiteX7" fmla="*/ 250032 w 698670"/>
                    <a:gd name="connsiteY7" fmla="*/ 504031 h 1030934"/>
                    <a:gd name="connsiteX8" fmla="*/ 152400 w 698670"/>
                    <a:gd name="connsiteY8" fmla="*/ 627855 h 1030934"/>
                    <a:gd name="connsiteX9" fmla="*/ 38100 w 698670"/>
                    <a:gd name="connsiteY9" fmla="*/ 634998 h 1030934"/>
                    <a:gd name="connsiteX10" fmla="*/ 9525 w 698670"/>
                    <a:gd name="connsiteY10" fmla="*/ 508792 h 1030934"/>
                    <a:gd name="connsiteX11" fmla="*/ 0 w 698670"/>
                    <a:gd name="connsiteY11" fmla="*/ 470693 h 1030934"/>
                    <a:gd name="connsiteX12" fmla="*/ 115094 w 698670"/>
                    <a:gd name="connsiteY12" fmla="*/ 452437 h 1030934"/>
                    <a:gd name="connsiteX13" fmla="*/ 422275 w 698670"/>
                    <a:gd name="connsiteY13" fmla="*/ 0 h 1030934"/>
                    <a:gd name="connsiteX0" fmla="*/ 610394 w 886789"/>
                    <a:gd name="connsiteY0" fmla="*/ 0 h 1030934"/>
                    <a:gd name="connsiteX1" fmla="*/ 835024 w 886789"/>
                    <a:gd name="connsiteY1" fmla="*/ 180974 h 1030934"/>
                    <a:gd name="connsiteX2" fmla="*/ 695326 w 886789"/>
                    <a:gd name="connsiteY2" fmla="*/ 389730 h 1030934"/>
                    <a:gd name="connsiteX3" fmla="*/ 701675 w 886789"/>
                    <a:gd name="connsiteY3" fmla="*/ 492918 h 1030934"/>
                    <a:gd name="connsiteX4" fmla="*/ 876301 w 886789"/>
                    <a:gd name="connsiteY4" fmla="*/ 927894 h 1030934"/>
                    <a:gd name="connsiteX5" fmla="*/ 750094 w 886789"/>
                    <a:gd name="connsiteY5" fmla="*/ 977899 h 1030934"/>
                    <a:gd name="connsiteX6" fmla="*/ 545307 w 886789"/>
                    <a:gd name="connsiteY6" fmla="*/ 492123 h 1030934"/>
                    <a:gd name="connsiteX7" fmla="*/ 438151 w 886789"/>
                    <a:gd name="connsiteY7" fmla="*/ 504031 h 1030934"/>
                    <a:gd name="connsiteX8" fmla="*/ 340519 w 886789"/>
                    <a:gd name="connsiteY8" fmla="*/ 627855 h 1030934"/>
                    <a:gd name="connsiteX9" fmla="*/ 226219 w 886789"/>
                    <a:gd name="connsiteY9" fmla="*/ 634998 h 1030934"/>
                    <a:gd name="connsiteX10" fmla="*/ 0 w 886789"/>
                    <a:gd name="connsiteY10" fmla="*/ 399255 h 1030934"/>
                    <a:gd name="connsiteX11" fmla="*/ 188119 w 886789"/>
                    <a:gd name="connsiteY11" fmla="*/ 470693 h 1030934"/>
                    <a:gd name="connsiteX12" fmla="*/ 303213 w 886789"/>
                    <a:gd name="connsiteY12" fmla="*/ 452437 h 1030934"/>
                    <a:gd name="connsiteX13" fmla="*/ 610394 w 886789"/>
                    <a:gd name="connsiteY13" fmla="*/ 0 h 1030934"/>
                    <a:gd name="connsiteX0" fmla="*/ 610394 w 886789"/>
                    <a:gd name="connsiteY0" fmla="*/ 0 h 1030934"/>
                    <a:gd name="connsiteX1" fmla="*/ 835024 w 886789"/>
                    <a:gd name="connsiteY1" fmla="*/ 180974 h 1030934"/>
                    <a:gd name="connsiteX2" fmla="*/ 695326 w 886789"/>
                    <a:gd name="connsiteY2" fmla="*/ 389730 h 1030934"/>
                    <a:gd name="connsiteX3" fmla="*/ 701675 w 886789"/>
                    <a:gd name="connsiteY3" fmla="*/ 492918 h 1030934"/>
                    <a:gd name="connsiteX4" fmla="*/ 876301 w 886789"/>
                    <a:gd name="connsiteY4" fmla="*/ 927894 h 1030934"/>
                    <a:gd name="connsiteX5" fmla="*/ 750094 w 886789"/>
                    <a:gd name="connsiteY5" fmla="*/ 977899 h 1030934"/>
                    <a:gd name="connsiteX6" fmla="*/ 545307 w 886789"/>
                    <a:gd name="connsiteY6" fmla="*/ 492123 h 1030934"/>
                    <a:gd name="connsiteX7" fmla="*/ 438151 w 886789"/>
                    <a:gd name="connsiteY7" fmla="*/ 504031 h 1030934"/>
                    <a:gd name="connsiteX8" fmla="*/ 340519 w 886789"/>
                    <a:gd name="connsiteY8" fmla="*/ 627855 h 1030934"/>
                    <a:gd name="connsiteX9" fmla="*/ 226219 w 886789"/>
                    <a:gd name="connsiteY9" fmla="*/ 634998 h 1030934"/>
                    <a:gd name="connsiteX10" fmla="*/ 0 w 886789"/>
                    <a:gd name="connsiteY10" fmla="*/ 399255 h 1030934"/>
                    <a:gd name="connsiteX11" fmla="*/ 188119 w 886789"/>
                    <a:gd name="connsiteY11" fmla="*/ 470693 h 1030934"/>
                    <a:gd name="connsiteX12" fmla="*/ 303213 w 886789"/>
                    <a:gd name="connsiteY12" fmla="*/ 452437 h 1030934"/>
                    <a:gd name="connsiteX13" fmla="*/ 610394 w 886789"/>
                    <a:gd name="connsiteY13" fmla="*/ 0 h 1030934"/>
                    <a:gd name="connsiteX0" fmla="*/ 610394 w 886789"/>
                    <a:gd name="connsiteY0" fmla="*/ 0 h 1030934"/>
                    <a:gd name="connsiteX1" fmla="*/ 835024 w 886789"/>
                    <a:gd name="connsiteY1" fmla="*/ 180974 h 1030934"/>
                    <a:gd name="connsiteX2" fmla="*/ 695326 w 886789"/>
                    <a:gd name="connsiteY2" fmla="*/ 389730 h 1030934"/>
                    <a:gd name="connsiteX3" fmla="*/ 701675 w 886789"/>
                    <a:gd name="connsiteY3" fmla="*/ 492918 h 1030934"/>
                    <a:gd name="connsiteX4" fmla="*/ 876301 w 886789"/>
                    <a:gd name="connsiteY4" fmla="*/ 927894 h 1030934"/>
                    <a:gd name="connsiteX5" fmla="*/ 750094 w 886789"/>
                    <a:gd name="connsiteY5" fmla="*/ 977899 h 1030934"/>
                    <a:gd name="connsiteX6" fmla="*/ 545307 w 886789"/>
                    <a:gd name="connsiteY6" fmla="*/ 492123 h 1030934"/>
                    <a:gd name="connsiteX7" fmla="*/ 438151 w 886789"/>
                    <a:gd name="connsiteY7" fmla="*/ 504031 h 1030934"/>
                    <a:gd name="connsiteX8" fmla="*/ 340519 w 886789"/>
                    <a:gd name="connsiteY8" fmla="*/ 627855 h 1030934"/>
                    <a:gd name="connsiteX9" fmla="*/ 226219 w 886789"/>
                    <a:gd name="connsiteY9" fmla="*/ 634998 h 1030934"/>
                    <a:gd name="connsiteX10" fmla="*/ 0 w 886789"/>
                    <a:gd name="connsiteY10" fmla="*/ 399255 h 1030934"/>
                    <a:gd name="connsiteX11" fmla="*/ 188119 w 886789"/>
                    <a:gd name="connsiteY11" fmla="*/ 470693 h 1030934"/>
                    <a:gd name="connsiteX12" fmla="*/ 303213 w 886789"/>
                    <a:gd name="connsiteY12" fmla="*/ 452437 h 1030934"/>
                    <a:gd name="connsiteX13" fmla="*/ 610394 w 886789"/>
                    <a:gd name="connsiteY13" fmla="*/ 0 h 1030934"/>
                    <a:gd name="connsiteX0" fmla="*/ 610394 w 886789"/>
                    <a:gd name="connsiteY0" fmla="*/ 0 h 1030934"/>
                    <a:gd name="connsiteX1" fmla="*/ 835024 w 886789"/>
                    <a:gd name="connsiteY1" fmla="*/ 180974 h 1030934"/>
                    <a:gd name="connsiteX2" fmla="*/ 695326 w 886789"/>
                    <a:gd name="connsiteY2" fmla="*/ 389730 h 1030934"/>
                    <a:gd name="connsiteX3" fmla="*/ 701675 w 886789"/>
                    <a:gd name="connsiteY3" fmla="*/ 492918 h 1030934"/>
                    <a:gd name="connsiteX4" fmla="*/ 876301 w 886789"/>
                    <a:gd name="connsiteY4" fmla="*/ 927894 h 1030934"/>
                    <a:gd name="connsiteX5" fmla="*/ 750094 w 886789"/>
                    <a:gd name="connsiteY5" fmla="*/ 977899 h 1030934"/>
                    <a:gd name="connsiteX6" fmla="*/ 545307 w 886789"/>
                    <a:gd name="connsiteY6" fmla="*/ 492123 h 1030934"/>
                    <a:gd name="connsiteX7" fmla="*/ 438151 w 886789"/>
                    <a:gd name="connsiteY7" fmla="*/ 504031 h 1030934"/>
                    <a:gd name="connsiteX8" fmla="*/ 340519 w 886789"/>
                    <a:gd name="connsiteY8" fmla="*/ 627855 h 1030934"/>
                    <a:gd name="connsiteX9" fmla="*/ 226219 w 886789"/>
                    <a:gd name="connsiteY9" fmla="*/ 634998 h 1030934"/>
                    <a:gd name="connsiteX10" fmla="*/ 0 w 886789"/>
                    <a:gd name="connsiteY10" fmla="*/ 399255 h 1030934"/>
                    <a:gd name="connsiteX11" fmla="*/ 188119 w 886789"/>
                    <a:gd name="connsiteY11" fmla="*/ 470693 h 1030934"/>
                    <a:gd name="connsiteX12" fmla="*/ 303213 w 886789"/>
                    <a:gd name="connsiteY12" fmla="*/ 452437 h 1030934"/>
                    <a:gd name="connsiteX13" fmla="*/ 610394 w 886789"/>
                    <a:gd name="connsiteY13" fmla="*/ 0 h 1030934"/>
                    <a:gd name="connsiteX0" fmla="*/ 610394 w 886789"/>
                    <a:gd name="connsiteY0" fmla="*/ 0 h 1030934"/>
                    <a:gd name="connsiteX1" fmla="*/ 835024 w 886789"/>
                    <a:gd name="connsiteY1" fmla="*/ 180974 h 1030934"/>
                    <a:gd name="connsiteX2" fmla="*/ 695326 w 886789"/>
                    <a:gd name="connsiteY2" fmla="*/ 389730 h 1030934"/>
                    <a:gd name="connsiteX3" fmla="*/ 701675 w 886789"/>
                    <a:gd name="connsiteY3" fmla="*/ 492918 h 1030934"/>
                    <a:gd name="connsiteX4" fmla="*/ 876301 w 886789"/>
                    <a:gd name="connsiteY4" fmla="*/ 927894 h 1030934"/>
                    <a:gd name="connsiteX5" fmla="*/ 750094 w 886789"/>
                    <a:gd name="connsiteY5" fmla="*/ 977899 h 1030934"/>
                    <a:gd name="connsiteX6" fmla="*/ 545307 w 886789"/>
                    <a:gd name="connsiteY6" fmla="*/ 492123 h 1030934"/>
                    <a:gd name="connsiteX7" fmla="*/ 438151 w 886789"/>
                    <a:gd name="connsiteY7" fmla="*/ 504031 h 1030934"/>
                    <a:gd name="connsiteX8" fmla="*/ 340519 w 886789"/>
                    <a:gd name="connsiteY8" fmla="*/ 627855 h 1030934"/>
                    <a:gd name="connsiteX9" fmla="*/ 226219 w 886789"/>
                    <a:gd name="connsiteY9" fmla="*/ 634998 h 1030934"/>
                    <a:gd name="connsiteX10" fmla="*/ 169070 w 886789"/>
                    <a:gd name="connsiteY10" fmla="*/ 575467 h 1030934"/>
                    <a:gd name="connsiteX11" fmla="*/ 0 w 886789"/>
                    <a:gd name="connsiteY11" fmla="*/ 399255 h 1030934"/>
                    <a:gd name="connsiteX12" fmla="*/ 188119 w 886789"/>
                    <a:gd name="connsiteY12" fmla="*/ 470693 h 1030934"/>
                    <a:gd name="connsiteX13" fmla="*/ 303213 w 886789"/>
                    <a:gd name="connsiteY13" fmla="*/ 452437 h 1030934"/>
                    <a:gd name="connsiteX14" fmla="*/ 610394 w 886789"/>
                    <a:gd name="connsiteY14" fmla="*/ 0 h 1030934"/>
                    <a:gd name="connsiteX0" fmla="*/ 662781 w 939176"/>
                    <a:gd name="connsiteY0" fmla="*/ 0 h 1030934"/>
                    <a:gd name="connsiteX1" fmla="*/ 887411 w 939176"/>
                    <a:gd name="connsiteY1" fmla="*/ 180974 h 1030934"/>
                    <a:gd name="connsiteX2" fmla="*/ 747713 w 939176"/>
                    <a:gd name="connsiteY2" fmla="*/ 389730 h 1030934"/>
                    <a:gd name="connsiteX3" fmla="*/ 754062 w 939176"/>
                    <a:gd name="connsiteY3" fmla="*/ 492918 h 1030934"/>
                    <a:gd name="connsiteX4" fmla="*/ 928688 w 939176"/>
                    <a:gd name="connsiteY4" fmla="*/ 927894 h 1030934"/>
                    <a:gd name="connsiteX5" fmla="*/ 802481 w 939176"/>
                    <a:gd name="connsiteY5" fmla="*/ 977899 h 1030934"/>
                    <a:gd name="connsiteX6" fmla="*/ 597694 w 939176"/>
                    <a:gd name="connsiteY6" fmla="*/ 492123 h 1030934"/>
                    <a:gd name="connsiteX7" fmla="*/ 490538 w 939176"/>
                    <a:gd name="connsiteY7" fmla="*/ 504031 h 1030934"/>
                    <a:gd name="connsiteX8" fmla="*/ 392906 w 939176"/>
                    <a:gd name="connsiteY8" fmla="*/ 627855 h 1030934"/>
                    <a:gd name="connsiteX9" fmla="*/ 278606 w 939176"/>
                    <a:gd name="connsiteY9" fmla="*/ 634998 h 1030934"/>
                    <a:gd name="connsiteX10" fmla="*/ 0 w 939176"/>
                    <a:gd name="connsiteY10" fmla="*/ 532605 h 1030934"/>
                    <a:gd name="connsiteX11" fmla="*/ 52387 w 939176"/>
                    <a:gd name="connsiteY11" fmla="*/ 399255 h 1030934"/>
                    <a:gd name="connsiteX12" fmla="*/ 240506 w 939176"/>
                    <a:gd name="connsiteY12" fmla="*/ 470693 h 1030934"/>
                    <a:gd name="connsiteX13" fmla="*/ 355600 w 939176"/>
                    <a:gd name="connsiteY13" fmla="*/ 452437 h 1030934"/>
                    <a:gd name="connsiteX14" fmla="*/ 662781 w 939176"/>
                    <a:gd name="connsiteY14" fmla="*/ 0 h 1030934"/>
                    <a:gd name="connsiteX0" fmla="*/ 694929 w 971324"/>
                    <a:gd name="connsiteY0" fmla="*/ 0 h 1030934"/>
                    <a:gd name="connsiteX1" fmla="*/ 919559 w 971324"/>
                    <a:gd name="connsiteY1" fmla="*/ 180974 h 1030934"/>
                    <a:gd name="connsiteX2" fmla="*/ 779861 w 971324"/>
                    <a:gd name="connsiteY2" fmla="*/ 389730 h 1030934"/>
                    <a:gd name="connsiteX3" fmla="*/ 786210 w 971324"/>
                    <a:gd name="connsiteY3" fmla="*/ 492918 h 1030934"/>
                    <a:gd name="connsiteX4" fmla="*/ 960836 w 971324"/>
                    <a:gd name="connsiteY4" fmla="*/ 927894 h 1030934"/>
                    <a:gd name="connsiteX5" fmla="*/ 834629 w 971324"/>
                    <a:gd name="connsiteY5" fmla="*/ 977899 h 1030934"/>
                    <a:gd name="connsiteX6" fmla="*/ 629842 w 971324"/>
                    <a:gd name="connsiteY6" fmla="*/ 492123 h 1030934"/>
                    <a:gd name="connsiteX7" fmla="*/ 522686 w 971324"/>
                    <a:gd name="connsiteY7" fmla="*/ 504031 h 1030934"/>
                    <a:gd name="connsiteX8" fmla="*/ 425054 w 971324"/>
                    <a:gd name="connsiteY8" fmla="*/ 627855 h 1030934"/>
                    <a:gd name="connsiteX9" fmla="*/ 310754 w 971324"/>
                    <a:gd name="connsiteY9" fmla="*/ 634998 h 1030934"/>
                    <a:gd name="connsiteX10" fmla="*/ 32148 w 971324"/>
                    <a:gd name="connsiteY10" fmla="*/ 532605 h 1030934"/>
                    <a:gd name="connsiteX11" fmla="*/ 84535 w 971324"/>
                    <a:gd name="connsiteY11" fmla="*/ 399255 h 1030934"/>
                    <a:gd name="connsiteX12" fmla="*/ 272654 w 971324"/>
                    <a:gd name="connsiteY12" fmla="*/ 470693 h 1030934"/>
                    <a:gd name="connsiteX13" fmla="*/ 387748 w 971324"/>
                    <a:gd name="connsiteY13" fmla="*/ 452437 h 1030934"/>
                    <a:gd name="connsiteX14" fmla="*/ 694929 w 971324"/>
                    <a:gd name="connsiteY14" fmla="*/ 0 h 1030934"/>
                    <a:gd name="connsiteX0" fmla="*/ 721305 w 997700"/>
                    <a:gd name="connsiteY0" fmla="*/ 0 h 1030934"/>
                    <a:gd name="connsiteX1" fmla="*/ 945935 w 997700"/>
                    <a:gd name="connsiteY1" fmla="*/ 180974 h 1030934"/>
                    <a:gd name="connsiteX2" fmla="*/ 806237 w 997700"/>
                    <a:gd name="connsiteY2" fmla="*/ 389730 h 1030934"/>
                    <a:gd name="connsiteX3" fmla="*/ 812586 w 997700"/>
                    <a:gd name="connsiteY3" fmla="*/ 492918 h 1030934"/>
                    <a:gd name="connsiteX4" fmla="*/ 987212 w 997700"/>
                    <a:gd name="connsiteY4" fmla="*/ 927894 h 1030934"/>
                    <a:gd name="connsiteX5" fmla="*/ 861005 w 997700"/>
                    <a:gd name="connsiteY5" fmla="*/ 977899 h 1030934"/>
                    <a:gd name="connsiteX6" fmla="*/ 656218 w 997700"/>
                    <a:gd name="connsiteY6" fmla="*/ 492123 h 1030934"/>
                    <a:gd name="connsiteX7" fmla="*/ 549062 w 997700"/>
                    <a:gd name="connsiteY7" fmla="*/ 504031 h 1030934"/>
                    <a:gd name="connsiteX8" fmla="*/ 451430 w 997700"/>
                    <a:gd name="connsiteY8" fmla="*/ 627855 h 1030934"/>
                    <a:gd name="connsiteX9" fmla="*/ 337130 w 997700"/>
                    <a:gd name="connsiteY9" fmla="*/ 634998 h 1030934"/>
                    <a:gd name="connsiteX10" fmla="*/ 58524 w 997700"/>
                    <a:gd name="connsiteY10" fmla="*/ 532605 h 1030934"/>
                    <a:gd name="connsiteX11" fmla="*/ 110911 w 997700"/>
                    <a:gd name="connsiteY11" fmla="*/ 399255 h 1030934"/>
                    <a:gd name="connsiteX12" fmla="*/ 299030 w 997700"/>
                    <a:gd name="connsiteY12" fmla="*/ 470693 h 1030934"/>
                    <a:gd name="connsiteX13" fmla="*/ 414124 w 997700"/>
                    <a:gd name="connsiteY13" fmla="*/ 452437 h 1030934"/>
                    <a:gd name="connsiteX14" fmla="*/ 721305 w 997700"/>
                    <a:gd name="connsiteY14" fmla="*/ 0 h 1030934"/>
                    <a:gd name="connsiteX0" fmla="*/ 721305 w 997700"/>
                    <a:gd name="connsiteY0" fmla="*/ 0 h 1030934"/>
                    <a:gd name="connsiteX1" fmla="*/ 945935 w 997700"/>
                    <a:gd name="connsiteY1" fmla="*/ 180974 h 1030934"/>
                    <a:gd name="connsiteX2" fmla="*/ 806237 w 997700"/>
                    <a:gd name="connsiteY2" fmla="*/ 389730 h 1030934"/>
                    <a:gd name="connsiteX3" fmla="*/ 812586 w 997700"/>
                    <a:gd name="connsiteY3" fmla="*/ 492918 h 1030934"/>
                    <a:gd name="connsiteX4" fmla="*/ 987212 w 997700"/>
                    <a:gd name="connsiteY4" fmla="*/ 927894 h 1030934"/>
                    <a:gd name="connsiteX5" fmla="*/ 861005 w 997700"/>
                    <a:gd name="connsiteY5" fmla="*/ 977899 h 1030934"/>
                    <a:gd name="connsiteX6" fmla="*/ 656218 w 997700"/>
                    <a:gd name="connsiteY6" fmla="*/ 492123 h 1030934"/>
                    <a:gd name="connsiteX7" fmla="*/ 549062 w 997700"/>
                    <a:gd name="connsiteY7" fmla="*/ 504031 h 1030934"/>
                    <a:gd name="connsiteX8" fmla="*/ 451430 w 997700"/>
                    <a:gd name="connsiteY8" fmla="*/ 627855 h 1030934"/>
                    <a:gd name="connsiteX9" fmla="*/ 337130 w 997700"/>
                    <a:gd name="connsiteY9" fmla="*/ 634998 h 1030934"/>
                    <a:gd name="connsiteX10" fmla="*/ 58524 w 997700"/>
                    <a:gd name="connsiteY10" fmla="*/ 532605 h 1030934"/>
                    <a:gd name="connsiteX11" fmla="*/ 110911 w 997700"/>
                    <a:gd name="connsiteY11" fmla="*/ 399255 h 1030934"/>
                    <a:gd name="connsiteX12" fmla="*/ 299030 w 997700"/>
                    <a:gd name="connsiteY12" fmla="*/ 470693 h 1030934"/>
                    <a:gd name="connsiteX13" fmla="*/ 414124 w 997700"/>
                    <a:gd name="connsiteY13" fmla="*/ 452437 h 1030934"/>
                    <a:gd name="connsiteX14" fmla="*/ 721305 w 997700"/>
                    <a:gd name="connsiteY14" fmla="*/ 0 h 1030934"/>
                    <a:gd name="connsiteX0" fmla="*/ 721305 w 997700"/>
                    <a:gd name="connsiteY0" fmla="*/ 0 h 1030934"/>
                    <a:gd name="connsiteX1" fmla="*/ 945935 w 997700"/>
                    <a:gd name="connsiteY1" fmla="*/ 180974 h 1030934"/>
                    <a:gd name="connsiteX2" fmla="*/ 806237 w 997700"/>
                    <a:gd name="connsiteY2" fmla="*/ 389730 h 1030934"/>
                    <a:gd name="connsiteX3" fmla="*/ 812586 w 997700"/>
                    <a:gd name="connsiteY3" fmla="*/ 492918 h 1030934"/>
                    <a:gd name="connsiteX4" fmla="*/ 987212 w 997700"/>
                    <a:gd name="connsiteY4" fmla="*/ 927894 h 1030934"/>
                    <a:gd name="connsiteX5" fmla="*/ 861005 w 997700"/>
                    <a:gd name="connsiteY5" fmla="*/ 977899 h 1030934"/>
                    <a:gd name="connsiteX6" fmla="*/ 656218 w 997700"/>
                    <a:gd name="connsiteY6" fmla="*/ 492123 h 1030934"/>
                    <a:gd name="connsiteX7" fmla="*/ 549062 w 997700"/>
                    <a:gd name="connsiteY7" fmla="*/ 504031 h 1030934"/>
                    <a:gd name="connsiteX8" fmla="*/ 451430 w 997700"/>
                    <a:gd name="connsiteY8" fmla="*/ 627855 h 1030934"/>
                    <a:gd name="connsiteX9" fmla="*/ 337130 w 997700"/>
                    <a:gd name="connsiteY9" fmla="*/ 634998 h 1030934"/>
                    <a:gd name="connsiteX10" fmla="*/ 58524 w 997700"/>
                    <a:gd name="connsiteY10" fmla="*/ 532605 h 1030934"/>
                    <a:gd name="connsiteX11" fmla="*/ 110911 w 997700"/>
                    <a:gd name="connsiteY11" fmla="*/ 399255 h 1030934"/>
                    <a:gd name="connsiteX12" fmla="*/ 299030 w 997700"/>
                    <a:gd name="connsiteY12" fmla="*/ 470693 h 1030934"/>
                    <a:gd name="connsiteX13" fmla="*/ 414124 w 997700"/>
                    <a:gd name="connsiteY13" fmla="*/ 452437 h 1030934"/>
                    <a:gd name="connsiteX14" fmla="*/ 721305 w 997700"/>
                    <a:gd name="connsiteY14" fmla="*/ 0 h 1030934"/>
                    <a:gd name="connsiteX0" fmla="*/ 721305 w 997700"/>
                    <a:gd name="connsiteY0" fmla="*/ 0 h 1030934"/>
                    <a:gd name="connsiteX1" fmla="*/ 945935 w 997700"/>
                    <a:gd name="connsiteY1" fmla="*/ 180974 h 1030934"/>
                    <a:gd name="connsiteX2" fmla="*/ 806237 w 997700"/>
                    <a:gd name="connsiteY2" fmla="*/ 389730 h 1030934"/>
                    <a:gd name="connsiteX3" fmla="*/ 812586 w 997700"/>
                    <a:gd name="connsiteY3" fmla="*/ 492918 h 1030934"/>
                    <a:gd name="connsiteX4" fmla="*/ 987212 w 997700"/>
                    <a:gd name="connsiteY4" fmla="*/ 927894 h 1030934"/>
                    <a:gd name="connsiteX5" fmla="*/ 861005 w 997700"/>
                    <a:gd name="connsiteY5" fmla="*/ 977899 h 1030934"/>
                    <a:gd name="connsiteX6" fmla="*/ 656218 w 997700"/>
                    <a:gd name="connsiteY6" fmla="*/ 492123 h 1030934"/>
                    <a:gd name="connsiteX7" fmla="*/ 549062 w 997700"/>
                    <a:gd name="connsiteY7" fmla="*/ 504031 h 1030934"/>
                    <a:gd name="connsiteX8" fmla="*/ 451430 w 997700"/>
                    <a:gd name="connsiteY8" fmla="*/ 627855 h 1030934"/>
                    <a:gd name="connsiteX9" fmla="*/ 337130 w 997700"/>
                    <a:gd name="connsiteY9" fmla="*/ 634998 h 1030934"/>
                    <a:gd name="connsiteX10" fmla="*/ 58524 w 997700"/>
                    <a:gd name="connsiteY10" fmla="*/ 532605 h 1030934"/>
                    <a:gd name="connsiteX11" fmla="*/ 110911 w 997700"/>
                    <a:gd name="connsiteY11" fmla="*/ 399255 h 1030934"/>
                    <a:gd name="connsiteX12" fmla="*/ 299030 w 997700"/>
                    <a:gd name="connsiteY12" fmla="*/ 470693 h 1030934"/>
                    <a:gd name="connsiteX13" fmla="*/ 414124 w 997700"/>
                    <a:gd name="connsiteY13" fmla="*/ 452437 h 1030934"/>
                    <a:gd name="connsiteX14" fmla="*/ 721305 w 997700"/>
                    <a:gd name="connsiteY14" fmla="*/ 0 h 1030934"/>
                    <a:gd name="connsiteX0" fmla="*/ 721305 w 997700"/>
                    <a:gd name="connsiteY0" fmla="*/ 0 h 1030934"/>
                    <a:gd name="connsiteX1" fmla="*/ 945935 w 997700"/>
                    <a:gd name="connsiteY1" fmla="*/ 180974 h 1030934"/>
                    <a:gd name="connsiteX2" fmla="*/ 806237 w 997700"/>
                    <a:gd name="connsiteY2" fmla="*/ 389730 h 1030934"/>
                    <a:gd name="connsiteX3" fmla="*/ 812586 w 997700"/>
                    <a:gd name="connsiteY3" fmla="*/ 492918 h 1030934"/>
                    <a:gd name="connsiteX4" fmla="*/ 987212 w 997700"/>
                    <a:gd name="connsiteY4" fmla="*/ 927894 h 1030934"/>
                    <a:gd name="connsiteX5" fmla="*/ 861005 w 997700"/>
                    <a:gd name="connsiteY5" fmla="*/ 977899 h 1030934"/>
                    <a:gd name="connsiteX6" fmla="*/ 656218 w 997700"/>
                    <a:gd name="connsiteY6" fmla="*/ 492123 h 1030934"/>
                    <a:gd name="connsiteX7" fmla="*/ 549062 w 997700"/>
                    <a:gd name="connsiteY7" fmla="*/ 504031 h 1030934"/>
                    <a:gd name="connsiteX8" fmla="*/ 451430 w 997700"/>
                    <a:gd name="connsiteY8" fmla="*/ 627855 h 1030934"/>
                    <a:gd name="connsiteX9" fmla="*/ 337130 w 997700"/>
                    <a:gd name="connsiteY9" fmla="*/ 634998 h 1030934"/>
                    <a:gd name="connsiteX10" fmla="*/ 58524 w 997700"/>
                    <a:gd name="connsiteY10" fmla="*/ 532605 h 1030934"/>
                    <a:gd name="connsiteX11" fmla="*/ 110911 w 997700"/>
                    <a:gd name="connsiteY11" fmla="*/ 399255 h 1030934"/>
                    <a:gd name="connsiteX12" fmla="*/ 299030 w 997700"/>
                    <a:gd name="connsiteY12" fmla="*/ 470693 h 1030934"/>
                    <a:gd name="connsiteX13" fmla="*/ 414124 w 997700"/>
                    <a:gd name="connsiteY13" fmla="*/ 452437 h 1030934"/>
                    <a:gd name="connsiteX14" fmla="*/ 721305 w 997700"/>
                    <a:gd name="connsiteY14" fmla="*/ 0 h 1030934"/>
                    <a:gd name="connsiteX0" fmla="*/ 721305 w 997700"/>
                    <a:gd name="connsiteY0" fmla="*/ 0 h 1030934"/>
                    <a:gd name="connsiteX1" fmla="*/ 945935 w 997700"/>
                    <a:gd name="connsiteY1" fmla="*/ 180974 h 1030934"/>
                    <a:gd name="connsiteX2" fmla="*/ 806237 w 997700"/>
                    <a:gd name="connsiteY2" fmla="*/ 389730 h 1030934"/>
                    <a:gd name="connsiteX3" fmla="*/ 812586 w 997700"/>
                    <a:gd name="connsiteY3" fmla="*/ 492918 h 1030934"/>
                    <a:gd name="connsiteX4" fmla="*/ 987212 w 997700"/>
                    <a:gd name="connsiteY4" fmla="*/ 927894 h 1030934"/>
                    <a:gd name="connsiteX5" fmla="*/ 861005 w 997700"/>
                    <a:gd name="connsiteY5" fmla="*/ 977899 h 1030934"/>
                    <a:gd name="connsiteX6" fmla="*/ 656218 w 997700"/>
                    <a:gd name="connsiteY6" fmla="*/ 492123 h 1030934"/>
                    <a:gd name="connsiteX7" fmla="*/ 549062 w 997700"/>
                    <a:gd name="connsiteY7" fmla="*/ 504031 h 1030934"/>
                    <a:gd name="connsiteX8" fmla="*/ 451430 w 997700"/>
                    <a:gd name="connsiteY8" fmla="*/ 627855 h 1030934"/>
                    <a:gd name="connsiteX9" fmla="*/ 337130 w 997700"/>
                    <a:gd name="connsiteY9" fmla="*/ 634998 h 1030934"/>
                    <a:gd name="connsiteX10" fmla="*/ 58524 w 997700"/>
                    <a:gd name="connsiteY10" fmla="*/ 532605 h 1030934"/>
                    <a:gd name="connsiteX11" fmla="*/ 110911 w 997700"/>
                    <a:gd name="connsiteY11" fmla="*/ 399255 h 1030934"/>
                    <a:gd name="connsiteX12" fmla="*/ 299030 w 997700"/>
                    <a:gd name="connsiteY12" fmla="*/ 470693 h 1030934"/>
                    <a:gd name="connsiteX13" fmla="*/ 414124 w 997700"/>
                    <a:gd name="connsiteY13" fmla="*/ 452437 h 1030934"/>
                    <a:gd name="connsiteX14" fmla="*/ 721305 w 997700"/>
                    <a:gd name="connsiteY14" fmla="*/ 0 h 1030934"/>
                    <a:gd name="connsiteX0" fmla="*/ 721305 w 997700"/>
                    <a:gd name="connsiteY0" fmla="*/ 0 h 1030934"/>
                    <a:gd name="connsiteX1" fmla="*/ 945935 w 997700"/>
                    <a:gd name="connsiteY1" fmla="*/ 180974 h 1030934"/>
                    <a:gd name="connsiteX2" fmla="*/ 806237 w 997700"/>
                    <a:gd name="connsiteY2" fmla="*/ 389730 h 1030934"/>
                    <a:gd name="connsiteX3" fmla="*/ 812586 w 997700"/>
                    <a:gd name="connsiteY3" fmla="*/ 492918 h 1030934"/>
                    <a:gd name="connsiteX4" fmla="*/ 987212 w 997700"/>
                    <a:gd name="connsiteY4" fmla="*/ 927894 h 1030934"/>
                    <a:gd name="connsiteX5" fmla="*/ 861005 w 997700"/>
                    <a:gd name="connsiteY5" fmla="*/ 977899 h 1030934"/>
                    <a:gd name="connsiteX6" fmla="*/ 656218 w 997700"/>
                    <a:gd name="connsiteY6" fmla="*/ 492123 h 1030934"/>
                    <a:gd name="connsiteX7" fmla="*/ 549062 w 997700"/>
                    <a:gd name="connsiteY7" fmla="*/ 504031 h 1030934"/>
                    <a:gd name="connsiteX8" fmla="*/ 451430 w 997700"/>
                    <a:gd name="connsiteY8" fmla="*/ 627855 h 1030934"/>
                    <a:gd name="connsiteX9" fmla="*/ 337130 w 997700"/>
                    <a:gd name="connsiteY9" fmla="*/ 634998 h 1030934"/>
                    <a:gd name="connsiteX10" fmla="*/ 58524 w 997700"/>
                    <a:gd name="connsiteY10" fmla="*/ 532605 h 1030934"/>
                    <a:gd name="connsiteX11" fmla="*/ 110911 w 997700"/>
                    <a:gd name="connsiteY11" fmla="*/ 399255 h 1030934"/>
                    <a:gd name="connsiteX12" fmla="*/ 299030 w 997700"/>
                    <a:gd name="connsiteY12" fmla="*/ 470693 h 1030934"/>
                    <a:gd name="connsiteX13" fmla="*/ 414124 w 997700"/>
                    <a:gd name="connsiteY13" fmla="*/ 452437 h 1030934"/>
                    <a:gd name="connsiteX14" fmla="*/ 721305 w 997700"/>
                    <a:gd name="connsiteY14" fmla="*/ 0 h 1030934"/>
                    <a:gd name="connsiteX0" fmla="*/ 721305 w 997700"/>
                    <a:gd name="connsiteY0" fmla="*/ 0 h 1030934"/>
                    <a:gd name="connsiteX1" fmla="*/ 945935 w 997700"/>
                    <a:gd name="connsiteY1" fmla="*/ 180974 h 1030934"/>
                    <a:gd name="connsiteX2" fmla="*/ 806237 w 997700"/>
                    <a:gd name="connsiteY2" fmla="*/ 389730 h 1030934"/>
                    <a:gd name="connsiteX3" fmla="*/ 812586 w 997700"/>
                    <a:gd name="connsiteY3" fmla="*/ 492918 h 1030934"/>
                    <a:gd name="connsiteX4" fmla="*/ 987212 w 997700"/>
                    <a:gd name="connsiteY4" fmla="*/ 927894 h 1030934"/>
                    <a:gd name="connsiteX5" fmla="*/ 861005 w 997700"/>
                    <a:gd name="connsiteY5" fmla="*/ 977899 h 1030934"/>
                    <a:gd name="connsiteX6" fmla="*/ 656218 w 997700"/>
                    <a:gd name="connsiteY6" fmla="*/ 492123 h 1030934"/>
                    <a:gd name="connsiteX7" fmla="*/ 549062 w 997700"/>
                    <a:gd name="connsiteY7" fmla="*/ 504031 h 1030934"/>
                    <a:gd name="connsiteX8" fmla="*/ 451430 w 997700"/>
                    <a:gd name="connsiteY8" fmla="*/ 627855 h 1030934"/>
                    <a:gd name="connsiteX9" fmla="*/ 329986 w 997700"/>
                    <a:gd name="connsiteY9" fmla="*/ 627855 h 1030934"/>
                    <a:gd name="connsiteX10" fmla="*/ 58524 w 997700"/>
                    <a:gd name="connsiteY10" fmla="*/ 532605 h 1030934"/>
                    <a:gd name="connsiteX11" fmla="*/ 110911 w 997700"/>
                    <a:gd name="connsiteY11" fmla="*/ 399255 h 1030934"/>
                    <a:gd name="connsiteX12" fmla="*/ 299030 w 997700"/>
                    <a:gd name="connsiteY12" fmla="*/ 470693 h 1030934"/>
                    <a:gd name="connsiteX13" fmla="*/ 414124 w 997700"/>
                    <a:gd name="connsiteY13" fmla="*/ 452437 h 1030934"/>
                    <a:gd name="connsiteX14" fmla="*/ 721305 w 997700"/>
                    <a:gd name="connsiteY14" fmla="*/ 0 h 1030934"/>
                    <a:gd name="connsiteX0" fmla="*/ 711667 w 988062"/>
                    <a:gd name="connsiteY0" fmla="*/ 0 h 1030934"/>
                    <a:gd name="connsiteX1" fmla="*/ 936297 w 988062"/>
                    <a:gd name="connsiteY1" fmla="*/ 180974 h 1030934"/>
                    <a:gd name="connsiteX2" fmla="*/ 796599 w 988062"/>
                    <a:gd name="connsiteY2" fmla="*/ 389730 h 1030934"/>
                    <a:gd name="connsiteX3" fmla="*/ 802948 w 988062"/>
                    <a:gd name="connsiteY3" fmla="*/ 492918 h 1030934"/>
                    <a:gd name="connsiteX4" fmla="*/ 977574 w 988062"/>
                    <a:gd name="connsiteY4" fmla="*/ 927894 h 1030934"/>
                    <a:gd name="connsiteX5" fmla="*/ 851367 w 988062"/>
                    <a:gd name="connsiteY5" fmla="*/ 977899 h 1030934"/>
                    <a:gd name="connsiteX6" fmla="*/ 646580 w 988062"/>
                    <a:gd name="connsiteY6" fmla="*/ 492123 h 1030934"/>
                    <a:gd name="connsiteX7" fmla="*/ 539424 w 988062"/>
                    <a:gd name="connsiteY7" fmla="*/ 504031 h 1030934"/>
                    <a:gd name="connsiteX8" fmla="*/ 441792 w 988062"/>
                    <a:gd name="connsiteY8" fmla="*/ 627855 h 1030934"/>
                    <a:gd name="connsiteX9" fmla="*/ 320348 w 988062"/>
                    <a:gd name="connsiteY9" fmla="*/ 627855 h 1030934"/>
                    <a:gd name="connsiteX10" fmla="*/ 65555 w 988062"/>
                    <a:gd name="connsiteY10" fmla="*/ 527842 h 1030934"/>
                    <a:gd name="connsiteX11" fmla="*/ 101273 w 988062"/>
                    <a:gd name="connsiteY11" fmla="*/ 399255 h 1030934"/>
                    <a:gd name="connsiteX12" fmla="*/ 289392 w 988062"/>
                    <a:gd name="connsiteY12" fmla="*/ 470693 h 1030934"/>
                    <a:gd name="connsiteX13" fmla="*/ 404486 w 988062"/>
                    <a:gd name="connsiteY13" fmla="*/ 452437 h 1030934"/>
                    <a:gd name="connsiteX14" fmla="*/ 711667 w 988062"/>
                    <a:gd name="connsiteY14" fmla="*/ 0 h 1030934"/>
                    <a:gd name="connsiteX0" fmla="*/ 706045 w 982440"/>
                    <a:gd name="connsiteY0" fmla="*/ 0 h 1030934"/>
                    <a:gd name="connsiteX1" fmla="*/ 930675 w 982440"/>
                    <a:gd name="connsiteY1" fmla="*/ 180974 h 1030934"/>
                    <a:gd name="connsiteX2" fmla="*/ 790977 w 982440"/>
                    <a:gd name="connsiteY2" fmla="*/ 389730 h 1030934"/>
                    <a:gd name="connsiteX3" fmla="*/ 797326 w 982440"/>
                    <a:gd name="connsiteY3" fmla="*/ 492918 h 1030934"/>
                    <a:gd name="connsiteX4" fmla="*/ 971952 w 982440"/>
                    <a:gd name="connsiteY4" fmla="*/ 927894 h 1030934"/>
                    <a:gd name="connsiteX5" fmla="*/ 845745 w 982440"/>
                    <a:gd name="connsiteY5" fmla="*/ 977899 h 1030934"/>
                    <a:gd name="connsiteX6" fmla="*/ 640958 w 982440"/>
                    <a:gd name="connsiteY6" fmla="*/ 492123 h 1030934"/>
                    <a:gd name="connsiteX7" fmla="*/ 533802 w 982440"/>
                    <a:gd name="connsiteY7" fmla="*/ 504031 h 1030934"/>
                    <a:gd name="connsiteX8" fmla="*/ 436170 w 982440"/>
                    <a:gd name="connsiteY8" fmla="*/ 627855 h 1030934"/>
                    <a:gd name="connsiteX9" fmla="*/ 314726 w 982440"/>
                    <a:gd name="connsiteY9" fmla="*/ 627855 h 1030934"/>
                    <a:gd name="connsiteX10" fmla="*/ 59933 w 982440"/>
                    <a:gd name="connsiteY10" fmla="*/ 527842 h 1030934"/>
                    <a:gd name="connsiteX11" fmla="*/ 95651 w 982440"/>
                    <a:gd name="connsiteY11" fmla="*/ 399255 h 1030934"/>
                    <a:gd name="connsiteX12" fmla="*/ 283770 w 982440"/>
                    <a:gd name="connsiteY12" fmla="*/ 470693 h 1030934"/>
                    <a:gd name="connsiteX13" fmla="*/ 398864 w 982440"/>
                    <a:gd name="connsiteY13" fmla="*/ 452437 h 1030934"/>
                    <a:gd name="connsiteX14" fmla="*/ 706045 w 982440"/>
                    <a:gd name="connsiteY14" fmla="*/ 0 h 1030934"/>
                    <a:gd name="connsiteX0" fmla="*/ 698581 w 974976"/>
                    <a:gd name="connsiteY0" fmla="*/ 0 h 1030934"/>
                    <a:gd name="connsiteX1" fmla="*/ 923211 w 974976"/>
                    <a:gd name="connsiteY1" fmla="*/ 180974 h 1030934"/>
                    <a:gd name="connsiteX2" fmla="*/ 783513 w 974976"/>
                    <a:gd name="connsiteY2" fmla="*/ 389730 h 1030934"/>
                    <a:gd name="connsiteX3" fmla="*/ 789862 w 974976"/>
                    <a:gd name="connsiteY3" fmla="*/ 492918 h 1030934"/>
                    <a:gd name="connsiteX4" fmla="*/ 964488 w 974976"/>
                    <a:gd name="connsiteY4" fmla="*/ 927894 h 1030934"/>
                    <a:gd name="connsiteX5" fmla="*/ 838281 w 974976"/>
                    <a:gd name="connsiteY5" fmla="*/ 977899 h 1030934"/>
                    <a:gd name="connsiteX6" fmla="*/ 633494 w 974976"/>
                    <a:gd name="connsiteY6" fmla="*/ 492123 h 1030934"/>
                    <a:gd name="connsiteX7" fmla="*/ 526338 w 974976"/>
                    <a:gd name="connsiteY7" fmla="*/ 504031 h 1030934"/>
                    <a:gd name="connsiteX8" fmla="*/ 428706 w 974976"/>
                    <a:gd name="connsiteY8" fmla="*/ 627855 h 1030934"/>
                    <a:gd name="connsiteX9" fmla="*/ 307262 w 974976"/>
                    <a:gd name="connsiteY9" fmla="*/ 627855 h 1030934"/>
                    <a:gd name="connsiteX10" fmla="*/ 52469 w 974976"/>
                    <a:gd name="connsiteY10" fmla="*/ 527842 h 1030934"/>
                    <a:gd name="connsiteX11" fmla="*/ 88187 w 974976"/>
                    <a:gd name="connsiteY11" fmla="*/ 399255 h 1030934"/>
                    <a:gd name="connsiteX12" fmla="*/ 276306 w 974976"/>
                    <a:gd name="connsiteY12" fmla="*/ 470693 h 1030934"/>
                    <a:gd name="connsiteX13" fmla="*/ 391400 w 974976"/>
                    <a:gd name="connsiteY13" fmla="*/ 452437 h 1030934"/>
                    <a:gd name="connsiteX14" fmla="*/ 698581 w 974976"/>
                    <a:gd name="connsiteY14" fmla="*/ 0 h 1030934"/>
                    <a:gd name="connsiteX0" fmla="*/ 701511 w 977906"/>
                    <a:gd name="connsiteY0" fmla="*/ 0 h 1030934"/>
                    <a:gd name="connsiteX1" fmla="*/ 926141 w 977906"/>
                    <a:gd name="connsiteY1" fmla="*/ 180974 h 1030934"/>
                    <a:gd name="connsiteX2" fmla="*/ 786443 w 977906"/>
                    <a:gd name="connsiteY2" fmla="*/ 389730 h 1030934"/>
                    <a:gd name="connsiteX3" fmla="*/ 792792 w 977906"/>
                    <a:gd name="connsiteY3" fmla="*/ 492918 h 1030934"/>
                    <a:gd name="connsiteX4" fmla="*/ 967418 w 977906"/>
                    <a:gd name="connsiteY4" fmla="*/ 927894 h 1030934"/>
                    <a:gd name="connsiteX5" fmla="*/ 841211 w 977906"/>
                    <a:gd name="connsiteY5" fmla="*/ 977899 h 1030934"/>
                    <a:gd name="connsiteX6" fmla="*/ 636424 w 977906"/>
                    <a:gd name="connsiteY6" fmla="*/ 492123 h 1030934"/>
                    <a:gd name="connsiteX7" fmla="*/ 529268 w 977906"/>
                    <a:gd name="connsiteY7" fmla="*/ 504031 h 1030934"/>
                    <a:gd name="connsiteX8" fmla="*/ 431636 w 977906"/>
                    <a:gd name="connsiteY8" fmla="*/ 627855 h 1030934"/>
                    <a:gd name="connsiteX9" fmla="*/ 310192 w 977906"/>
                    <a:gd name="connsiteY9" fmla="*/ 627855 h 1030934"/>
                    <a:gd name="connsiteX10" fmla="*/ 55399 w 977906"/>
                    <a:gd name="connsiteY10" fmla="*/ 527842 h 1030934"/>
                    <a:gd name="connsiteX11" fmla="*/ 91117 w 977906"/>
                    <a:gd name="connsiteY11" fmla="*/ 399255 h 1030934"/>
                    <a:gd name="connsiteX12" fmla="*/ 279236 w 977906"/>
                    <a:gd name="connsiteY12" fmla="*/ 470693 h 1030934"/>
                    <a:gd name="connsiteX13" fmla="*/ 394330 w 977906"/>
                    <a:gd name="connsiteY13" fmla="*/ 452437 h 1030934"/>
                    <a:gd name="connsiteX14" fmla="*/ 701511 w 977906"/>
                    <a:gd name="connsiteY14" fmla="*/ 0 h 1030934"/>
                    <a:gd name="connsiteX0" fmla="*/ 699204 w 975599"/>
                    <a:gd name="connsiteY0" fmla="*/ 0 h 1030934"/>
                    <a:gd name="connsiteX1" fmla="*/ 923834 w 975599"/>
                    <a:gd name="connsiteY1" fmla="*/ 180974 h 1030934"/>
                    <a:gd name="connsiteX2" fmla="*/ 784136 w 975599"/>
                    <a:gd name="connsiteY2" fmla="*/ 389730 h 1030934"/>
                    <a:gd name="connsiteX3" fmla="*/ 790485 w 975599"/>
                    <a:gd name="connsiteY3" fmla="*/ 492918 h 1030934"/>
                    <a:gd name="connsiteX4" fmla="*/ 965111 w 975599"/>
                    <a:gd name="connsiteY4" fmla="*/ 927894 h 1030934"/>
                    <a:gd name="connsiteX5" fmla="*/ 838904 w 975599"/>
                    <a:gd name="connsiteY5" fmla="*/ 977899 h 1030934"/>
                    <a:gd name="connsiteX6" fmla="*/ 634117 w 975599"/>
                    <a:gd name="connsiteY6" fmla="*/ 492123 h 1030934"/>
                    <a:gd name="connsiteX7" fmla="*/ 526961 w 975599"/>
                    <a:gd name="connsiteY7" fmla="*/ 504031 h 1030934"/>
                    <a:gd name="connsiteX8" fmla="*/ 429329 w 975599"/>
                    <a:gd name="connsiteY8" fmla="*/ 627855 h 1030934"/>
                    <a:gd name="connsiteX9" fmla="*/ 307885 w 975599"/>
                    <a:gd name="connsiteY9" fmla="*/ 627855 h 1030934"/>
                    <a:gd name="connsiteX10" fmla="*/ 53092 w 975599"/>
                    <a:gd name="connsiteY10" fmla="*/ 527842 h 1030934"/>
                    <a:gd name="connsiteX11" fmla="*/ 88810 w 975599"/>
                    <a:gd name="connsiteY11" fmla="*/ 399255 h 1030934"/>
                    <a:gd name="connsiteX12" fmla="*/ 276929 w 975599"/>
                    <a:gd name="connsiteY12" fmla="*/ 470693 h 1030934"/>
                    <a:gd name="connsiteX13" fmla="*/ 392023 w 975599"/>
                    <a:gd name="connsiteY13" fmla="*/ 452437 h 1030934"/>
                    <a:gd name="connsiteX14" fmla="*/ 699204 w 975599"/>
                    <a:gd name="connsiteY14" fmla="*/ 0 h 1030934"/>
                    <a:gd name="connsiteX0" fmla="*/ 699204 w 975599"/>
                    <a:gd name="connsiteY0" fmla="*/ 0 h 1030934"/>
                    <a:gd name="connsiteX1" fmla="*/ 923834 w 975599"/>
                    <a:gd name="connsiteY1" fmla="*/ 180974 h 1030934"/>
                    <a:gd name="connsiteX2" fmla="*/ 784136 w 975599"/>
                    <a:gd name="connsiteY2" fmla="*/ 389730 h 1030934"/>
                    <a:gd name="connsiteX3" fmla="*/ 790485 w 975599"/>
                    <a:gd name="connsiteY3" fmla="*/ 492918 h 1030934"/>
                    <a:gd name="connsiteX4" fmla="*/ 965111 w 975599"/>
                    <a:gd name="connsiteY4" fmla="*/ 927894 h 1030934"/>
                    <a:gd name="connsiteX5" fmla="*/ 838904 w 975599"/>
                    <a:gd name="connsiteY5" fmla="*/ 977899 h 1030934"/>
                    <a:gd name="connsiteX6" fmla="*/ 648405 w 975599"/>
                    <a:gd name="connsiteY6" fmla="*/ 508792 h 1030934"/>
                    <a:gd name="connsiteX7" fmla="*/ 526961 w 975599"/>
                    <a:gd name="connsiteY7" fmla="*/ 504031 h 1030934"/>
                    <a:gd name="connsiteX8" fmla="*/ 429329 w 975599"/>
                    <a:gd name="connsiteY8" fmla="*/ 627855 h 1030934"/>
                    <a:gd name="connsiteX9" fmla="*/ 307885 w 975599"/>
                    <a:gd name="connsiteY9" fmla="*/ 627855 h 1030934"/>
                    <a:gd name="connsiteX10" fmla="*/ 53092 w 975599"/>
                    <a:gd name="connsiteY10" fmla="*/ 527842 h 1030934"/>
                    <a:gd name="connsiteX11" fmla="*/ 88810 w 975599"/>
                    <a:gd name="connsiteY11" fmla="*/ 399255 h 1030934"/>
                    <a:gd name="connsiteX12" fmla="*/ 276929 w 975599"/>
                    <a:gd name="connsiteY12" fmla="*/ 470693 h 1030934"/>
                    <a:gd name="connsiteX13" fmla="*/ 392023 w 975599"/>
                    <a:gd name="connsiteY13" fmla="*/ 452437 h 1030934"/>
                    <a:gd name="connsiteX14" fmla="*/ 699204 w 975599"/>
                    <a:gd name="connsiteY14" fmla="*/ 0 h 1030934"/>
                    <a:gd name="connsiteX0" fmla="*/ 699204 w 975599"/>
                    <a:gd name="connsiteY0" fmla="*/ 0 h 1030934"/>
                    <a:gd name="connsiteX1" fmla="*/ 923834 w 975599"/>
                    <a:gd name="connsiteY1" fmla="*/ 180974 h 1030934"/>
                    <a:gd name="connsiteX2" fmla="*/ 784136 w 975599"/>
                    <a:gd name="connsiteY2" fmla="*/ 389730 h 1030934"/>
                    <a:gd name="connsiteX3" fmla="*/ 790485 w 975599"/>
                    <a:gd name="connsiteY3" fmla="*/ 492918 h 1030934"/>
                    <a:gd name="connsiteX4" fmla="*/ 965111 w 975599"/>
                    <a:gd name="connsiteY4" fmla="*/ 927894 h 1030934"/>
                    <a:gd name="connsiteX5" fmla="*/ 838904 w 975599"/>
                    <a:gd name="connsiteY5" fmla="*/ 977899 h 1030934"/>
                    <a:gd name="connsiteX6" fmla="*/ 648405 w 975599"/>
                    <a:gd name="connsiteY6" fmla="*/ 508792 h 1030934"/>
                    <a:gd name="connsiteX7" fmla="*/ 541249 w 975599"/>
                    <a:gd name="connsiteY7" fmla="*/ 508794 h 1030934"/>
                    <a:gd name="connsiteX8" fmla="*/ 429329 w 975599"/>
                    <a:gd name="connsiteY8" fmla="*/ 627855 h 1030934"/>
                    <a:gd name="connsiteX9" fmla="*/ 307885 w 975599"/>
                    <a:gd name="connsiteY9" fmla="*/ 627855 h 1030934"/>
                    <a:gd name="connsiteX10" fmla="*/ 53092 w 975599"/>
                    <a:gd name="connsiteY10" fmla="*/ 527842 h 1030934"/>
                    <a:gd name="connsiteX11" fmla="*/ 88810 w 975599"/>
                    <a:gd name="connsiteY11" fmla="*/ 399255 h 1030934"/>
                    <a:gd name="connsiteX12" fmla="*/ 276929 w 975599"/>
                    <a:gd name="connsiteY12" fmla="*/ 470693 h 1030934"/>
                    <a:gd name="connsiteX13" fmla="*/ 392023 w 975599"/>
                    <a:gd name="connsiteY13" fmla="*/ 452437 h 1030934"/>
                    <a:gd name="connsiteX14" fmla="*/ 699204 w 975599"/>
                    <a:gd name="connsiteY14" fmla="*/ 0 h 1030934"/>
                    <a:gd name="connsiteX0" fmla="*/ 699204 w 975599"/>
                    <a:gd name="connsiteY0" fmla="*/ 0 h 1030934"/>
                    <a:gd name="connsiteX1" fmla="*/ 829380 w 975599"/>
                    <a:gd name="connsiteY1" fmla="*/ 101599 h 1030934"/>
                    <a:gd name="connsiteX2" fmla="*/ 923834 w 975599"/>
                    <a:gd name="connsiteY2" fmla="*/ 180974 h 1030934"/>
                    <a:gd name="connsiteX3" fmla="*/ 784136 w 975599"/>
                    <a:gd name="connsiteY3" fmla="*/ 389730 h 1030934"/>
                    <a:gd name="connsiteX4" fmla="*/ 790485 w 975599"/>
                    <a:gd name="connsiteY4" fmla="*/ 492918 h 1030934"/>
                    <a:gd name="connsiteX5" fmla="*/ 965111 w 975599"/>
                    <a:gd name="connsiteY5" fmla="*/ 927894 h 1030934"/>
                    <a:gd name="connsiteX6" fmla="*/ 838904 w 975599"/>
                    <a:gd name="connsiteY6" fmla="*/ 977899 h 1030934"/>
                    <a:gd name="connsiteX7" fmla="*/ 648405 w 975599"/>
                    <a:gd name="connsiteY7" fmla="*/ 508792 h 1030934"/>
                    <a:gd name="connsiteX8" fmla="*/ 541249 w 975599"/>
                    <a:gd name="connsiteY8" fmla="*/ 508794 h 1030934"/>
                    <a:gd name="connsiteX9" fmla="*/ 429329 w 975599"/>
                    <a:gd name="connsiteY9" fmla="*/ 627855 h 1030934"/>
                    <a:gd name="connsiteX10" fmla="*/ 307885 w 975599"/>
                    <a:gd name="connsiteY10" fmla="*/ 627855 h 1030934"/>
                    <a:gd name="connsiteX11" fmla="*/ 53092 w 975599"/>
                    <a:gd name="connsiteY11" fmla="*/ 527842 h 1030934"/>
                    <a:gd name="connsiteX12" fmla="*/ 88810 w 975599"/>
                    <a:gd name="connsiteY12" fmla="*/ 399255 h 1030934"/>
                    <a:gd name="connsiteX13" fmla="*/ 276929 w 975599"/>
                    <a:gd name="connsiteY13" fmla="*/ 470693 h 1030934"/>
                    <a:gd name="connsiteX14" fmla="*/ 392023 w 975599"/>
                    <a:gd name="connsiteY14" fmla="*/ 452437 h 1030934"/>
                    <a:gd name="connsiteX15" fmla="*/ 699204 w 975599"/>
                    <a:gd name="connsiteY15" fmla="*/ 0 h 1030934"/>
                    <a:gd name="connsiteX0" fmla="*/ 699204 w 1012736"/>
                    <a:gd name="connsiteY0" fmla="*/ 0 h 1030934"/>
                    <a:gd name="connsiteX1" fmla="*/ 1012736 w 1012736"/>
                    <a:gd name="connsiteY1" fmla="*/ 168274 h 1030934"/>
                    <a:gd name="connsiteX2" fmla="*/ 923834 w 1012736"/>
                    <a:gd name="connsiteY2" fmla="*/ 180974 h 1030934"/>
                    <a:gd name="connsiteX3" fmla="*/ 784136 w 1012736"/>
                    <a:gd name="connsiteY3" fmla="*/ 389730 h 1030934"/>
                    <a:gd name="connsiteX4" fmla="*/ 790485 w 1012736"/>
                    <a:gd name="connsiteY4" fmla="*/ 492918 h 1030934"/>
                    <a:gd name="connsiteX5" fmla="*/ 965111 w 1012736"/>
                    <a:gd name="connsiteY5" fmla="*/ 927894 h 1030934"/>
                    <a:gd name="connsiteX6" fmla="*/ 838904 w 1012736"/>
                    <a:gd name="connsiteY6" fmla="*/ 977899 h 1030934"/>
                    <a:gd name="connsiteX7" fmla="*/ 648405 w 1012736"/>
                    <a:gd name="connsiteY7" fmla="*/ 508792 h 1030934"/>
                    <a:gd name="connsiteX8" fmla="*/ 541249 w 1012736"/>
                    <a:gd name="connsiteY8" fmla="*/ 508794 h 1030934"/>
                    <a:gd name="connsiteX9" fmla="*/ 429329 w 1012736"/>
                    <a:gd name="connsiteY9" fmla="*/ 627855 h 1030934"/>
                    <a:gd name="connsiteX10" fmla="*/ 307885 w 1012736"/>
                    <a:gd name="connsiteY10" fmla="*/ 627855 h 1030934"/>
                    <a:gd name="connsiteX11" fmla="*/ 53092 w 1012736"/>
                    <a:gd name="connsiteY11" fmla="*/ 527842 h 1030934"/>
                    <a:gd name="connsiteX12" fmla="*/ 88810 w 1012736"/>
                    <a:gd name="connsiteY12" fmla="*/ 399255 h 1030934"/>
                    <a:gd name="connsiteX13" fmla="*/ 276929 w 1012736"/>
                    <a:gd name="connsiteY13" fmla="*/ 470693 h 1030934"/>
                    <a:gd name="connsiteX14" fmla="*/ 392023 w 1012736"/>
                    <a:gd name="connsiteY14" fmla="*/ 452437 h 1030934"/>
                    <a:gd name="connsiteX15" fmla="*/ 699204 w 1012736"/>
                    <a:gd name="connsiteY15" fmla="*/ 0 h 1030934"/>
                    <a:gd name="connsiteX0" fmla="*/ 699204 w 1012736"/>
                    <a:gd name="connsiteY0" fmla="*/ 0 h 1030934"/>
                    <a:gd name="connsiteX1" fmla="*/ 807947 w 1012736"/>
                    <a:gd name="connsiteY1" fmla="*/ 56355 h 1030934"/>
                    <a:gd name="connsiteX2" fmla="*/ 1012736 w 1012736"/>
                    <a:gd name="connsiteY2" fmla="*/ 168274 h 1030934"/>
                    <a:gd name="connsiteX3" fmla="*/ 923834 w 1012736"/>
                    <a:gd name="connsiteY3" fmla="*/ 180974 h 1030934"/>
                    <a:gd name="connsiteX4" fmla="*/ 784136 w 1012736"/>
                    <a:gd name="connsiteY4" fmla="*/ 389730 h 1030934"/>
                    <a:gd name="connsiteX5" fmla="*/ 790485 w 1012736"/>
                    <a:gd name="connsiteY5" fmla="*/ 492918 h 1030934"/>
                    <a:gd name="connsiteX6" fmla="*/ 965111 w 1012736"/>
                    <a:gd name="connsiteY6" fmla="*/ 927894 h 1030934"/>
                    <a:gd name="connsiteX7" fmla="*/ 838904 w 1012736"/>
                    <a:gd name="connsiteY7" fmla="*/ 977899 h 1030934"/>
                    <a:gd name="connsiteX8" fmla="*/ 648405 w 1012736"/>
                    <a:gd name="connsiteY8" fmla="*/ 508792 h 1030934"/>
                    <a:gd name="connsiteX9" fmla="*/ 541249 w 1012736"/>
                    <a:gd name="connsiteY9" fmla="*/ 508794 h 1030934"/>
                    <a:gd name="connsiteX10" fmla="*/ 429329 w 1012736"/>
                    <a:gd name="connsiteY10" fmla="*/ 627855 h 1030934"/>
                    <a:gd name="connsiteX11" fmla="*/ 307885 w 1012736"/>
                    <a:gd name="connsiteY11" fmla="*/ 627855 h 1030934"/>
                    <a:gd name="connsiteX12" fmla="*/ 53092 w 1012736"/>
                    <a:gd name="connsiteY12" fmla="*/ 527842 h 1030934"/>
                    <a:gd name="connsiteX13" fmla="*/ 88810 w 1012736"/>
                    <a:gd name="connsiteY13" fmla="*/ 399255 h 1030934"/>
                    <a:gd name="connsiteX14" fmla="*/ 276929 w 1012736"/>
                    <a:gd name="connsiteY14" fmla="*/ 470693 h 1030934"/>
                    <a:gd name="connsiteX15" fmla="*/ 392023 w 1012736"/>
                    <a:gd name="connsiteY15" fmla="*/ 452437 h 1030934"/>
                    <a:gd name="connsiteX16" fmla="*/ 699204 w 1012736"/>
                    <a:gd name="connsiteY16" fmla="*/ 0 h 1030934"/>
                    <a:gd name="connsiteX0" fmla="*/ 699204 w 1012736"/>
                    <a:gd name="connsiteY0" fmla="*/ 74614 h 1105548"/>
                    <a:gd name="connsiteX1" fmla="*/ 698410 w 1012736"/>
                    <a:gd name="connsiteY1" fmla="*/ 0 h 1105548"/>
                    <a:gd name="connsiteX2" fmla="*/ 1012736 w 1012736"/>
                    <a:gd name="connsiteY2" fmla="*/ 242888 h 1105548"/>
                    <a:gd name="connsiteX3" fmla="*/ 923834 w 1012736"/>
                    <a:gd name="connsiteY3" fmla="*/ 255588 h 1105548"/>
                    <a:gd name="connsiteX4" fmla="*/ 784136 w 1012736"/>
                    <a:gd name="connsiteY4" fmla="*/ 464344 h 1105548"/>
                    <a:gd name="connsiteX5" fmla="*/ 790485 w 1012736"/>
                    <a:gd name="connsiteY5" fmla="*/ 567532 h 1105548"/>
                    <a:gd name="connsiteX6" fmla="*/ 965111 w 1012736"/>
                    <a:gd name="connsiteY6" fmla="*/ 1002508 h 1105548"/>
                    <a:gd name="connsiteX7" fmla="*/ 838904 w 1012736"/>
                    <a:gd name="connsiteY7" fmla="*/ 1052513 h 1105548"/>
                    <a:gd name="connsiteX8" fmla="*/ 648405 w 1012736"/>
                    <a:gd name="connsiteY8" fmla="*/ 583406 h 1105548"/>
                    <a:gd name="connsiteX9" fmla="*/ 541249 w 1012736"/>
                    <a:gd name="connsiteY9" fmla="*/ 583408 h 1105548"/>
                    <a:gd name="connsiteX10" fmla="*/ 429329 w 1012736"/>
                    <a:gd name="connsiteY10" fmla="*/ 702469 h 1105548"/>
                    <a:gd name="connsiteX11" fmla="*/ 307885 w 1012736"/>
                    <a:gd name="connsiteY11" fmla="*/ 702469 h 1105548"/>
                    <a:gd name="connsiteX12" fmla="*/ 53092 w 1012736"/>
                    <a:gd name="connsiteY12" fmla="*/ 602456 h 1105548"/>
                    <a:gd name="connsiteX13" fmla="*/ 88810 w 1012736"/>
                    <a:gd name="connsiteY13" fmla="*/ 473869 h 1105548"/>
                    <a:gd name="connsiteX14" fmla="*/ 276929 w 1012736"/>
                    <a:gd name="connsiteY14" fmla="*/ 545307 h 1105548"/>
                    <a:gd name="connsiteX15" fmla="*/ 392023 w 1012736"/>
                    <a:gd name="connsiteY15" fmla="*/ 527051 h 1105548"/>
                    <a:gd name="connsiteX16" fmla="*/ 699204 w 1012736"/>
                    <a:gd name="connsiteY16" fmla="*/ 74614 h 1105548"/>
                    <a:gd name="connsiteX0" fmla="*/ 699204 w 1012736"/>
                    <a:gd name="connsiteY0" fmla="*/ 74614 h 1105548"/>
                    <a:gd name="connsiteX1" fmla="*/ 698410 w 1012736"/>
                    <a:gd name="connsiteY1" fmla="*/ 0 h 1105548"/>
                    <a:gd name="connsiteX2" fmla="*/ 869860 w 1012736"/>
                    <a:gd name="connsiteY2" fmla="*/ 128588 h 1105548"/>
                    <a:gd name="connsiteX3" fmla="*/ 1012736 w 1012736"/>
                    <a:gd name="connsiteY3" fmla="*/ 242888 h 1105548"/>
                    <a:gd name="connsiteX4" fmla="*/ 923834 w 1012736"/>
                    <a:gd name="connsiteY4" fmla="*/ 255588 h 1105548"/>
                    <a:gd name="connsiteX5" fmla="*/ 784136 w 1012736"/>
                    <a:gd name="connsiteY5" fmla="*/ 464344 h 1105548"/>
                    <a:gd name="connsiteX6" fmla="*/ 790485 w 1012736"/>
                    <a:gd name="connsiteY6" fmla="*/ 567532 h 1105548"/>
                    <a:gd name="connsiteX7" fmla="*/ 965111 w 1012736"/>
                    <a:gd name="connsiteY7" fmla="*/ 1002508 h 1105548"/>
                    <a:gd name="connsiteX8" fmla="*/ 838904 w 1012736"/>
                    <a:gd name="connsiteY8" fmla="*/ 1052513 h 1105548"/>
                    <a:gd name="connsiteX9" fmla="*/ 648405 w 1012736"/>
                    <a:gd name="connsiteY9" fmla="*/ 583406 h 1105548"/>
                    <a:gd name="connsiteX10" fmla="*/ 541249 w 1012736"/>
                    <a:gd name="connsiteY10" fmla="*/ 583408 h 1105548"/>
                    <a:gd name="connsiteX11" fmla="*/ 429329 w 1012736"/>
                    <a:gd name="connsiteY11" fmla="*/ 702469 h 1105548"/>
                    <a:gd name="connsiteX12" fmla="*/ 307885 w 1012736"/>
                    <a:gd name="connsiteY12" fmla="*/ 702469 h 1105548"/>
                    <a:gd name="connsiteX13" fmla="*/ 53092 w 1012736"/>
                    <a:gd name="connsiteY13" fmla="*/ 602456 h 1105548"/>
                    <a:gd name="connsiteX14" fmla="*/ 88810 w 1012736"/>
                    <a:gd name="connsiteY14" fmla="*/ 473869 h 1105548"/>
                    <a:gd name="connsiteX15" fmla="*/ 276929 w 1012736"/>
                    <a:gd name="connsiteY15" fmla="*/ 545307 h 1105548"/>
                    <a:gd name="connsiteX16" fmla="*/ 392023 w 1012736"/>
                    <a:gd name="connsiteY16" fmla="*/ 527051 h 1105548"/>
                    <a:gd name="connsiteX17" fmla="*/ 699204 w 1012736"/>
                    <a:gd name="connsiteY17" fmla="*/ 74614 h 1105548"/>
                    <a:gd name="connsiteX0" fmla="*/ 699204 w 1072266"/>
                    <a:gd name="connsiteY0" fmla="*/ 74614 h 1105548"/>
                    <a:gd name="connsiteX1" fmla="*/ 698410 w 1072266"/>
                    <a:gd name="connsiteY1" fmla="*/ 0 h 1105548"/>
                    <a:gd name="connsiteX2" fmla="*/ 1072266 w 1072266"/>
                    <a:gd name="connsiteY2" fmla="*/ 135731 h 1105548"/>
                    <a:gd name="connsiteX3" fmla="*/ 1012736 w 1072266"/>
                    <a:gd name="connsiteY3" fmla="*/ 242888 h 1105548"/>
                    <a:gd name="connsiteX4" fmla="*/ 923834 w 1072266"/>
                    <a:gd name="connsiteY4" fmla="*/ 255588 h 1105548"/>
                    <a:gd name="connsiteX5" fmla="*/ 784136 w 1072266"/>
                    <a:gd name="connsiteY5" fmla="*/ 464344 h 1105548"/>
                    <a:gd name="connsiteX6" fmla="*/ 790485 w 1072266"/>
                    <a:gd name="connsiteY6" fmla="*/ 567532 h 1105548"/>
                    <a:gd name="connsiteX7" fmla="*/ 965111 w 1072266"/>
                    <a:gd name="connsiteY7" fmla="*/ 1002508 h 1105548"/>
                    <a:gd name="connsiteX8" fmla="*/ 838904 w 1072266"/>
                    <a:gd name="connsiteY8" fmla="*/ 1052513 h 1105548"/>
                    <a:gd name="connsiteX9" fmla="*/ 648405 w 1072266"/>
                    <a:gd name="connsiteY9" fmla="*/ 583406 h 1105548"/>
                    <a:gd name="connsiteX10" fmla="*/ 541249 w 1072266"/>
                    <a:gd name="connsiteY10" fmla="*/ 583408 h 1105548"/>
                    <a:gd name="connsiteX11" fmla="*/ 429329 w 1072266"/>
                    <a:gd name="connsiteY11" fmla="*/ 702469 h 1105548"/>
                    <a:gd name="connsiteX12" fmla="*/ 307885 w 1072266"/>
                    <a:gd name="connsiteY12" fmla="*/ 702469 h 1105548"/>
                    <a:gd name="connsiteX13" fmla="*/ 53092 w 1072266"/>
                    <a:gd name="connsiteY13" fmla="*/ 602456 h 1105548"/>
                    <a:gd name="connsiteX14" fmla="*/ 88810 w 1072266"/>
                    <a:gd name="connsiteY14" fmla="*/ 473869 h 1105548"/>
                    <a:gd name="connsiteX15" fmla="*/ 276929 w 1072266"/>
                    <a:gd name="connsiteY15" fmla="*/ 545307 h 1105548"/>
                    <a:gd name="connsiteX16" fmla="*/ 392023 w 1072266"/>
                    <a:gd name="connsiteY16" fmla="*/ 527051 h 1105548"/>
                    <a:gd name="connsiteX17" fmla="*/ 699204 w 1072266"/>
                    <a:gd name="connsiteY17" fmla="*/ 74614 h 1105548"/>
                    <a:gd name="connsiteX0" fmla="*/ 699204 w 1072266"/>
                    <a:gd name="connsiteY0" fmla="*/ 74614 h 1105548"/>
                    <a:gd name="connsiteX1" fmla="*/ 698410 w 1072266"/>
                    <a:gd name="connsiteY1" fmla="*/ 0 h 1105548"/>
                    <a:gd name="connsiteX2" fmla="*/ 848429 w 1072266"/>
                    <a:gd name="connsiteY2" fmla="*/ 54769 h 1105548"/>
                    <a:gd name="connsiteX3" fmla="*/ 1072266 w 1072266"/>
                    <a:gd name="connsiteY3" fmla="*/ 135731 h 1105548"/>
                    <a:gd name="connsiteX4" fmla="*/ 1012736 w 1072266"/>
                    <a:gd name="connsiteY4" fmla="*/ 242888 h 1105548"/>
                    <a:gd name="connsiteX5" fmla="*/ 923834 w 1072266"/>
                    <a:gd name="connsiteY5" fmla="*/ 255588 h 1105548"/>
                    <a:gd name="connsiteX6" fmla="*/ 784136 w 1072266"/>
                    <a:gd name="connsiteY6" fmla="*/ 464344 h 1105548"/>
                    <a:gd name="connsiteX7" fmla="*/ 790485 w 1072266"/>
                    <a:gd name="connsiteY7" fmla="*/ 567532 h 1105548"/>
                    <a:gd name="connsiteX8" fmla="*/ 965111 w 1072266"/>
                    <a:gd name="connsiteY8" fmla="*/ 1002508 h 1105548"/>
                    <a:gd name="connsiteX9" fmla="*/ 838904 w 1072266"/>
                    <a:gd name="connsiteY9" fmla="*/ 1052513 h 1105548"/>
                    <a:gd name="connsiteX10" fmla="*/ 648405 w 1072266"/>
                    <a:gd name="connsiteY10" fmla="*/ 583406 h 1105548"/>
                    <a:gd name="connsiteX11" fmla="*/ 541249 w 1072266"/>
                    <a:gd name="connsiteY11" fmla="*/ 583408 h 1105548"/>
                    <a:gd name="connsiteX12" fmla="*/ 429329 w 1072266"/>
                    <a:gd name="connsiteY12" fmla="*/ 702469 h 1105548"/>
                    <a:gd name="connsiteX13" fmla="*/ 307885 w 1072266"/>
                    <a:gd name="connsiteY13" fmla="*/ 702469 h 1105548"/>
                    <a:gd name="connsiteX14" fmla="*/ 53092 w 1072266"/>
                    <a:gd name="connsiteY14" fmla="*/ 602456 h 1105548"/>
                    <a:gd name="connsiteX15" fmla="*/ 88810 w 1072266"/>
                    <a:gd name="connsiteY15" fmla="*/ 473869 h 1105548"/>
                    <a:gd name="connsiteX16" fmla="*/ 276929 w 1072266"/>
                    <a:gd name="connsiteY16" fmla="*/ 545307 h 1105548"/>
                    <a:gd name="connsiteX17" fmla="*/ 392023 w 1072266"/>
                    <a:gd name="connsiteY17" fmla="*/ 527051 h 1105548"/>
                    <a:gd name="connsiteX18" fmla="*/ 699204 w 1072266"/>
                    <a:gd name="connsiteY18" fmla="*/ 74614 h 1105548"/>
                    <a:gd name="connsiteX0" fmla="*/ 699204 w 1072266"/>
                    <a:gd name="connsiteY0" fmla="*/ 257970 h 1288904"/>
                    <a:gd name="connsiteX1" fmla="*/ 698410 w 1072266"/>
                    <a:gd name="connsiteY1" fmla="*/ 183356 h 1288904"/>
                    <a:gd name="connsiteX2" fmla="*/ 667454 w 1072266"/>
                    <a:gd name="connsiteY2" fmla="*/ 0 h 1288904"/>
                    <a:gd name="connsiteX3" fmla="*/ 1072266 w 1072266"/>
                    <a:gd name="connsiteY3" fmla="*/ 319087 h 1288904"/>
                    <a:gd name="connsiteX4" fmla="*/ 1012736 w 1072266"/>
                    <a:gd name="connsiteY4" fmla="*/ 426244 h 1288904"/>
                    <a:gd name="connsiteX5" fmla="*/ 923834 w 1072266"/>
                    <a:gd name="connsiteY5" fmla="*/ 438944 h 1288904"/>
                    <a:gd name="connsiteX6" fmla="*/ 784136 w 1072266"/>
                    <a:gd name="connsiteY6" fmla="*/ 647700 h 1288904"/>
                    <a:gd name="connsiteX7" fmla="*/ 790485 w 1072266"/>
                    <a:gd name="connsiteY7" fmla="*/ 750888 h 1288904"/>
                    <a:gd name="connsiteX8" fmla="*/ 965111 w 1072266"/>
                    <a:gd name="connsiteY8" fmla="*/ 1185864 h 1288904"/>
                    <a:gd name="connsiteX9" fmla="*/ 838904 w 1072266"/>
                    <a:gd name="connsiteY9" fmla="*/ 1235869 h 1288904"/>
                    <a:gd name="connsiteX10" fmla="*/ 648405 w 1072266"/>
                    <a:gd name="connsiteY10" fmla="*/ 766762 h 1288904"/>
                    <a:gd name="connsiteX11" fmla="*/ 541249 w 1072266"/>
                    <a:gd name="connsiteY11" fmla="*/ 766764 h 1288904"/>
                    <a:gd name="connsiteX12" fmla="*/ 429329 w 1072266"/>
                    <a:gd name="connsiteY12" fmla="*/ 885825 h 1288904"/>
                    <a:gd name="connsiteX13" fmla="*/ 307885 w 1072266"/>
                    <a:gd name="connsiteY13" fmla="*/ 885825 h 1288904"/>
                    <a:gd name="connsiteX14" fmla="*/ 53092 w 1072266"/>
                    <a:gd name="connsiteY14" fmla="*/ 785812 h 1288904"/>
                    <a:gd name="connsiteX15" fmla="*/ 88810 w 1072266"/>
                    <a:gd name="connsiteY15" fmla="*/ 657225 h 1288904"/>
                    <a:gd name="connsiteX16" fmla="*/ 276929 w 1072266"/>
                    <a:gd name="connsiteY16" fmla="*/ 728663 h 1288904"/>
                    <a:gd name="connsiteX17" fmla="*/ 392023 w 1072266"/>
                    <a:gd name="connsiteY17" fmla="*/ 710407 h 1288904"/>
                    <a:gd name="connsiteX18" fmla="*/ 699204 w 1072266"/>
                    <a:gd name="connsiteY18" fmla="*/ 257970 h 1288904"/>
                    <a:gd name="connsiteX0" fmla="*/ 699204 w 1072266"/>
                    <a:gd name="connsiteY0" fmla="*/ 257970 h 1288904"/>
                    <a:gd name="connsiteX1" fmla="*/ 698410 w 1072266"/>
                    <a:gd name="connsiteY1" fmla="*/ 183356 h 1288904"/>
                    <a:gd name="connsiteX2" fmla="*/ 667454 w 1072266"/>
                    <a:gd name="connsiteY2" fmla="*/ 0 h 1288904"/>
                    <a:gd name="connsiteX3" fmla="*/ 1072266 w 1072266"/>
                    <a:gd name="connsiteY3" fmla="*/ 319087 h 1288904"/>
                    <a:gd name="connsiteX4" fmla="*/ 1012736 w 1072266"/>
                    <a:gd name="connsiteY4" fmla="*/ 426244 h 1288904"/>
                    <a:gd name="connsiteX5" fmla="*/ 923834 w 1072266"/>
                    <a:gd name="connsiteY5" fmla="*/ 438944 h 1288904"/>
                    <a:gd name="connsiteX6" fmla="*/ 784136 w 1072266"/>
                    <a:gd name="connsiteY6" fmla="*/ 647700 h 1288904"/>
                    <a:gd name="connsiteX7" fmla="*/ 790485 w 1072266"/>
                    <a:gd name="connsiteY7" fmla="*/ 750888 h 1288904"/>
                    <a:gd name="connsiteX8" fmla="*/ 965111 w 1072266"/>
                    <a:gd name="connsiteY8" fmla="*/ 1185864 h 1288904"/>
                    <a:gd name="connsiteX9" fmla="*/ 838904 w 1072266"/>
                    <a:gd name="connsiteY9" fmla="*/ 1235869 h 1288904"/>
                    <a:gd name="connsiteX10" fmla="*/ 648405 w 1072266"/>
                    <a:gd name="connsiteY10" fmla="*/ 766762 h 1288904"/>
                    <a:gd name="connsiteX11" fmla="*/ 541249 w 1072266"/>
                    <a:gd name="connsiteY11" fmla="*/ 766764 h 1288904"/>
                    <a:gd name="connsiteX12" fmla="*/ 429329 w 1072266"/>
                    <a:gd name="connsiteY12" fmla="*/ 885825 h 1288904"/>
                    <a:gd name="connsiteX13" fmla="*/ 307885 w 1072266"/>
                    <a:gd name="connsiteY13" fmla="*/ 885825 h 1288904"/>
                    <a:gd name="connsiteX14" fmla="*/ 53092 w 1072266"/>
                    <a:gd name="connsiteY14" fmla="*/ 785812 h 1288904"/>
                    <a:gd name="connsiteX15" fmla="*/ 88810 w 1072266"/>
                    <a:gd name="connsiteY15" fmla="*/ 657225 h 1288904"/>
                    <a:gd name="connsiteX16" fmla="*/ 276929 w 1072266"/>
                    <a:gd name="connsiteY16" fmla="*/ 728663 h 1288904"/>
                    <a:gd name="connsiteX17" fmla="*/ 392023 w 1072266"/>
                    <a:gd name="connsiteY17" fmla="*/ 710407 h 1288904"/>
                    <a:gd name="connsiteX18" fmla="*/ 699204 w 1072266"/>
                    <a:gd name="connsiteY18" fmla="*/ 257970 h 1288904"/>
                    <a:gd name="connsiteX0" fmla="*/ 699204 w 1072266"/>
                    <a:gd name="connsiteY0" fmla="*/ 257970 h 1288904"/>
                    <a:gd name="connsiteX1" fmla="*/ 698410 w 1072266"/>
                    <a:gd name="connsiteY1" fmla="*/ 183356 h 1288904"/>
                    <a:gd name="connsiteX2" fmla="*/ 667454 w 1072266"/>
                    <a:gd name="connsiteY2" fmla="*/ 0 h 1288904"/>
                    <a:gd name="connsiteX3" fmla="*/ 1072266 w 1072266"/>
                    <a:gd name="connsiteY3" fmla="*/ 319087 h 1288904"/>
                    <a:gd name="connsiteX4" fmla="*/ 1012736 w 1072266"/>
                    <a:gd name="connsiteY4" fmla="*/ 426244 h 1288904"/>
                    <a:gd name="connsiteX5" fmla="*/ 923834 w 1072266"/>
                    <a:gd name="connsiteY5" fmla="*/ 438944 h 1288904"/>
                    <a:gd name="connsiteX6" fmla="*/ 784136 w 1072266"/>
                    <a:gd name="connsiteY6" fmla="*/ 647700 h 1288904"/>
                    <a:gd name="connsiteX7" fmla="*/ 790485 w 1072266"/>
                    <a:gd name="connsiteY7" fmla="*/ 750888 h 1288904"/>
                    <a:gd name="connsiteX8" fmla="*/ 965111 w 1072266"/>
                    <a:gd name="connsiteY8" fmla="*/ 1185864 h 1288904"/>
                    <a:gd name="connsiteX9" fmla="*/ 838904 w 1072266"/>
                    <a:gd name="connsiteY9" fmla="*/ 1235869 h 1288904"/>
                    <a:gd name="connsiteX10" fmla="*/ 648405 w 1072266"/>
                    <a:gd name="connsiteY10" fmla="*/ 766762 h 1288904"/>
                    <a:gd name="connsiteX11" fmla="*/ 541249 w 1072266"/>
                    <a:gd name="connsiteY11" fmla="*/ 766764 h 1288904"/>
                    <a:gd name="connsiteX12" fmla="*/ 429329 w 1072266"/>
                    <a:gd name="connsiteY12" fmla="*/ 885825 h 1288904"/>
                    <a:gd name="connsiteX13" fmla="*/ 307885 w 1072266"/>
                    <a:gd name="connsiteY13" fmla="*/ 885825 h 1288904"/>
                    <a:gd name="connsiteX14" fmla="*/ 53092 w 1072266"/>
                    <a:gd name="connsiteY14" fmla="*/ 785812 h 1288904"/>
                    <a:gd name="connsiteX15" fmla="*/ 88810 w 1072266"/>
                    <a:gd name="connsiteY15" fmla="*/ 657225 h 1288904"/>
                    <a:gd name="connsiteX16" fmla="*/ 276929 w 1072266"/>
                    <a:gd name="connsiteY16" fmla="*/ 728663 h 1288904"/>
                    <a:gd name="connsiteX17" fmla="*/ 392023 w 1072266"/>
                    <a:gd name="connsiteY17" fmla="*/ 710407 h 1288904"/>
                    <a:gd name="connsiteX18" fmla="*/ 699204 w 1072266"/>
                    <a:gd name="connsiteY18" fmla="*/ 257970 h 1288904"/>
                    <a:gd name="connsiteX0" fmla="*/ 699204 w 1072266"/>
                    <a:gd name="connsiteY0" fmla="*/ 257970 h 1288904"/>
                    <a:gd name="connsiteX1" fmla="*/ 698410 w 1072266"/>
                    <a:gd name="connsiteY1" fmla="*/ 183356 h 1288904"/>
                    <a:gd name="connsiteX2" fmla="*/ 667454 w 1072266"/>
                    <a:gd name="connsiteY2" fmla="*/ 0 h 1288904"/>
                    <a:gd name="connsiteX3" fmla="*/ 1072266 w 1072266"/>
                    <a:gd name="connsiteY3" fmla="*/ 319087 h 1288904"/>
                    <a:gd name="connsiteX4" fmla="*/ 1012736 w 1072266"/>
                    <a:gd name="connsiteY4" fmla="*/ 426244 h 1288904"/>
                    <a:gd name="connsiteX5" fmla="*/ 923834 w 1072266"/>
                    <a:gd name="connsiteY5" fmla="*/ 438944 h 1288904"/>
                    <a:gd name="connsiteX6" fmla="*/ 784136 w 1072266"/>
                    <a:gd name="connsiteY6" fmla="*/ 647700 h 1288904"/>
                    <a:gd name="connsiteX7" fmla="*/ 790485 w 1072266"/>
                    <a:gd name="connsiteY7" fmla="*/ 750888 h 1288904"/>
                    <a:gd name="connsiteX8" fmla="*/ 965111 w 1072266"/>
                    <a:gd name="connsiteY8" fmla="*/ 1185864 h 1288904"/>
                    <a:gd name="connsiteX9" fmla="*/ 838904 w 1072266"/>
                    <a:gd name="connsiteY9" fmla="*/ 1235869 h 1288904"/>
                    <a:gd name="connsiteX10" fmla="*/ 648405 w 1072266"/>
                    <a:gd name="connsiteY10" fmla="*/ 766762 h 1288904"/>
                    <a:gd name="connsiteX11" fmla="*/ 541249 w 1072266"/>
                    <a:gd name="connsiteY11" fmla="*/ 766764 h 1288904"/>
                    <a:gd name="connsiteX12" fmla="*/ 429329 w 1072266"/>
                    <a:gd name="connsiteY12" fmla="*/ 885825 h 1288904"/>
                    <a:gd name="connsiteX13" fmla="*/ 307885 w 1072266"/>
                    <a:gd name="connsiteY13" fmla="*/ 885825 h 1288904"/>
                    <a:gd name="connsiteX14" fmla="*/ 53092 w 1072266"/>
                    <a:gd name="connsiteY14" fmla="*/ 785812 h 1288904"/>
                    <a:gd name="connsiteX15" fmla="*/ 88810 w 1072266"/>
                    <a:gd name="connsiteY15" fmla="*/ 657225 h 1288904"/>
                    <a:gd name="connsiteX16" fmla="*/ 276929 w 1072266"/>
                    <a:gd name="connsiteY16" fmla="*/ 728663 h 1288904"/>
                    <a:gd name="connsiteX17" fmla="*/ 392023 w 1072266"/>
                    <a:gd name="connsiteY17" fmla="*/ 710407 h 1288904"/>
                    <a:gd name="connsiteX18" fmla="*/ 699204 w 1072266"/>
                    <a:gd name="connsiteY18" fmla="*/ 257970 h 1288904"/>
                    <a:gd name="connsiteX0" fmla="*/ 699204 w 1072266"/>
                    <a:gd name="connsiteY0" fmla="*/ 257970 h 1288904"/>
                    <a:gd name="connsiteX1" fmla="*/ 698410 w 1072266"/>
                    <a:gd name="connsiteY1" fmla="*/ 183356 h 1288904"/>
                    <a:gd name="connsiteX2" fmla="*/ 667454 w 1072266"/>
                    <a:gd name="connsiteY2" fmla="*/ 0 h 1288904"/>
                    <a:gd name="connsiteX3" fmla="*/ 1072266 w 1072266"/>
                    <a:gd name="connsiteY3" fmla="*/ 319087 h 1288904"/>
                    <a:gd name="connsiteX4" fmla="*/ 1012736 w 1072266"/>
                    <a:gd name="connsiteY4" fmla="*/ 426244 h 1288904"/>
                    <a:gd name="connsiteX5" fmla="*/ 923834 w 1072266"/>
                    <a:gd name="connsiteY5" fmla="*/ 438944 h 1288904"/>
                    <a:gd name="connsiteX6" fmla="*/ 784136 w 1072266"/>
                    <a:gd name="connsiteY6" fmla="*/ 647700 h 1288904"/>
                    <a:gd name="connsiteX7" fmla="*/ 790485 w 1072266"/>
                    <a:gd name="connsiteY7" fmla="*/ 750888 h 1288904"/>
                    <a:gd name="connsiteX8" fmla="*/ 965111 w 1072266"/>
                    <a:gd name="connsiteY8" fmla="*/ 1185864 h 1288904"/>
                    <a:gd name="connsiteX9" fmla="*/ 838904 w 1072266"/>
                    <a:gd name="connsiteY9" fmla="*/ 1235869 h 1288904"/>
                    <a:gd name="connsiteX10" fmla="*/ 648405 w 1072266"/>
                    <a:gd name="connsiteY10" fmla="*/ 766762 h 1288904"/>
                    <a:gd name="connsiteX11" fmla="*/ 541249 w 1072266"/>
                    <a:gd name="connsiteY11" fmla="*/ 766764 h 1288904"/>
                    <a:gd name="connsiteX12" fmla="*/ 429329 w 1072266"/>
                    <a:gd name="connsiteY12" fmla="*/ 885825 h 1288904"/>
                    <a:gd name="connsiteX13" fmla="*/ 307885 w 1072266"/>
                    <a:gd name="connsiteY13" fmla="*/ 885825 h 1288904"/>
                    <a:gd name="connsiteX14" fmla="*/ 53092 w 1072266"/>
                    <a:gd name="connsiteY14" fmla="*/ 785812 h 1288904"/>
                    <a:gd name="connsiteX15" fmla="*/ 88810 w 1072266"/>
                    <a:gd name="connsiteY15" fmla="*/ 657225 h 1288904"/>
                    <a:gd name="connsiteX16" fmla="*/ 276929 w 1072266"/>
                    <a:gd name="connsiteY16" fmla="*/ 728663 h 1288904"/>
                    <a:gd name="connsiteX17" fmla="*/ 392023 w 1072266"/>
                    <a:gd name="connsiteY17" fmla="*/ 710407 h 1288904"/>
                    <a:gd name="connsiteX18" fmla="*/ 699204 w 1072266"/>
                    <a:gd name="connsiteY18" fmla="*/ 257970 h 1288904"/>
                    <a:gd name="connsiteX0" fmla="*/ 699204 w 1072266"/>
                    <a:gd name="connsiteY0" fmla="*/ 257970 h 1288904"/>
                    <a:gd name="connsiteX1" fmla="*/ 698410 w 1072266"/>
                    <a:gd name="connsiteY1" fmla="*/ 183356 h 1288904"/>
                    <a:gd name="connsiteX2" fmla="*/ 679360 w 1072266"/>
                    <a:gd name="connsiteY2" fmla="*/ 59531 h 1288904"/>
                    <a:gd name="connsiteX3" fmla="*/ 667454 w 1072266"/>
                    <a:gd name="connsiteY3" fmla="*/ 0 h 1288904"/>
                    <a:gd name="connsiteX4" fmla="*/ 1072266 w 1072266"/>
                    <a:gd name="connsiteY4" fmla="*/ 319087 h 1288904"/>
                    <a:gd name="connsiteX5" fmla="*/ 1012736 w 1072266"/>
                    <a:gd name="connsiteY5" fmla="*/ 426244 h 1288904"/>
                    <a:gd name="connsiteX6" fmla="*/ 923834 w 1072266"/>
                    <a:gd name="connsiteY6" fmla="*/ 438944 h 1288904"/>
                    <a:gd name="connsiteX7" fmla="*/ 784136 w 1072266"/>
                    <a:gd name="connsiteY7" fmla="*/ 647700 h 1288904"/>
                    <a:gd name="connsiteX8" fmla="*/ 790485 w 1072266"/>
                    <a:gd name="connsiteY8" fmla="*/ 750888 h 1288904"/>
                    <a:gd name="connsiteX9" fmla="*/ 965111 w 1072266"/>
                    <a:gd name="connsiteY9" fmla="*/ 1185864 h 1288904"/>
                    <a:gd name="connsiteX10" fmla="*/ 838904 w 1072266"/>
                    <a:gd name="connsiteY10" fmla="*/ 1235869 h 1288904"/>
                    <a:gd name="connsiteX11" fmla="*/ 648405 w 1072266"/>
                    <a:gd name="connsiteY11" fmla="*/ 766762 h 1288904"/>
                    <a:gd name="connsiteX12" fmla="*/ 541249 w 1072266"/>
                    <a:gd name="connsiteY12" fmla="*/ 766764 h 1288904"/>
                    <a:gd name="connsiteX13" fmla="*/ 429329 w 1072266"/>
                    <a:gd name="connsiteY13" fmla="*/ 885825 h 1288904"/>
                    <a:gd name="connsiteX14" fmla="*/ 307885 w 1072266"/>
                    <a:gd name="connsiteY14" fmla="*/ 885825 h 1288904"/>
                    <a:gd name="connsiteX15" fmla="*/ 53092 w 1072266"/>
                    <a:gd name="connsiteY15" fmla="*/ 785812 h 1288904"/>
                    <a:gd name="connsiteX16" fmla="*/ 88810 w 1072266"/>
                    <a:gd name="connsiteY16" fmla="*/ 657225 h 1288904"/>
                    <a:gd name="connsiteX17" fmla="*/ 276929 w 1072266"/>
                    <a:gd name="connsiteY17" fmla="*/ 728663 h 1288904"/>
                    <a:gd name="connsiteX18" fmla="*/ 392023 w 1072266"/>
                    <a:gd name="connsiteY18" fmla="*/ 710407 h 1288904"/>
                    <a:gd name="connsiteX19" fmla="*/ 699204 w 1072266"/>
                    <a:gd name="connsiteY19" fmla="*/ 257970 h 1288904"/>
                    <a:gd name="connsiteX0" fmla="*/ 699204 w 1072266"/>
                    <a:gd name="connsiteY0" fmla="*/ 257970 h 1288904"/>
                    <a:gd name="connsiteX1" fmla="*/ 698410 w 1072266"/>
                    <a:gd name="connsiteY1" fmla="*/ 183356 h 1288904"/>
                    <a:gd name="connsiteX2" fmla="*/ 641260 w 1072266"/>
                    <a:gd name="connsiteY2" fmla="*/ 154781 h 1288904"/>
                    <a:gd name="connsiteX3" fmla="*/ 667454 w 1072266"/>
                    <a:gd name="connsiteY3" fmla="*/ 0 h 1288904"/>
                    <a:gd name="connsiteX4" fmla="*/ 1072266 w 1072266"/>
                    <a:gd name="connsiteY4" fmla="*/ 319087 h 1288904"/>
                    <a:gd name="connsiteX5" fmla="*/ 1012736 w 1072266"/>
                    <a:gd name="connsiteY5" fmla="*/ 426244 h 1288904"/>
                    <a:gd name="connsiteX6" fmla="*/ 923834 w 1072266"/>
                    <a:gd name="connsiteY6" fmla="*/ 438944 h 1288904"/>
                    <a:gd name="connsiteX7" fmla="*/ 784136 w 1072266"/>
                    <a:gd name="connsiteY7" fmla="*/ 647700 h 1288904"/>
                    <a:gd name="connsiteX8" fmla="*/ 790485 w 1072266"/>
                    <a:gd name="connsiteY8" fmla="*/ 750888 h 1288904"/>
                    <a:gd name="connsiteX9" fmla="*/ 965111 w 1072266"/>
                    <a:gd name="connsiteY9" fmla="*/ 1185864 h 1288904"/>
                    <a:gd name="connsiteX10" fmla="*/ 838904 w 1072266"/>
                    <a:gd name="connsiteY10" fmla="*/ 1235869 h 1288904"/>
                    <a:gd name="connsiteX11" fmla="*/ 648405 w 1072266"/>
                    <a:gd name="connsiteY11" fmla="*/ 766762 h 1288904"/>
                    <a:gd name="connsiteX12" fmla="*/ 541249 w 1072266"/>
                    <a:gd name="connsiteY12" fmla="*/ 766764 h 1288904"/>
                    <a:gd name="connsiteX13" fmla="*/ 429329 w 1072266"/>
                    <a:gd name="connsiteY13" fmla="*/ 885825 h 1288904"/>
                    <a:gd name="connsiteX14" fmla="*/ 307885 w 1072266"/>
                    <a:gd name="connsiteY14" fmla="*/ 885825 h 1288904"/>
                    <a:gd name="connsiteX15" fmla="*/ 53092 w 1072266"/>
                    <a:gd name="connsiteY15" fmla="*/ 785812 h 1288904"/>
                    <a:gd name="connsiteX16" fmla="*/ 88810 w 1072266"/>
                    <a:gd name="connsiteY16" fmla="*/ 657225 h 1288904"/>
                    <a:gd name="connsiteX17" fmla="*/ 276929 w 1072266"/>
                    <a:gd name="connsiteY17" fmla="*/ 728663 h 1288904"/>
                    <a:gd name="connsiteX18" fmla="*/ 392023 w 1072266"/>
                    <a:gd name="connsiteY18" fmla="*/ 710407 h 1288904"/>
                    <a:gd name="connsiteX19" fmla="*/ 699204 w 1072266"/>
                    <a:gd name="connsiteY19" fmla="*/ 257970 h 1288904"/>
                    <a:gd name="connsiteX0" fmla="*/ 699204 w 1072266"/>
                    <a:gd name="connsiteY0" fmla="*/ 257970 h 1288904"/>
                    <a:gd name="connsiteX1" fmla="*/ 696029 w 1072266"/>
                    <a:gd name="connsiteY1" fmla="*/ 190500 h 1288904"/>
                    <a:gd name="connsiteX2" fmla="*/ 641260 w 1072266"/>
                    <a:gd name="connsiteY2" fmla="*/ 154781 h 1288904"/>
                    <a:gd name="connsiteX3" fmla="*/ 667454 w 1072266"/>
                    <a:gd name="connsiteY3" fmla="*/ 0 h 1288904"/>
                    <a:gd name="connsiteX4" fmla="*/ 1072266 w 1072266"/>
                    <a:gd name="connsiteY4" fmla="*/ 319087 h 1288904"/>
                    <a:gd name="connsiteX5" fmla="*/ 1012736 w 1072266"/>
                    <a:gd name="connsiteY5" fmla="*/ 426244 h 1288904"/>
                    <a:gd name="connsiteX6" fmla="*/ 923834 w 1072266"/>
                    <a:gd name="connsiteY6" fmla="*/ 438944 h 1288904"/>
                    <a:gd name="connsiteX7" fmla="*/ 784136 w 1072266"/>
                    <a:gd name="connsiteY7" fmla="*/ 647700 h 1288904"/>
                    <a:gd name="connsiteX8" fmla="*/ 790485 w 1072266"/>
                    <a:gd name="connsiteY8" fmla="*/ 750888 h 1288904"/>
                    <a:gd name="connsiteX9" fmla="*/ 965111 w 1072266"/>
                    <a:gd name="connsiteY9" fmla="*/ 1185864 h 1288904"/>
                    <a:gd name="connsiteX10" fmla="*/ 838904 w 1072266"/>
                    <a:gd name="connsiteY10" fmla="*/ 1235869 h 1288904"/>
                    <a:gd name="connsiteX11" fmla="*/ 648405 w 1072266"/>
                    <a:gd name="connsiteY11" fmla="*/ 766762 h 1288904"/>
                    <a:gd name="connsiteX12" fmla="*/ 541249 w 1072266"/>
                    <a:gd name="connsiteY12" fmla="*/ 766764 h 1288904"/>
                    <a:gd name="connsiteX13" fmla="*/ 429329 w 1072266"/>
                    <a:gd name="connsiteY13" fmla="*/ 885825 h 1288904"/>
                    <a:gd name="connsiteX14" fmla="*/ 307885 w 1072266"/>
                    <a:gd name="connsiteY14" fmla="*/ 885825 h 1288904"/>
                    <a:gd name="connsiteX15" fmla="*/ 53092 w 1072266"/>
                    <a:gd name="connsiteY15" fmla="*/ 785812 h 1288904"/>
                    <a:gd name="connsiteX16" fmla="*/ 88810 w 1072266"/>
                    <a:gd name="connsiteY16" fmla="*/ 657225 h 1288904"/>
                    <a:gd name="connsiteX17" fmla="*/ 276929 w 1072266"/>
                    <a:gd name="connsiteY17" fmla="*/ 728663 h 1288904"/>
                    <a:gd name="connsiteX18" fmla="*/ 392023 w 1072266"/>
                    <a:gd name="connsiteY18" fmla="*/ 710407 h 1288904"/>
                    <a:gd name="connsiteX19" fmla="*/ 699204 w 1072266"/>
                    <a:gd name="connsiteY19" fmla="*/ 257970 h 1288904"/>
                    <a:gd name="connsiteX0" fmla="*/ 699204 w 1072266"/>
                    <a:gd name="connsiteY0" fmla="*/ 257970 h 1288904"/>
                    <a:gd name="connsiteX1" fmla="*/ 696029 w 1072266"/>
                    <a:gd name="connsiteY1" fmla="*/ 190500 h 1288904"/>
                    <a:gd name="connsiteX2" fmla="*/ 641260 w 1072266"/>
                    <a:gd name="connsiteY2" fmla="*/ 154781 h 1288904"/>
                    <a:gd name="connsiteX3" fmla="*/ 648404 w 1072266"/>
                    <a:gd name="connsiteY3" fmla="*/ 80962 h 1288904"/>
                    <a:gd name="connsiteX4" fmla="*/ 667454 w 1072266"/>
                    <a:gd name="connsiteY4" fmla="*/ 0 h 1288904"/>
                    <a:gd name="connsiteX5" fmla="*/ 1072266 w 1072266"/>
                    <a:gd name="connsiteY5" fmla="*/ 319087 h 1288904"/>
                    <a:gd name="connsiteX6" fmla="*/ 1012736 w 1072266"/>
                    <a:gd name="connsiteY6" fmla="*/ 426244 h 1288904"/>
                    <a:gd name="connsiteX7" fmla="*/ 923834 w 1072266"/>
                    <a:gd name="connsiteY7" fmla="*/ 438944 h 1288904"/>
                    <a:gd name="connsiteX8" fmla="*/ 784136 w 1072266"/>
                    <a:gd name="connsiteY8" fmla="*/ 647700 h 1288904"/>
                    <a:gd name="connsiteX9" fmla="*/ 790485 w 1072266"/>
                    <a:gd name="connsiteY9" fmla="*/ 750888 h 1288904"/>
                    <a:gd name="connsiteX10" fmla="*/ 965111 w 1072266"/>
                    <a:gd name="connsiteY10" fmla="*/ 1185864 h 1288904"/>
                    <a:gd name="connsiteX11" fmla="*/ 838904 w 1072266"/>
                    <a:gd name="connsiteY11" fmla="*/ 1235869 h 1288904"/>
                    <a:gd name="connsiteX12" fmla="*/ 648405 w 1072266"/>
                    <a:gd name="connsiteY12" fmla="*/ 766762 h 1288904"/>
                    <a:gd name="connsiteX13" fmla="*/ 541249 w 1072266"/>
                    <a:gd name="connsiteY13" fmla="*/ 766764 h 1288904"/>
                    <a:gd name="connsiteX14" fmla="*/ 429329 w 1072266"/>
                    <a:gd name="connsiteY14" fmla="*/ 885825 h 1288904"/>
                    <a:gd name="connsiteX15" fmla="*/ 307885 w 1072266"/>
                    <a:gd name="connsiteY15" fmla="*/ 885825 h 1288904"/>
                    <a:gd name="connsiteX16" fmla="*/ 53092 w 1072266"/>
                    <a:gd name="connsiteY16" fmla="*/ 785812 h 1288904"/>
                    <a:gd name="connsiteX17" fmla="*/ 88810 w 1072266"/>
                    <a:gd name="connsiteY17" fmla="*/ 657225 h 1288904"/>
                    <a:gd name="connsiteX18" fmla="*/ 276929 w 1072266"/>
                    <a:gd name="connsiteY18" fmla="*/ 728663 h 1288904"/>
                    <a:gd name="connsiteX19" fmla="*/ 392023 w 1072266"/>
                    <a:gd name="connsiteY19" fmla="*/ 710407 h 1288904"/>
                    <a:gd name="connsiteX20" fmla="*/ 699204 w 1072266"/>
                    <a:gd name="connsiteY20" fmla="*/ 257970 h 1288904"/>
                    <a:gd name="connsiteX0" fmla="*/ 699204 w 1072266"/>
                    <a:gd name="connsiteY0" fmla="*/ 257970 h 1288904"/>
                    <a:gd name="connsiteX1" fmla="*/ 696029 w 1072266"/>
                    <a:gd name="connsiteY1" fmla="*/ 190500 h 1288904"/>
                    <a:gd name="connsiteX2" fmla="*/ 641260 w 1072266"/>
                    <a:gd name="connsiteY2" fmla="*/ 154781 h 1288904"/>
                    <a:gd name="connsiteX3" fmla="*/ 448379 w 1072266"/>
                    <a:gd name="connsiteY3" fmla="*/ 228600 h 1288904"/>
                    <a:gd name="connsiteX4" fmla="*/ 667454 w 1072266"/>
                    <a:gd name="connsiteY4" fmla="*/ 0 h 1288904"/>
                    <a:gd name="connsiteX5" fmla="*/ 1072266 w 1072266"/>
                    <a:gd name="connsiteY5" fmla="*/ 319087 h 1288904"/>
                    <a:gd name="connsiteX6" fmla="*/ 1012736 w 1072266"/>
                    <a:gd name="connsiteY6" fmla="*/ 426244 h 1288904"/>
                    <a:gd name="connsiteX7" fmla="*/ 923834 w 1072266"/>
                    <a:gd name="connsiteY7" fmla="*/ 438944 h 1288904"/>
                    <a:gd name="connsiteX8" fmla="*/ 784136 w 1072266"/>
                    <a:gd name="connsiteY8" fmla="*/ 647700 h 1288904"/>
                    <a:gd name="connsiteX9" fmla="*/ 790485 w 1072266"/>
                    <a:gd name="connsiteY9" fmla="*/ 750888 h 1288904"/>
                    <a:gd name="connsiteX10" fmla="*/ 965111 w 1072266"/>
                    <a:gd name="connsiteY10" fmla="*/ 1185864 h 1288904"/>
                    <a:gd name="connsiteX11" fmla="*/ 838904 w 1072266"/>
                    <a:gd name="connsiteY11" fmla="*/ 1235869 h 1288904"/>
                    <a:gd name="connsiteX12" fmla="*/ 648405 w 1072266"/>
                    <a:gd name="connsiteY12" fmla="*/ 766762 h 1288904"/>
                    <a:gd name="connsiteX13" fmla="*/ 541249 w 1072266"/>
                    <a:gd name="connsiteY13" fmla="*/ 766764 h 1288904"/>
                    <a:gd name="connsiteX14" fmla="*/ 429329 w 1072266"/>
                    <a:gd name="connsiteY14" fmla="*/ 885825 h 1288904"/>
                    <a:gd name="connsiteX15" fmla="*/ 307885 w 1072266"/>
                    <a:gd name="connsiteY15" fmla="*/ 885825 h 1288904"/>
                    <a:gd name="connsiteX16" fmla="*/ 53092 w 1072266"/>
                    <a:gd name="connsiteY16" fmla="*/ 785812 h 1288904"/>
                    <a:gd name="connsiteX17" fmla="*/ 88810 w 1072266"/>
                    <a:gd name="connsiteY17" fmla="*/ 657225 h 1288904"/>
                    <a:gd name="connsiteX18" fmla="*/ 276929 w 1072266"/>
                    <a:gd name="connsiteY18" fmla="*/ 728663 h 1288904"/>
                    <a:gd name="connsiteX19" fmla="*/ 392023 w 1072266"/>
                    <a:gd name="connsiteY19" fmla="*/ 710407 h 1288904"/>
                    <a:gd name="connsiteX20" fmla="*/ 699204 w 1072266"/>
                    <a:gd name="connsiteY20" fmla="*/ 257970 h 1288904"/>
                    <a:gd name="connsiteX0" fmla="*/ 699204 w 1072266"/>
                    <a:gd name="connsiteY0" fmla="*/ 257970 h 1288904"/>
                    <a:gd name="connsiteX1" fmla="*/ 696029 w 1072266"/>
                    <a:gd name="connsiteY1" fmla="*/ 190500 h 1288904"/>
                    <a:gd name="connsiteX2" fmla="*/ 641260 w 1072266"/>
                    <a:gd name="connsiteY2" fmla="*/ 154781 h 1288904"/>
                    <a:gd name="connsiteX3" fmla="*/ 448379 w 1072266"/>
                    <a:gd name="connsiteY3" fmla="*/ 228600 h 1288904"/>
                    <a:gd name="connsiteX4" fmla="*/ 622210 w 1072266"/>
                    <a:gd name="connsiteY4" fmla="*/ 38100 h 1288904"/>
                    <a:gd name="connsiteX5" fmla="*/ 667454 w 1072266"/>
                    <a:gd name="connsiteY5" fmla="*/ 0 h 1288904"/>
                    <a:gd name="connsiteX6" fmla="*/ 1072266 w 1072266"/>
                    <a:gd name="connsiteY6" fmla="*/ 319087 h 1288904"/>
                    <a:gd name="connsiteX7" fmla="*/ 1012736 w 1072266"/>
                    <a:gd name="connsiteY7" fmla="*/ 426244 h 1288904"/>
                    <a:gd name="connsiteX8" fmla="*/ 923834 w 1072266"/>
                    <a:gd name="connsiteY8" fmla="*/ 438944 h 1288904"/>
                    <a:gd name="connsiteX9" fmla="*/ 784136 w 1072266"/>
                    <a:gd name="connsiteY9" fmla="*/ 647700 h 1288904"/>
                    <a:gd name="connsiteX10" fmla="*/ 790485 w 1072266"/>
                    <a:gd name="connsiteY10" fmla="*/ 750888 h 1288904"/>
                    <a:gd name="connsiteX11" fmla="*/ 965111 w 1072266"/>
                    <a:gd name="connsiteY11" fmla="*/ 1185864 h 1288904"/>
                    <a:gd name="connsiteX12" fmla="*/ 838904 w 1072266"/>
                    <a:gd name="connsiteY12" fmla="*/ 1235869 h 1288904"/>
                    <a:gd name="connsiteX13" fmla="*/ 648405 w 1072266"/>
                    <a:gd name="connsiteY13" fmla="*/ 766762 h 1288904"/>
                    <a:gd name="connsiteX14" fmla="*/ 541249 w 1072266"/>
                    <a:gd name="connsiteY14" fmla="*/ 766764 h 1288904"/>
                    <a:gd name="connsiteX15" fmla="*/ 429329 w 1072266"/>
                    <a:gd name="connsiteY15" fmla="*/ 885825 h 1288904"/>
                    <a:gd name="connsiteX16" fmla="*/ 307885 w 1072266"/>
                    <a:gd name="connsiteY16" fmla="*/ 885825 h 1288904"/>
                    <a:gd name="connsiteX17" fmla="*/ 53092 w 1072266"/>
                    <a:gd name="connsiteY17" fmla="*/ 785812 h 1288904"/>
                    <a:gd name="connsiteX18" fmla="*/ 88810 w 1072266"/>
                    <a:gd name="connsiteY18" fmla="*/ 657225 h 1288904"/>
                    <a:gd name="connsiteX19" fmla="*/ 276929 w 1072266"/>
                    <a:gd name="connsiteY19" fmla="*/ 728663 h 1288904"/>
                    <a:gd name="connsiteX20" fmla="*/ 392023 w 1072266"/>
                    <a:gd name="connsiteY20" fmla="*/ 710407 h 1288904"/>
                    <a:gd name="connsiteX21" fmla="*/ 699204 w 1072266"/>
                    <a:gd name="connsiteY21" fmla="*/ 257970 h 1288904"/>
                    <a:gd name="connsiteX0" fmla="*/ 699204 w 1072266"/>
                    <a:gd name="connsiteY0" fmla="*/ 257970 h 1288904"/>
                    <a:gd name="connsiteX1" fmla="*/ 696029 w 1072266"/>
                    <a:gd name="connsiteY1" fmla="*/ 190500 h 1288904"/>
                    <a:gd name="connsiteX2" fmla="*/ 641260 w 1072266"/>
                    <a:gd name="connsiteY2" fmla="*/ 154781 h 1288904"/>
                    <a:gd name="connsiteX3" fmla="*/ 448379 w 1072266"/>
                    <a:gd name="connsiteY3" fmla="*/ 228600 h 1288904"/>
                    <a:gd name="connsiteX4" fmla="*/ 407897 w 1072266"/>
                    <a:gd name="connsiteY4" fmla="*/ 102394 h 1288904"/>
                    <a:gd name="connsiteX5" fmla="*/ 667454 w 1072266"/>
                    <a:gd name="connsiteY5" fmla="*/ 0 h 1288904"/>
                    <a:gd name="connsiteX6" fmla="*/ 1072266 w 1072266"/>
                    <a:gd name="connsiteY6" fmla="*/ 319087 h 1288904"/>
                    <a:gd name="connsiteX7" fmla="*/ 1012736 w 1072266"/>
                    <a:gd name="connsiteY7" fmla="*/ 426244 h 1288904"/>
                    <a:gd name="connsiteX8" fmla="*/ 923834 w 1072266"/>
                    <a:gd name="connsiteY8" fmla="*/ 438944 h 1288904"/>
                    <a:gd name="connsiteX9" fmla="*/ 784136 w 1072266"/>
                    <a:gd name="connsiteY9" fmla="*/ 647700 h 1288904"/>
                    <a:gd name="connsiteX10" fmla="*/ 790485 w 1072266"/>
                    <a:gd name="connsiteY10" fmla="*/ 750888 h 1288904"/>
                    <a:gd name="connsiteX11" fmla="*/ 965111 w 1072266"/>
                    <a:gd name="connsiteY11" fmla="*/ 1185864 h 1288904"/>
                    <a:gd name="connsiteX12" fmla="*/ 838904 w 1072266"/>
                    <a:gd name="connsiteY12" fmla="*/ 1235869 h 1288904"/>
                    <a:gd name="connsiteX13" fmla="*/ 648405 w 1072266"/>
                    <a:gd name="connsiteY13" fmla="*/ 766762 h 1288904"/>
                    <a:gd name="connsiteX14" fmla="*/ 541249 w 1072266"/>
                    <a:gd name="connsiteY14" fmla="*/ 766764 h 1288904"/>
                    <a:gd name="connsiteX15" fmla="*/ 429329 w 1072266"/>
                    <a:gd name="connsiteY15" fmla="*/ 885825 h 1288904"/>
                    <a:gd name="connsiteX16" fmla="*/ 307885 w 1072266"/>
                    <a:gd name="connsiteY16" fmla="*/ 885825 h 1288904"/>
                    <a:gd name="connsiteX17" fmla="*/ 53092 w 1072266"/>
                    <a:gd name="connsiteY17" fmla="*/ 785812 h 1288904"/>
                    <a:gd name="connsiteX18" fmla="*/ 88810 w 1072266"/>
                    <a:gd name="connsiteY18" fmla="*/ 657225 h 1288904"/>
                    <a:gd name="connsiteX19" fmla="*/ 276929 w 1072266"/>
                    <a:gd name="connsiteY19" fmla="*/ 728663 h 1288904"/>
                    <a:gd name="connsiteX20" fmla="*/ 392023 w 1072266"/>
                    <a:gd name="connsiteY20" fmla="*/ 710407 h 1288904"/>
                    <a:gd name="connsiteX21" fmla="*/ 699204 w 1072266"/>
                    <a:gd name="connsiteY21" fmla="*/ 257970 h 1288904"/>
                    <a:gd name="connsiteX0" fmla="*/ 699204 w 1072266"/>
                    <a:gd name="connsiteY0" fmla="*/ 257970 h 1288904"/>
                    <a:gd name="connsiteX1" fmla="*/ 696029 w 1072266"/>
                    <a:gd name="connsiteY1" fmla="*/ 190500 h 1288904"/>
                    <a:gd name="connsiteX2" fmla="*/ 641260 w 1072266"/>
                    <a:gd name="connsiteY2" fmla="*/ 154781 h 1288904"/>
                    <a:gd name="connsiteX3" fmla="*/ 448379 w 1072266"/>
                    <a:gd name="connsiteY3" fmla="*/ 228600 h 1288904"/>
                    <a:gd name="connsiteX4" fmla="*/ 415041 w 1072266"/>
                    <a:gd name="connsiteY4" fmla="*/ 114300 h 1288904"/>
                    <a:gd name="connsiteX5" fmla="*/ 667454 w 1072266"/>
                    <a:gd name="connsiteY5" fmla="*/ 0 h 1288904"/>
                    <a:gd name="connsiteX6" fmla="*/ 1072266 w 1072266"/>
                    <a:gd name="connsiteY6" fmla="*/ 319087 h 1288904"/>
                    <a:gd name="connsiteX7" fmla="*/ 1012736 w 1072266"/>
                    <a:gd name="connsiteY7" fmla="*/ 426244 h 1288904"/>
                    <a:gd name="connsiteX8" fmla="*/ 923834 w 1072266"/>
                    <a:gd name="connsiteY8" fmla="*/ 438944 h 1288904"/>
                    <a:gd name="connsiteX9" fmla="*/ 784136 w 1072266"/>
                    <a:gd name="connsiteY9" fmla="*/ 647700 h 1288904"/>
                    <a:gd name="connsiteX10" fmla="*/ 790485 w 1072266"/>
                    <a:gd name="connsiteY10" fmla="*/ 750888 h 1288904"/>
                    <a:gd name="connsiteX11" fmla="*/ 965111 w 1072266"/>
                    <a:gd name="connsiteY11" fmla="*/ 1185864 h 1288904"/>
                    <a:gd name="connsiteX12" fmla="*/ 838904 w 1072266"/>
                    <a:gd name="connsiteY12" fmla="*/ 1235869 h 1288904"/>
                    <a:gd name="connsiteX13" fmla="*/ 648405 w 1072266"/>
                    <a:gd name="connsiteY13" fmla="*/ 766762 h 1288904"/>
                    <a:gd name="connsiteX14" fmla="*/ 541249 w 1072266"/>
                    <a:gd name="connsiteY14" fmla="*/ 766764 h 1288904"/>
                    <a:gd name="connsiteX15" fmla="*/ 429329 w 1072266"/>
                    <a:gd name="connsiteY15" fmla="*/ 885825 h 1288904"/>
                    <a:gd name="connsiteX16" fmla="*/ 307885 w 1072266"/>
                    <a:gd name="connsiteY16" fmla="*/ 885825 h 1288904"/>
                    <a:gd name="connsiteX17" fmla="*/ 53092 w 1072266"/>
                    <a:gd name="connsiteY17" fmla="*/ 785812 h 1288904"/>
                    <a:gd name="connsiteX18" fmla="*/ 88810 w 1072266"/>
                    <a:gd name="connsiteY18" fmla="*/ 657225 h 1288904"/>
                    <a:gd name="connsiteX19" fmla="*/ 276929 w 1072266"/>
                    <a:gd name="connsiteY19" fmla="*/ 728663 h 1288904"/>
                    <a:gd name="connsiteX20" fmla="*/ 392023 w 1072266"/>
                    <a:gd name="connsiteY20" fmla="*/ 710407 h 1288904"/>
                    <a:gd name="connsiteX21" fmla="*/ 699204 w 1072266"/>
                    <a:gd name="connsiteY21" fmla="*/ 257970 h 1288904"/>
                    <a:gd name="connsiteX0" fmla="*/ 699204 w 1072266"/>
                    <a:gd name="connsiteY0" fmla="*/ 257970 h 1288904"/>
                    <a:gd name="connsiteX1" fmla="*/ 696029 w 1072266"/>
                    <a:gd name="connsiteY1" fmla="*/ 190500 h 1288904"/>
                    <a:gd name="connsiteX2" fmla="*/ 641260 w 1072266"/>
                    <a:gd name="connsiteY2" fmla="*/ 154781 h 1288904"/>
                    <a:gd name="connsiteX3" fmla="*/ 448379 w 1072266"/>
                    <a:gd name="connsiteY3" fmla="*/ 228600 h 1288904"/>
                    <a:gd name="connsiteX4" fmla="*/ 415041 w 1072266"/>
                    <a:gd name="connsiteY4" fmla="*/ 114300 h 1288904"/>
                    <a:gd name="connsiteX5" fmla="*/ 574585 w 1072266"/>
                    <a:gd name="connsiteY5" fmla="*/ 38100 h 1288904"/>
                    <a:gd name="connsiteX6" fmla="*/ 667454 w 1072266"/>
                    <a:gd name="connsiteY6" fmla="*/ 0 h 1288904"/>
                    <a:gd name="connsiteX7" fmla="*/ 1072266 w 1072266"/>
                    <a:gd name="connsiteY7" fmla="*/ 319087 h 1288904"/>
                    <a:gd name="connsiteX8" fmla="*/ 1012736 w 1072266"/>
                    <a:gd name="connsiteY8" fmla="*/ 426244 h 1288904"/>
                    <a:gd name="connsiteX9" fmla="*/ 923834 w 1072266"/>
                    <a:gd name="connsiteY9" fmla="*/ 438944 h 1288904"/>
                    <a:gd name="connsiteX10" fmla="*/ 784136 w 1072266"/>
                    <a:gd name="connsiteY10" fmla="*/ 647700 h 1288904"/>
                    <a:gd name="connsiteX11" fmla="*/ 790485 w 1072266"/>
                    <a:gd name="connsiteY11" fmla="*/ 750888 h 1288904"/>
                    <a:gd name="connsiteX12" fmla="*/ 965111 w 1072266"/>
                    <a:gd name="connsiteY12" fmla="*/ 1185864 h 1288904"/>
                    <a:gd name="connsiteX13" fmla="*/ 838904 w 1072266"/>
                    <a:gd name="connsiteY13" fmla="*/ 1235869 h 1288904"/>
                    <a:gd name="connsiteX14" fmla="*/ 648405 w 1072266"/>
                    <a:gd name="connsiteY14" fmla="*/ 766762 h 1288904"/>
                    <a:gd name="connsiteX15" fmla="*/ 541249 w 1072266"/>
                    <a:gd name="connsiteY15" fmla="*/ 766764 h 1288904"/>
                    <a:gd name="connsiteX16" fmla="*/ 429329 w 1072266"/>
                    <a:gd name="connsiteY16" fmla="*/ 885825 h 1288904"/>
                    <a:gd name="connsiteX17" fmla="*/ 307885 w 1072266"/>
                    <a:gd name="connsiteY17" fmla="*/ 885825 h 1288904"/>
                    <a:gd name="connsiteX18" fmla="*/ 53092 w 1072266"/>
                    <a:gd name="connsiteY18" fmla="*/ 785812 h 1288904"/>
                    <a:gd name="connsiteX19" fmla="*/ 88810 w 1072266"/>
                    <a:gd name="connsiteY19" fmla="*/ 657225 h 1288904"/>
                    <a:gd name="connsiteX20" fmla="*/ 276929 w 1072266"/>
                    <a:gd name="connsiteY20" fmla="*/ 728663 h 1288904"/>
                    <a:gd name="connsiteX21" fmla="*/ 392023 w 1072266"/>
                    <a:gd name="connsiteY21" fmla="*/ 710407 h 1288904"/>
                    <a:gd name="connsiteX22" fmla="*/ 699204 w 1072266"/>
                    <a:gd name="connsiteY22" fmla="*/ 257970 h 1288904"/>
                    <a:gd name="connsiteX0" fmla="*/ 699204 w 1072266"/>
                    <a:gd name="connsiteY0" fmla="*/ 257970 h 1288904"/>
                    <a:gd name="connsiteX1" fmla="*/ 696029 w 1072266"/>
                    <a:gd name="connsiteY1" fmla="*/ 190500 h 1288904"/>
                    <a:gd name="connsiteX2" fmla="*/ 641260 w 1072266"/>
                    <a:gd name="connsiteY2" fmla="*/ 154781 h 1288904"/>
                    <a:gd name="connsiteX3" fmla="*/ 448379 w 1072266"/>
                    <a:gd name="connsiteY3" fmla="*/ 228600 h 1288904"/>
                    <a:gd name="connsiteX4" fmla="*/ 415041 w 1072266"/>
                    <a:gd name="connsiteY4" fmla="*/ 114300 h 1288904"/>
                    <a:gd name="connsiteX5" fmla="*/ 555535 w 1072266"/>
                    <a:gd name="connsiteY5" fmla="*/ 28575 h 1288904"/>
                    <a:gd name="connsiteX6" fmla="*/ 667454 w 1072266"/>
                    <a:gd name="connsiteY6" fmla="*/ 0 h 1288904"/>
                    <a:gd name="connsiteX7" fmla="*/ 1072266 w 1072266"/>
                    <a:gd name="connsiteY7" fmla="*/ 319087 h 1288904"/>
                    <a:gd name="connsiteX8" fmla="*/ 1012736 w 1072266"/>
                    <a:gd name="connsiteY8" fmla="*/ 426244 h 1288904"/>
                    <a:gd name="connsiteX9" fmla="*/ 923834 w 1072266"/>
                    <a:gd name="connsiteY9" fmla="*/ 438944 h 1288904"/>
                    <a:gd name="connsiteX10" fmla="*/ 784136 w 1072266"/>
                    <a:gd name="connsiteY10" fmla="*/ 647700 h 1288904"/>
                    <a:gd name="connsiteX11" fmla="*/ 790485 w 1072266"/>
                    <a:gd name="connsiteY11" fmla="*/ 750888 h 1288904"/>
                    <a:gd name="connsiteX12" fmla="*/ 965111 w 1072266"/>
                    <a:gd name="connsiteY12" fmla="*/ 1185864 h 1288904"/>
                    <a:gd name="connsiteX13" fmla="*/ 838904 w 1072266"/>
                    <a:gd name="connsiteY13" fmla="*/ 1235869 h 1288904"/>
                    <a:gd name="connsiteX14" fmla="*/ 648405 w 1072266"/>
                    <a:gd name="connsiteY14" fmla="*/ 766762 h 1288904"/>
                    <a:gd name="connsiteX15" fmla="*/ 541249 w 1072266"/>
                    <a:gd name="connsiteY15" fmla="*/ 766764 h 1288904"/>
                    <a:gd name="connsiteX16" fmla="*/ 429329 w 1072266"/>
                    <a:gd name="connsiteY16" fmla="*/ 885825 h 1288904"/>
                    <a:gd name="connsiteX17" fmla="*/ 307885 w 1072266"/>
                    <a:gd name="connsiteY17" fmla="*/ 885825 h 1288904"/>
                    <a:gd name="connsiteX18" fmla="*/ 53092 w 1072266"/>
                    <a:gd name="connsiteY18" fmla="*/ 785812 h 1288904"/>
                    <a:gd name="connsiteX19" fmla="*/ 88810 w 1072266"/>
                    <a:gd name="connsiteY19" fmla="*/ 657225 h 1288904"/>
                    <a:gd name="connsiteX20" fmla="*/ 276929 w 1072266"/>
                    <a:gd name="connsiteY20" fmla="*/ 728663 h 1288904"/>
                    <a:gd name="connsiteX21" fmla="*/ 392023 w 1072266"/>
                    <a:gd name="connsiteY21" fmla="*/ 710407 h 1288904"/>
                    <a:gd name="connsiteX22" fmla="*/ 699204 w 1072266"/>
                    <a:gd name="connsiteY22" fmla="*/ 257970 h 1288904"/>
                    <a:gd name="connsiteX0" fmla="*/ 699204 w 1072266"/>
                    <a:gd name="connsiteY0" fmla="*/ 257970 h 1288904"/>
                    <a:gd name="connsiteX1" fmla="*/ 696029 w 1072266"/>
                    <a:gd name="connsiteY1" fmla="*/ 190500 h 1288904"/>
                    <a:gd name="connsiteX2" fmla="*/ 641260 w 1072266"/>
                    <a:gd name="connsiteY2" fmla="*/ 154781 h 1288904"/>
                    <a:gd name="connsiteX3" fmla="*/ 448379 w 1072266"/>
                    <a:gd name="connsiteY3" fmla="*/ 228600 h 1288904"/>
                    <a:gd name="connsiteX4" fmla="*/ 415041 w 1072266"/>
                    <a:gd name="connsiteY4" fmla="*/ 114300 h 1288904"/>
                    <a:gd name="connsiteX5" fmla="*/ 555535 w 1072266"/>
                    <a:gd name="connsiteY5" fmla="*/ 28575 h 1288904"/>
                    <a:gd name="connsiteX6" fmla="*/ 667454 w 1072266"/>
                    <a:gd name="connsiteY6" fmla="*/ 0 h 1288904"/>
                    <a:gd name="connsiteX7" fmla="*/ 1072266 w 1072266"/>
                    <a:gd name="connsiteY7" fmla="*/ 319087 h 1288904"/>
                    <a:gd name="connsiteX8" fmla="*/ 1012736 w 1072266"/>
                    <a:gd name="connsiteY8" fmla="*/ 426244 h 1288904"/>
                    <a:gd name="connsiteX9" fmla="*/ 923834 w 1072266"/>
                    <a:gd name="connsiteY9" fmla="*/ 438944 h 1288904"/>
                    <a:gd name="connsiteX10" fmla="*/ 784136 w 1072266"/>
                    <a:gd name="connsiteY10" fmla="*/ 647700 h 1288904"/>
                    <a:gd name="connsiteX11" fmla="*/ 790485 w 1072266"/>
                    <a:gd name="connsiteY11" fmla="*/ 750888 h 1288904"/>
                    <a:gd name="connsiteX12" fmla="*/ 965111 w 1072266"/>
                    <a:gd name="connsiteY12" fmla="*/ 1185864 h 1288904"/>
                    <a:gd name="connsiteX13" fmla="*/ 838904 w 1072266"/>
                    <a:gd name="connsiteY13" fmla="*/ 1235869 h 1288904"/>
                    <a:gd name="connsiteX14" fmla="*/ 648405 w 1072266"/>
                    <a:gd name="connsiteY14" fmla="*/ 766762 h 1288904"/>
                    <a:gd name="connsiteX15" fmla="*/ 541249 w 1072266"/>
                    <a:gd name="connsiteY15" fmla="*/ 766764 h 1288904"/>
                    <a:gd name="connsiteX16" fmla="*/ 429329 w 1072266"/>
                    <a:gd name="connsiteY16" fmla="*/ 885825 h 1288904"/>
                    <a:gd name="connsiteX17" fmla="*/ 307885 w 1072266"/>
                    <a:gd name="connsiteY17" fmla="*/ 885825 h 1288904"/>
                    <a:gd name="connsiteX18" fmla="*/ 53092 w 1072266"/>
                    <a:gd name="connsiteY18" fmla="*/ 785812 h 1288904"/>
                    <a:gd name="connsiteX19" fmla="*/ 88810 w 1072266"/>
                    <a:gd name="connsiteY19" fmla="*/ 657225 h 1288904"/>
                    <a:gd name="connsiteX20" fmla="*/ 276929 w 1072266"/>
                    <a:gd name="connsiteY20" fmla="*/ 728663 h 1288904"/>
                    <a:gd name="connsiteX21" fmla="*/ 392023 w 1072266"/>
                    <a:gd name="connsiteY21" fmla="*/ 710407 h 1288904"/>
                    <a:gd name="connsiteX22" fmla="*/ 699204 w 1072266"/>
                    <a:gd name="connsiteY22" fmla="*/ 257970 h 1288904"/>
                    <a:gd name="connsiteX0" fmla="*/ 699204 w 1072266"/>
                    <a:gd name="connsiteY0" fmla="*/ 263812 h 1294746"/>
                    <a:gd name="connsiteX1" fmla="*/ 696029 w 1072266"/>
                    <a:gd name="connsiteY1" fmla="*/ 196342 h 1294746"/>
                    <a:gd name="connsiteX2" fmla="*/ 641260 w 1072266"/>
                    <a:gd name="connsiteY2" fmla="*/ 160623 h 1294746"/>
                    <a:gd name="connsiteX3" fmla="*/ 448379 w 1072266"/>
                    <a:gd name="connsiteY3" fmla="*/ 234442 h 1294746"/>
                    <a:gd name="connsiteX4" fmla="*/ 415041 w 1072266"/>
                    <a:gd name="connsiteY4" fmla="*/ 120142 h 1294746"/>
                    <a:gd name="connsiteX5" fmla="*/ 555535 w 1072266"/>
                    <a:gd name="connsiteY5" fmla="*/ 34417 h 1294746"/>
                    <a:gd name="connsiteX6" fmla="*/ 667454 w 1072266"/>
                    <a:gd name="connsiteY6" fmla="*/ 5842 h 1294746"/>
                    <a:gd name="connsiteX7" fmla="*/ 1072266 w 1072266"/>
                    <a:gd name="connsiteY7" fmla="*/ 324929 h 1294746"/>
                    <a:gd name="connsiteX8" fmla="*/ 1012736 w 1072266"/>
                    <a:gd name="connsiteY8" fmla="*/ 432086 h 1294746"/>
                    <a:gd name="connsiteX9" fmla="*/ 923834 w 1072266"/>
                    <a:gd name="connsiteY9" fmla="*/ 444786 h 1294746"/>
                    <a:gd name="connsiteX10" fmla="*/ 784136 w 1072266"/>
                    <a:gd name="connsiteY10" fmla="*/ 653542 h 1294746"/>
                    <a:gd name="connsiteX11" fmla="*/ 790485 w 1072266"/>
                    <a:gd name="connsiteY11" fmla="*/ 756730 h 1294746"/>
                    <a:gd name="connsiteX12" fmla="*/ 965111 w 1072266"/>
                    <a:gd name="connsiteY12" fmla="*/ 1191706 h 1294746"/>
                    <a:gd name="connsiteX13" fmla="*/ 838904 w 1072266"/>
                    <a:gd name="connsiteY13" fmla="*/ 1241711 h 1294746"/>
                    <a:gd name="connsiteX14" fmla="*/ 648405 w 1072266"/>
                    <a:gd name="connsiteY14" fmla="*/ 772604 h 1294746"/>
                    <a:gd name="connsiteX15" fmla="*/ 541249 w 1072266"/>
                    <a:gd name="connsiteY15" fmla="*/ 772606 h 1294746"/>
                    <a:gd name="connsiteX16" fmla="*/ 429329 w 1072266"/>
                    <a:gd name="connsiteY16" fmla="*/ 891667 h 1294746"/>
                    <a:gd name="connsiteX17" fmla="*/ 307885 w 1072266"/>
                    <a:gd name="connsiteY17" fmla="*/ 891667 h 1294746"/>
                    <a:gd name="connsiteX18" fmla="*/ 53092 w 1072266"/>
                    <a:gd name="connsiteY18" fmla="*/ 791654 h 1294746"/>
                    <a:gd name="connsiteX19" fmla="*/ 88810 w 1072266"/>
                    <a:gd name="connsiteY19" fmla="*/ 663067 h 1294746"/>
                    <a:gd name="connsiteX20" fmla="*/ 276929 w 1072266"/>
                    <a:gd name="connsiteY20" fmla="*/ 734505 h 1294746"/>
                    <a:gd name="connsiteX21" fmla="*/ 392023 w 1072266"/>
                    <a:gd name="connsiteY21" fmla="*/ 716249 h 1294746"/>
                    <a:gd name="connsiteX22" fmla="*/ 699204 w 1072266"/>
                    <a:gd name="connsiteY22" fmla="*/ 263812 h 1294746"/>
                    <a:gd name="connsiteX0" fmla="*/ 699204 w 1072266"/>
                    <a:gd name="connsiteY0" fmla="*/ 263351 h 1294285"/>
                    <a:gd name="connsiteX1" fmla="*/ 696029 w 1072266"/>
                    <a:gd name="connsiteY1" fmla="*/ 195881 h 1294285"/>
                    <a:gd name="connsiteX2" fmla="*/ 641260 w 1072266"/>
                    <a:gd name="connsiteY2" fmla="*/ 160162 h 1294285"/>
                    <a:gd name="connsiteX3" fmla="*/ 448379 w 1072266"/>
                    <a:gd name="connsiteY3" fmla="*/ 233981 h 1294285"/>
                    <a:gd name="connsiteX4" fmla="*/ 415041 w 1072266"/>
                    <a:gd name="connsiteY4" fmla="*/ 119681 h 1294285"/>
                    <a:gd name="connsiteX5" fmla="*/ 555535 w 1072266"/>
                    <a:gd name="connsiteY5" fmla="*/ 33956 h 1294285"/>
                    <a:gd name="connsiteX6" fmla="*/ 667454 w 1072266"/>
                    <a:gd name="connsiteY6" fmla="*/ 5381 h 1294285"/>
                    <a:gd name="connsiteX7" fmla="*/ 1072266 w 1072266"/>
                    <a:gd name="connsiteY7" fmla="*/ 324468 h 1294285"/>
                    <a:gd name="connsiteX8" fmla="*/ 1012736 w 1072266"/>
                    <a:gd name="connsiteY8" fmla="*/ 431625 h 1294285"/>
                    <a:gd name="connsiteX9" fmla="*/ 923834 w 1072266"/>
                    <a:gd name="connsiteY9" fmla="*/ 444325 h 1294285"/>
                    <a:gd name="connsiteX10" fmla="*/ 784136 w 1072266"/>
                    <a:gd name="connsiteY10" fmla="*/ 653081 h 1294285"/>
                    <a:gd name="connsiteX11" fmla="*/ 790485 w 1072266"/>
                    <a:gd name="connsiteY11" fmla="*/ 756269 h 1294285"/>
                    <a:gd name="connsiteX12" fmla="*/ 965111 w 1072266"/>
                    <a:gd name="connsiteY12" fmla="*/ 1191245 h 1294285"/>
                    <a:gd name="connsiteX13" fmla="*/ 838904 w 1072266"/>
                    <a:gd name="connsiteY13" fmla="*/ 1241250 h 1294285"/>
                    <a:gd name="connsiteX14" fmla="*/ 648405 w 1072266"/>
                    <a:gd name="connsiteY14" fmla="*/ 772143 h 1294285"/>
                    <a:gd name="connsiteX15" fmla="*/ 541249 w 1072266"/>
                    <a:gd name="connsiteY15" fmla="*/ 772145 h 1294285"/>
                    <a:gd name="connsiteX16" fmla="*/ 429329 w 1072266"/>
                    <a:gd name="connsiteY16" fmla="*/ 891206 h 1294285"/>
                    <a:gd name="connsiteX17" fmla="*/ 307885 w 1072266"/>
                    <a:gd name="connsiteY17" fmla="*/ 891206 h 1294285"/>
                    <a:gd name="connsiteX18" fmla="*/ 53092 w 1072266"/>
                    <a:gd name="connsiteY18" fmla="*/ 791193 h 1294285"/>
                    <a:gd name="connsiteX19" fmla="*/ 88810 w 1072266"/>
                    <a:gd name="connsiteY19" fmla="*/ 662606 h 1294285"/>
                    <a:gd name="connsiteX20" fmla="*/ 276929 w 1072266"/>
                    <a:gd name="connsiteY20" fmla="*/ 734044 h 1294285"/>
                    <a:gd name="connsiteX21" fmla="*/ 392023 w 1072266"/>
                    <a:gd name="connsiteY21" fmla="*/ 715788 h 1294285"/>
                    <a:gd name="connsiteX22" fmla="*/ 699204 w 1072266"/>
                    <a:gd name="connsiteY22" fmla="*/ 263351 h 1294285"/>
                    <a:gd name="connsiteX0" fmla="*/ 699204 w 1072266"/>
                    <a:gd name="connsiteY0" fmla="*/ 254999 h 1285933"/>
                    <a:gd name="connsiteX1" fmla="*/ 696029 w 1072266"/>
                    <a:gd name="connsiteY1" fmla="*/ 187529 h 1285933"/>
                    <a:gd name="connsiteX2" fmla="*/ 641260 w 1072266"/>
                    <a:gd name="connsiteY2" fmla="*/ 151810 h 1285933"/>
                    <a:gd name="connsiteX3" fmla="*/ 448379 w 1072266"/>
                    <a:gd name="connsiteY3" fmla="*/ 225629 h 1285933"/>
                    <a:gd name="connsiteX4" fmla="*/ 415041 w 1072266"/>
                    <a:gd name="connsiteY4" fmla="*/ 111329 h 1285933"/>
                    <a:gd name="connsiteX5" fmla="*/ 555535 w 1072266"/>
                    <a:gd name="connsiteY5" fmla="*/ 25604 h 1285933"/>
                    <a:gd name="connsiteX6" fmla="*/ 681741 w 1072266"/>
                    <a:gd name="connsiteY6" fmla="*/ 8935 h 1285933"/>
                    <a:gd name="connsiteX7" fmla="*/ 1072266 w 1072266"/>
                    <a:gd name="connsiteY7" fmla="*/ 316116 h 1285933"/>
                    <a:gd name="connsiteX8" fmla="*/ 1012736 w 1072266"/>
                    <a:gd name="connsiteY8" fmla="*/ 423273 h 1285933"/>
                    <a:gd name="connsiteX9" fmla="*/ 923834 w 1072266"/>
                    <a:gd name="connsiteY9" fmla="*/ 435973 h 1285933"/>
                    <a:gd name="connsiteX10" fmla="*/ 784136 w 1072266"/>
                    <a:gd name="connsiteY10" fmla="*/ 644729 h 1285933"/>
                    <a:gd name="connsiteX11" fmla="*/ 790485 w 1072266"/>
                    <a:gd name="connsiteY11" fmla="*/ 747917 h 1285933"/>
                    <a:gd name="connsiteX12" fmla="*/ 965111 w 1072266"/>
                    <a:gd name="connsiteY12" fmla="*/ 1182893 h 1285933"/>
                    <a:gd name="connsiteX13" fmla="*/ 838904 w 1072266"/>
                    <a:gd name="connsiteY13" fmla="*/ 1232898 h 1285933"/>
                    <a:gd name="connsiteX14" fmla="*/ 648405 w 1072266"/>
                    <a:gd name="connsiteY14" fmla="*/ 763791 h 1285933"/>
                    <a:gd name="connsiteX15" fmla="*/ 541249 w 1072266"/>
                    <a:gd name="connsiteY15" fmla="*/ 763793 h 1285933"/>
                    <a:gd name="connsiteX16" fmla="*/ 429329 w 1072266"/>
                    <a:gd name="connsiteY16" fmla="*/ 882854 h 1285933"/>
                    <a:gd name="connsiteX17" fmla="*/ 307885 w 1072266"/>
                    <a:gd name="connsiteY17" fmla="*/ 882854 h 1285933"/>
                    <a:gd name="connsiteX18" fmla="*/ 53092 w 1072266"/>
                    <a:gd name="connsiteY18" fmla="*/ 782841 h 1285933"/>
                    <a:gd name="connsiteX19" fmla="*/ 88810 w 1072266"/>
                    <a:gd name="connsiteY19" fmla="*/ 654254 h 1285933"/>
                    <a:gd name="connsiteX20" fmla="*/ 276929 w 1072266"/>
                    <a:gd name="connsiteY20" fmla="*/ 725692 h 1285933"/>
                    <a:gd name="connsiteX21" fmla="*/ 392023 w 1072266"/>
                    <a:gd name="connsiteY21" fmla="*/ 707436 h 1285933"/>
                    <a:gd name="connsiteX22" fmla="*/ 699204 w 1072266"/>
                    <a:gd name="connsiteY22" fmla="*/ 254999 h 1285933"/>
                    <a:gd name="connsiteX0" fmla="*/ 699204 w 1072266"/>
                    <a:gd name="connsiteY0" fmla="*/ 254999 h 1285933"/>
                    <a:gd name="connsiteX1" fmla="*/ 696029 w 1072266"/>
                    <a:gd name="connsiteY1" fmla="*/ 187529 h 1285933"/>
                    <a:gd name="connsiteX2" fmla="*/ 607923 w 1072266"/>
                    <a:gd name="connsiteY2" fmla="*/ 147047 h 1285933"/>
                    <a:gd name="connsiteX3" fmla="*/ 448379 w 1072266"/>
                    <a:gd name="connsiteY3" fmla="*/ 225629 h 1285933"/>
                    <a:gd name="connsiteX4" fmla="*/ 415041 w 1072266"/>
                    <a:gd name="connsiteY4" fmla="*/ 111329 h 1285933"/>
                    <a:gd name="connsiteX5" fmla="*/ 555535 w 1072266"/>
                    <a:gd name="connsiteY5" fmla="*/ 25604 h 1285933"/>
                    <a:gd name="connsiteX6" fmla="*/ 681741 w 1072266"/>
                    <a:gd name="connsiteY6" fmla="*/ 8935 h 1285933"/>
                    <a:gd name="connsiteX7" fmla="*/ 1072266 w 1072266"/>
                    <a:gd name="connsiteY7" fmla="*/ 316116 h 1285933"/>
                    <a:gd name="connsiteX8" fmla="*/ 1012736 w 1072266"/>
                    <a:gd name="connsiteY8" fmla="*/ 423273 h 1285933"/>
                    <a:gd name="connsiteX9" fmla="*/ 923834 w 1072266"/>
                    <a:gd name="connsiteY9" fmla="*/ 435973 h 1285933"/>
                    <a:gd name="connsiteX10" fmla="*/ 784136 w 1072266"/>
                    <a:gd name="connsiteY10" fmla="*/ 644729 h 1285933"/>
                    <a:gd name="connsiteX11" fmla="*/ 790485 w 1072266"/>
                    <a:gd name="connsiteY11" fmla="*/ 747917 h 1285933"/>
                    <a:gd name="connsiteX12" fmla="*/ 965111 w 1072266"/>
                    <a:gd name="connsiteY12" fmla="*/ 1182893 h 1285933"/>
                    <a:gd name="connsiteX13" fmla="*/ 838904 w 1072266"/>
                    <a:gd name="connsiteY13" fmla="*/ 1232898 h 1285933"/>
                    <a:gd name="connsiteX14" fmla="*/ 648405 w 1072266"/>
                    <a:gd name="connsiteY14" fmla="*/ 763791 h 1285933"/>
                    <a:gd name="connsiteX15" fmla="*/ 541249 w 1072266"/>
                    <a:gd name="connsiteY15" fmla="*/ 763793 h 1285933"/>
                    <a:gd name="connsiteX16" fmla="*/ 429329 w 1072266"/>
                    <a:gd name="connsiteY16" fmla="*/ 882854 h 1285933"/>
                    <a:gd name="connsiteX17" fmla="*/ 307885 w 1072266"/>
                    <a:gd name="connsiteY17" fmla="*/ 882854 h 1285933"/>
                    <a:gd name="connsiteX18" fmla="*/ 53092 w 1072266"/>
                    <a:gd name="connsiteY18" fmla="*/ 782841 h 1285933"/>
                    <a:gd name="connsiteX19" fmla="*/ 88810 w 1072266"/>
                    <a:gd name="connsiteY19" fmla="*/ 654254 h 1285933"/>
                    <a:gd name="connsiteX20" fmla="*/ 276929 w 1072266"/>
                    <a:gd name="connsiteY20" fmla="*/ 725692 h 1285933"/>
                    <a:gd name="connsiteX21" fmla="*/ 392023 w 1072266"/>
                    <a:gd name="connsiteY21" fmla="*/ 707436 h 1285933"/>
                    <a:gd name="connsiteX22" fmla="*/ 699204 w 1072266"/>
                    <a:gd name="connsiteY22" fmla="*/ 254999 h 1285933"/>
                    <a:gd name="connsiteX0" fmla="*/ 699204 w 1072266"/>
                    <a:gd name="connsiteY0" fmla="*/ 254999 h 1285933"/>
                    <a:gd name="connsiteX1" fmla="*/ 696029 w 1072266"/>
                    <a:gd name="connsiteY1" fmla="*/ 187529 h 1285933"/>
                    <a:gd name="connsiteX2" fmla="*/ 607923 w 1072266"/>
                    <a:gd name="connsiteY2" fmla="*/ 147047 h 1285933"/>
                    <a:gd name="connsiteX3" fmla="*/ 448379 w 1072266"/>
                    <a:gd name="connsiteY3" fmla="*/ 225629 h 1285933"/>
                    <a:gd name="connsiteX4" fmla="*/ 415041 w 1072266"/>
                    <a:gd name="connsiteY4" fmla="*/ 111329 h 1285933"/>
                    <a:gd name="connsiteX5" fmla="*/ 555535 w 1072266"/>
                    <a:gd name="connsiteY5" fmla="*/ 25604 h 1285933"/>
                    <a:gd name="connsiteX6" fmla="*/ 681741 w 1072266"/>
                    <a:gd name="connsiteY6" fmla="*/ 8935 h 1285933"/>
                    <a:gd name="connsiteX7" fmla="*/ 1072266 w 1072266"/>
                    <a:gd name="connsiteY7" fmla="*/ 316116 h 1285933"/>
                    <a:gd name="connsiteX8" fmla="*/ 1012736 w 1072266"/>
                    <a:gd name="connsiteY8" fmla="*/ 423273 h 1285933"/>
                    <a:gd name="connsiteX9" fmla="*/ 923834 w 1072266"/>
                    <a:gd name="connsiteY9" fmla="*/ 435973 h 1285933"/>
                    <a:gd name="connsiteX10" fmla="*/ 784136 w 1072266"/>
                    <a:gd name="connsiteY10" fmla="*/ 644729 h 1285933"/>
                    <a:gd name="connsiteX11" fmla="*/ 790485 w 1072266"/>
                    <a:gd name="connsiteY11" fmla="*/ 747917 h 1285933"/>
                    <a:gd name="connsiteX12" fmla="*/ 965111 w 1072266"/>
                    <a:gd name="connsiteY12" fmla="*/ 1182893 h 1285933"/>
                    <a:gd name="connsiteX13" fmla="*/ 838904 w 1072266"/>
                    <a:gd name="connsiteY13" fmla="*/ 1232898 h 1285933"/>
                    <a:gd name="connsiteX14" fmla="*/ 648405 w 1072266"/>
                    <a:gd name="connsiteY14" fmla="*/ 763791 h 1285933"/>
                    <a:gd name="connsiteX15" fmla="*/ 541249 w 1072266"/>
                    <a:gd name="connsiteY15" fmla="*/ 763793 h 1285933"/>
                    <a:gd name="connsiteX16" fmla="*/ 429329 w 1072266"/>
                    <a:gd name="connsiteY16" fmla="*/ 882854 h 1285933"/>
                    <a:gd name="connsiteX17" fmla="*/ 307885 w 1072266"/>
                    <a:gd name="connsiteY17" fmla="*/ 882854 h 1285933"/>
                    <a:gd name="connsiteX18" fmla="*/ 53092 w 1072266"/>
                    <a:gd name="connsiteY18" fmla="*/ 782841 h 1285933"/>
                    <a:gd name="connsiteX19" fmla="*/ 88810 w 1072266"/>
                    <a:gd name="connsiteY19" fmla="*/ 654254 h 1285933"/>
                    <a:gd name="connsiteX20" fmla="*/ 276929 w 1072266"/>
                    <a:gd name="connsiteY20" fmla="*/ 725692 h 1285933"/>
                    <a:gd name="connsiteX21" fmla="*/ 392023 w 1072266"/>
                    <a:gd name="connsiteY21" fmla="*/ 707436 h 1285933"/>
                    <a:gd name="connsiteX22" fmla="*/ 699204 w 1072266"/>
                    <a:gd name="connsiteY22" fmla="*/ 254999 h 1285933"/>
                    <a:gd name="connsiteX0" fmla="*/ 699204 w 1072266"/>
                    <a:gd name="connsiteY0" fmla="*/ 254999 h 1285933"/>
                    <a:gd name="connsiteX1" fmla="*/ 696029 w 1072266"/>
                    <a:gd name="connsiteY1" fmla="*/ 187529 h 1285933"/>
                    <a:gd name="connsiteX2" fmla="*/ 607923 w 1072266"/>
                    <a:gd name="connsiteY2" fmla="*/ 147047 h 1285933"/>
                    <a:gd name="connsiteX3" fmla="*/ 448379 w 1072266"/>
                    <a:gd name="connsiteY3" fmla="*/ 225629 h 1285933"/>
                    <a:gd name="connsiteX4" fmla="*/ 415041 w 1072266"/>
                    <a:gd name="connsiteY4" fmla="*/ 111329 h 1285933"/>
                    <a:gd name="connsiteX5" fmla="*/ 555535 w 1072266"/>
                    <a:gd name="connsiteY5" fmla="*/ 25604 h 1285933"/>
                    <a:gd name="connsiteX6" fmla="*/ 681741 w 1072266"/>
                    <a:gd name="connsiteY6" fmla="*/ 8935 h 1285933"/>
                    <a:gd name="connsiteX7" fmla="*/ 1072266 w 1072266"/>
                    <a:gd name="connsiteY7" fmla="*/ 316116 h 1285933"/>
                    <a:gd name="connsiteX8" fmla="*/ 1012736 w 1072266"/>
                    <a:gd name="connsiteY8" fmla="*/ 423273 h 1285933"/>
                    <a:gd name="connsiteX9" fmla="*/ 923834 w 1072266"/>
                    <a:gd name="connsiteY9" fmla="*/ 435973 h 1285933"/>
                    <a:gd name="connsiteX10" fmla="*/ 784136 w 1072266"/>
                    <a:gd name="connsiteY10" fmla="*/ 644729 h 1285933"/>
                    <a:gd name="connsiteX11" fmla="*/ 790485 w 1072266"/>
                    <a:gd name="connsiteY11" fmla="*/ 747917 h 1285933"/>
                    <a:gd name="connsiteX12" fmla="*/ 965111 w 1072266"/>
                    <a:gd name="connsiteY12" fmla="*/ 1182893 h 1285933"/>
                    <a:gd name="connsiteX13" fmla="*/ 838904 w 1072266"/>
                    <a:gd name="connsiteY13" fmla="*/ 1232898 h 1285933"/>
                    <a:gd name="connsiteX14" fmla="*/ 648405 w 1072266"/>
                    <a:gd name="connsiteY14" fmla="*/ 763791 h 1285933"/>
                    <a:gd name="connsiteX15" fmla="*/ 541249 w 1072266"/>
                    <a:gd name="connsiteY15" fmla="*/ 763793 h 1285933"/>
                    <a:gd name="connsiteX16" fmla="*/ 429329 w 1072266"/>
                    <a:gd name="connsiteY16" fmla="*/ 882854 h 1285933"/>
                    <a:gd name="connsiteX17" fmla="*/ 307885 w 1072266"/>
                    <a:gd name="connsiteY17" fmla="*/ 882854 h 1285933"/>
                    <a:gd name="connsiteX18" fmla="*/ 53092 w 1072266"/>
                    <a:gd name="connsiteY18" fmla="*/ 782841 h 1285933"/>
                    <a:gd name="connsiteX19" fmla="*/ 88810 w 1072266"/>
                    <a:gd name="connsiteY19" fmla="*/ 654254 h 1285933"/>
                    <a:gd name="connsiteX20" fmla="*/ 276929 w 1072266"/>
                    <a:gd name="connsiteY20" fmla="*/ 725692 h 1285933"/>
                    <a:gd name="connsiteX21" fmla="*/ 392023 w 1072266"/>
                    <a:gd name="connsiteY21" fmla="*/ 707436 h 1285933"/>
                    <a:gd name="connsiteX22" fmla="*/ 699204 w 1072266"/>
                    <a:gd name="connsiteY22" fmla="*/ 254999 h 1285933"/>
                    <a:gd name="connsiteX0" fmla="*/ 699204 w 1072266"/>
                    <a:gd name="connsiteY0" fmla="*/ 254999 h 1285933"/>
                    <a:gd name="connsiteX1" fmla="*/ 696029 w 1072266"/>
                    <a:gd name="connsiteY1" fmla="*/ 187529 h 1285933"/>
                    <a:gd name="connsiteX2" fmla="*/ 607923 w 1072266"/>
                    <a:gd name="connsiteY2" fmla="*/ 147047 h 1285933"/>
                    <a:gd name="connsiteX3" fmla="*/ 448379 w 1072266"/>
                    <a:gd name="connsiteY3" fmla="*/ 225629 h 1285933"/>
                    <a:gd name="connsiteX4" fmla="*/ 415041 w 1072266"/>
                    <a:gd name="connsiteY4" fmla="*/ 111329 h 1285933"/>
                    <a:gd name="connsiteX5" fmla="*/ 555535 w 1072266"/>
                    <a:gd name="connsiteY5" fmla="*/ 25604 h 1285933"/>
                    <a:gd name="connsiteX6" fmla="*/ 681741 w 1072266"/>
                    <a:gd name="connsiteY6" fmla="*/ 8935 h 1285933"/>
                    <a:gd name="connsiteX7" fmla="*/ 1072266 w 1072266"/>
                    <a:gd name="connsiteY7" fmla="*/ 316116 h 1285933"/>
                    <a:gd name="connsiteX8" fmla="*/ 1012736 w 1072266"/>
                    <a:gd name="connsiteY8" fmla="*/ 423273 h 1285933"/>
                    <a:gd name="connsiteX9" fmla="*/ 923834 w 1072266"/>
                    <a:gd name="connsiteY9" fmla="*/ 435973 h 1285933"/>
                    <a:gd name="connsiteX10" fmla="*/ 784136 w 1072266"/>
                    <a:gd name="connsiteY10" fmla="*/ 644729 h 1285933"/>
                    <a:gd name="connsiteX11" fmla="*/ 790485 w 1072266"/>
                    <a:gd name="connsiteY11" fmla="*/ 747917 h 1285933"/>
                    <a:gd name="connsiteX12" fmla="*/ 965111 w 1072266"/>
                    <a:gd name="connsiteY12" fmla="*/ 1182893 h 1285933"/>
                    <a:gd name="connsiteX13" fmla="*/ 838904 w 1072266"/>
                    <a:gd name="connsiteY13" fmla="*/ 1232898 h 1285933"/>
                    <a:gd name="connsiteX14" fmla="*/ 648405 w 1072266"/>
                    <a:gd name="connsiteY14" fmla="*/ 763791 h 1285933"/>
                    <a:gd name="connsiteX15" fmla="*/ 541249 w 1072266"/>
                    <a:gd name="connsiteY15" fmla="*/ 763793 h 1285933"/>
                    <a:gd name="connsiteX16" fmla="*/ 429329 w 1072266"/>
                    <a:gd name="connsiteY16" fmla="*/ 882854 h 1285933"/>
                    <a:gd name="connsiteX17" fmla="*/ 307885 w 1072266"/>
                    <a:gd name="connsiteY17" fmla="*/ 882854 h 1285933"/>
                    <a:gd name="connsiteX18" fmla="*/ 53092 w 1072266"/>
                    <a:gd name="connsiteY18" fmla="*/ 782841 h 1285933"/>
                    <a:gd name="connsiteX19" fmla="*/ 88810 w 1072266"/>
                    <a:gd name="connsiteY19" fmla="*/ 654254 h 1285933"/>
                    <a:gd name="connsiteX20" fmla="*/ 276929 w 1072266"/>
                    <a:gd name="connsiteY20" fmla="*/ 725692 h 1285933"/>
                    <a:gd name="connsiteX21" fmla="*/ 392023 w 1072266"/>
                    <a:gd name="connsiteY21" fmla="*/ 707436 h 1285933"/>
                    <a:gd name="connsiteX22" fmla="*/ 699204 w 1072266"/>
                    <a:gd name="connsiteY22" fmla="*/ 254999 h 1285933"/>
                    <a:gd name="connsiteX0" fmla="*/ 699204 w 1072266"/>
                    <a:gd name="connsiteY0" fmla="*/ 254999 h 1285933"/>
                    <a:gd name="connsiteX1" fmla="*/ 696029 w 1072266"/>
                    <a:gd name="connsiteY1" fmla="*/ 187529 h 1285933"/>
                    <a:gd name="connsiteX2" fmla="*/ 607923 w 1072266"/>
                    <a:gd name="connsiteY2" fmla="*/ 147047 h 1285933"/>
                    <a:gd name="connsiteX3" fmla="*/ 448379 w 1072266"/>
                    <a:gd name="connsiteY3" fmla="*/ 225629 h 1285933"/>
                    <a:gd name="connsiteX4" fmla="*/ 415041 w 1072266"/>
                    <a:gd name="connsiteY4" fmla="*/ 111329 h 1285933"/>
                    <a:gd name="connsiteX5" fmla="*/ 555535 w 1072266"/>
                    <a:gd name="connsiteY5" fmla="*/ 25604 h 1285933"/>
                    <a:gd name="connsiteX6" fmla="*/ 681741 w 1072266"/>
                    <a:gd name="connsiteY6" fmla="*/ 8935 h 1285933"/>
                    <a:gd name="connsiteX7" fmla="*/ 1072266 w 1072266"/>
                    <a:gd name="connsiteY7" fmla="*/ 316116 h 1285933"/>
                    <a:gd name="connsiteX8" fmla="*/ 1012736 w 1072266"/>
                    <a:gd name="connsiteY8" fmla="*/ 423273 h 1285933"/>
                    <a:gd name="connsiteX9" fmla="*/ 923834 w 1072266"/>
                    <a:gd name="connsiteY9" fmla="*/ 435973 h 1285933"/>
                    <a:gd name="connsiteX10" fmla="*/ 784136 w 1072266"/>
                    <a:gd name="connsiteY10" fmla="*/ 644729 h 1285933"/>
                    <a:gd name="connsiteX11" fmla="*/ 790485 w 1072266"/>
                    <a:gd name="connsiteY11" fmla="*/ 747917 h 1285933"/>
                    <a:gd name="connsiteX12" fmla="*/ 965111 w 1072266"/>
                    <a:gd name="connsiteY12" fmla="*/ 1182893 h 1285933"/>
                    <a:gd name="connsiteX13" fmla="*/ 838904 w 1072266"/>
                    <a:gd name="connsiteY13" fmla="*/ 1232898 h 1285933"/>
                    <a:gd name="connsiteX14" fmla="*/ 648405 w 1072266"/>
                    <a:gd name="connsiteY14" fmla="*/ 763791 h 1285933"/>
                    <a:gd name="connsiteX15" fmla="*/ 541249 w 1072266"/>
                    <a:gd name="connsiteY15" fmla="*/ 763793 h 1285933"/>
                    <a:gd name="connsiteX16" fmla="*/ 429329 w 1072266"/>
                    <a:gd name="connsiteY16" fmla="*/ 882854 h 1285933"/>
                    <a:gd name="connsiteX17" fmla="*/ 307885 w 1072266"/>
                    <a:gd name="connsiteY17" fmla="*/ 882854 h 1285933"/>
                    <a:gd name="connsiteX18" fmla="*/ 53092 w 1072266"/>
                    <a:gd name="connsiteY18" fmla="*/ 782841 h 1285933"/>
                    <a:gd name="connsiteX19" fmla="*/ 88810 w 1072266"/>
                    <a:gd name="connsiteY19" fmla="*/ 654254 h 1285933"/>
                    <a:gd name="connsiteX20" fmla="*/ 276929 w 1072266"/>
                    <a:gd name="connsiteY20" fmla="*/ 725692 h 1285933"/>
                    <a:gd name="connsiteX21" fmla="*/ 392023 w 1072266"/>
                    <a:gd name="connsiteY21" fmla="*/ 707436 h 1285933"/>
                    <a:gd name="connsiteX22" fmla="*/ 699204 w 1072266"/>
                    <a:gd name="connsiteY22" fmla="*/ 254999 h 1285933"/>
                    <a:gd name="connsiteX0" fmla="*/ 699204 w 1072266"/>
                    <a:gd name="connsiteY0" fmla="*/ 254999 h 1285933"/>
                    <a:gd name="connsiteX1" fmla="*/ 696029 w 1072266"/>
                    <a:gd name="connsiteY1" fmla="*/ 187529 h 1285933"/>
                    <a:gd name="connsiteX2" fmla="*/ 607923 w 1072266"/>
                    <a:gd name="connsiteY2" fmla="*/ 147047 h 1285933"/>
                    <a:gd name="connsiteX3" fmla="*/ 448379 w 1072266"/>
                    <a:gd name="connsiteY3" fmla="*/ 225629 h 1285933"/>
                    <a:gd name="connsiteX4" fmla="*/ 415041 w 1072266"/>
                    <a:gd name="connsiteY4" fmla="*/ 111329 h 1285933"/>
                    <a:gd name="connsiteX5" fmla="*/ 555535 w 1072266"/>
                    <a:gd name="connsiteY5" fmla="*/ 25604 h 1285933"/>
                    <a:gd name="connsiteX6" fmla="*/ 681741 w 1072266"/>
                    <a:gd name="connsiteY6" fmla="*/ 8935 h 1285933"/>
                    <a:gd name="connsiteX7" fmla="*/ 1072266 w 1072266"/>
                    <a:gd name="connsiteY7" fmla="*/ 316116 h 1285933"/>
                    <a:gd name="connsiteX8" fmla="*/ 1043691 w 1072266"/>
                    <a:gd name="connsiteY8" fmla="*/ 368504 h 1285933"/>
                    <a:gd name="connsiteX9" fmla="*/ 1012736 w 1072266"/>
                    <a:gd name="connsiteY9" fmla="*/ 423273 h 1285933"/>
                    <a:gd name="connsiteX10" fmla="*/ 923834 w 1072266"/>
                    <a:gd name="connsiteY10" fmla="*/ 435973 h 1285933"/>
                    <a:gd name="connsiteX11" fmla="*/ 784136 w 1072266"/>
                    <a:gd name="connsiteY11" fmla="*/ 644729 h 1285933"/>
                    <a:gd name="connsiteX12" fmla="*/ 790485 w 1072266"/>
                    <a:gd name="connsiteY12" fmla="*/ 747917 h 1285933"/>
                    <a:gd name="connsiteX13" fmla="*/ 965111 w 1072266"/>
                    <a:gd name="connsiteY13" fmla="*/ 1182893 h 1285933"/>
                    <a:gd name="connsiteX14" fmla="*/ 838904 w 1072266"/>
                    <a:gd name="connsiteY14" fmla="*/ 1232898 h 1285933"/>
                    <a:gd name="connsiteX15" fmla="*/ 648405 w 1072266"/>
                    <a:gd name="connsiteY15" fmla="*/ 763791 h 1285933"/>
                    <a:gd name="connsiteX16" fmla="*/ 541249 w 1072266"/>
                    <a:gd name="connsiteY16" fmla="*/ 763793 h 1285933"/>
                    <a:gd name="connsiteX17" fmla="*/ 429329 w 1072266"/>
                    <a:gd name="connsiteY17" fmla="*/ 882854 h 1285933"/>
                    <a:gd name="connsiteX18" fmla="*/ 307885 w 1072266"/>
                    <a:gd name="connsiteY18" fmla="*/ 882854 h 1285933"/>
                    <a:gd name="connsiteX19" fmla="*/ 53092 w 1072266"/>
                    <a:gd name="connsiteY19" fmla="*/ 782841 h 1285933"/>
                    <a:gd name="connsiteX20" fmla="*/ 88810 w 1072266"/>
                    <a:gd name="connsiteY20" fmla="*/ 654254 h 1285933"/>
                    <a:gd name="connsiteX21" fmla="*/ 276929 w 1072266"/>
                    <a:gd name="connsiteY21" fmla="*/ 725692 h 1285933"/>
                    <a:gd name="connsiteX22" fmla="*/ 392023 w 1072266"/>
                    <a:gd name="connsiteY22" fmla="*/ 707436 h 1285933"/>
                    <a:gd name="connsiteX23" fmla="*/ 699204 w 1072266"/>
                    <a:gd name="connsiteY23" fmla="*/ 254999 h 1285933"/>
                    <a:gd name="connsiteX0" fmla="*/ 699204 w 1124654"/>
                    <a:gd name="connsiteY0" fmla="*/ 254999 h 1285933"/>
                    <a:gd name="connsiteX1" fmla="*/ 696029 w 1124654"/>
                    <a:gd name="connsiteY1" fmla="*/ 187529 h 1285933"/>
                    <a:gd name="connsiteX2" fmla="*/ 607923 w 1124654"/>
                    <a:gd name="connsiteY2" fmla="*/ 147047 h 1285933"/>
                    <a:gd name="connsiteX3" fmla="*/ 448379 w 1124654"/>
                    <a:gd name="connsiteY3" fmla="*/ 225629 h 1285933"/>
                    <a:gd name="connsiteX4" fmla="*/ 415041 w 1124654"/>
                    <a:gd name="connsiteY4" fmla="*/ 111329 h 1285933"/>
                    <a:gd name="connsiteX5" fmla="*/ 555535 w 1124654"/>
                    <a:gd name="connsiteY5" fmla="*/ 25604 h 1285933"/>
                    <a:gd name="connsiteX6" fmla="*/ 681741 w 1124654"/>
                    <a:gd name="connsiteY6" fmla="*/ 8935 h 1285933"/>
                    <a:gd name="connsiteX7" fmla="*/ 1072266 w 1124654"/>
                    <a:gd name="connsiteY7" fmla="*/ 316116 h 1285933"/>
                    <a:gd name="connsiteX8" fmla="*/ 1124654 w 1124654"/>
                    <a:gd name="connsiteY8" fmla="*/ 468516 h 1285933"/>
                    <a:gd name="connsiteX9" fmla="*/ 1012736 w 1124654"/>
                    <a:gd name="connsiteY9" fmla="*/ 423273 h 1285933"/>
                    <a:gd name="connsiteX10" fmla="*/ 923834 w 1124654"/>
                    <a:gd name="connsiteY10" fmla="*/ 435973 h 1285933"/>
                    <a:gd name="connsiteX11" fmla="*/ 784136 w 1124654"/>
                    <a:gd name="connsiteY11" fmla="*/ 644729 h 1285933"/>
                    <a:gd name="connsiteX12" fmla="*/ 790485 w 1124654"/>
                    <a:gd name="connsiteY12" fmla="*/ 747917 h 1285933"/>
                    <a:gd name="connsiteX13" fmla="*/ 965111 w 1124654"/>
                    <a:gd name="connsiteY13" fmla="*/ 1182893 h 1285933"/>
                    <a:gd name="connsiteX14" fmla="*/ 838904 w 1124654"/>
                    <a:gd name="connsiteY14" fmla="*/ 1232898 h 1285933"/>
                    <a:gd name="connsiteX15" fmla="*/ 648405 w 1124654"/>
                    <a:gd name="connsiteY15" fmla="*/ 763791 h 1285933"/>
                    <a:gd name="connsiteX16" fmla="*/ 541249 w 1124654"/>
                    <a:gd name="connsiteY16" fmla="*/ 763793 h 1285933"/>
                    <a:gd name="connsiteX17" fmla="*/ 429329 w 1124654"/>
                    <a:gd name="connsiteY17" fmla="*/ 882854 h 1285933"/>
                    <a:gd name="connsiteX18" fmla="*/ 307885 w 1124654"/>
                    <a:gd name="connsiteY18" fmla="*/ 882854 h 1285933"/>
                    <a:gd name="connsiteX19" fmla="*/ 53092 w 1124654"/>
                    <a:gd name="connsiteY19" fmla="*/ 782841 h 1285933"/>
                    <a:gd name="connsiteX20" fmla="*/ 88810 w 1124654"/>
                    <a:gd name="connsiteY20" fmla="*/ 654254 h 1285933"/>
                    <a:gd name="connsiteX21" fmla="*/ 276929 w 1124654"/>
                    <a:gd name="connsiteY21" fmla="*/ 725692 h 1285933"/>
                    <a:gd name="connsiteX22" fmla="*/ 392023 w 1124654"/>
                    <a:gd name="connsiteY22" fmla="*/ 707436 h 1285933"/>
                    <a:gd name="connsiteX23" fmla="*/ 699204 w 1124654"/>
                    <a:gd name="connsiteY23" fmla="*/ 254999 h 1285933"/>
                    <a:gd name="connsiteX0" fmla="*/ 699204 w 1124654"/>
                    <a:gd name="connsiteY0" fmla="*/ 254999 h 1285933"/>
                    <a:gd name="connsiteX1" fmla="*/ 696029 w 1124654"/>
                    <a:gd name="connsiteY1" fmla="*/ 187529 h 1285933"/>
                    <a:gd name="connsiteX2" fmla="*/ 607923 w 1124654"/>
                    <a:gd name="connsiteY2" fmla="*/ 147047 h 1285933"/>
                    <a:gd name="connsiteX3" fmla="*/ 448379 w 1124654"/>
                    <a:gd name="connsiteY3" fmla="*/ 225629 h 1285933"/>
                    <a:gd name="connsiteX4" fmla="*/ 415041 w 1124654"/>
                    <a:gd name="connsiteY4" fmla="*/ 111329 h 1285933"/>
                    <a:gd name="connsiteX5" fmla="*/ 555535 w 1124654"/>
                    <a:gd name="connsiteY5" fmla="*/ 25604 h 1285933"/>
                    <a:gd name="connsiteX6" fmla="*/ 681741 w 1124654"/>
                    <a:gd name="connsiteY6" fmla="*/ 8935 h 1285933"/>
                    <a:gd name="connsiteX7" fmla="*/ 1072266 w 1124654"/>
                    <a:gd name="connsiteY7" fmla="*/ 316116 h 1285933"/>
                    <a:gd name="connsiteX8" fmla="*/ 1124654 w 1124654"/>
                    <a:gd name="connsiteY8" fmla="*/ 468516 h 1285933"/>
                    <a:gd name="connsiteX9" fmla="*/ 1012736 w 1124654"/>
                    <a:gd name="connsiteY9" fmla="*/ 423273 h 1285933"/>
                    <a:gd name="connsiteX10" fmla="*/ 923834 w 1124654"/>
                    <a:gd name="connsiteY10" fmla="*/ 435973 h 1285933"/>
                    <a:gd name="connsiteX11" fmla="*/ 784136 w 1124654"/>
                    <a:gd name="connsiteY11" fmla="*/ 644729 h 1285933"/>
                    <a:gd name="connsiteX12" fmla="*/ 790485 w 1124654"/>
                    <a:gd name="connsiteY12" fmla="*/ 747917 h 1285933"/>
                    <a:gd name="connsiteX13" fmla="*/ 965111 w 1124654"/>
                    <a:gd name="connsiteY13" fmla="*/ 1182893 h 1285933"/>
                    <a:gd name="connsiteX14" fmla="*/ 838904 w 1124654"/>
                    <a:gd name="connsiteY14" fmla="*/ 1232898 h 1285933"/>
                    <a:gd name="connsiteX15" fmla="*/ 648405 w 1124654"/>
                    <a:gd name="connsiteY15" fmla="*/ 763791 h 1285933"/>
                    <a:gd name="connsiteX16" fmla="*/ 541249 w 1124654"/>
                    <a:gd name="connsiteY16" fmla="*/ 763793 h 1285933"/>
                    <a:gd name="connsiteX17" fmla="*/ 429329 w 1124654"/>
                    <a:gd name="connsiteY17" fmla="*/ 882854 h 1285933"/>
                    <a:gd name="connsiteX18" fmla="*/ 307885 w 1124654"/>
                    <a:gd name="connsiteY18" fmla="*/ 882854 h 1285933"/>
                    <a:gd name="connsiteX19" fmla="*/ 53092 w 1124654"/>
                    <a:gd name="connsiteY19" fmla="*/ 782841 h 1285933"/>
                    <a:gd name="connsiteX20" fmla="*/ 88810 w 1124654"/>
                    <a:gd name="connsiteY20" fmla="*/ 654254 h 1285933"/>
                    <a:gd name="connsiteX21" fmla="*/ 276929 w 1124654"/>
                    <a:gd name="connsiteY21" fmla="*/ 725692 h 1285933"/>
                    <a:gd name="connsiteX22" fmla="*/ 392023 w 1124654"/>
                    <a:gd name="connsiteY22" fmla="*/ 707436 h 1285933"/>
                    <a:gd name="connsiteX23" fmla="*/ 699204 w 1124654"/>
                    <a:gd name="connsiteY23" fmla="*/ 254999 h 1285933"/>
                    <a:gd name="connsiteX0" fmla="*/ 699204 w 1124654"/>
                    <a:gd name="connsiteY0" fmla="*/ 254999 h 1285933"/>
                    <a:gd name="connsiteX1" fmla="*/ 696029 w 1124654"/>
                    <a:gd name="connsiteY1" fmla="*/ 187529 h 1285933"/>
                    <a:gd name="connsiteX2" fmla="*/ 607923 w 1124654"/>
                    <a:gd name="connsiteY2" fmla="*/ 147047 h 1285933"/>
                    <a:gd name="connsiteX3" fmla="*/ 448379 w 1124654"/>
                    <a:gd name="connsiteY3" fmla="*/ 225629 h 1285933"/>
                    <a:gd name="connsiteX4" fmla="*/ 415041 w 1124654"/>
                    <a:gd name="connsiteY4" fmla="*/ 111329 h 1285933"/>
                    <a:gd name="connsiteX5" fmla="*/ 555535 w 1124654"/>
                    <a:gd name="connsiteY5" fmla="*/ 25604 h 1285933"/>
                    <a:gd name="connsiteX6" fmla="*/ 681741 w 1124654"/>
                    <a:gd name="connsiteY6" fmla="*/ 8935 h 1285933"/>
                    <a:gd name="connsiteX7" fmla="*/ 1072266 w 1124654"/>
                    <a:gd name="connsiteY7" fmla="*/ 316116 h 1285933"/>
                    <a:gd name="connsiteX8" fmla="*/ 1124654 w 1124654"/>
                    <a:gd name="connsiteY8" fmla="*/ 468516 h 1285933"/>
                    <a:gd name="connsiteX9" fmla="*/ 1012736 w 1124654"/>
                    <a:gd name="connsiteY9" fmla="*/ 423273 h 1285933"/>
                    <a:gd name="connsiteX10" fmla="*/ 923834 w 1124654"/>
                    <a:gd name="connsiteY10" fmla="*/ 435973 h 1285933"/>
                    <a:gd name="connsiteX11" fmla="*/ 784136 w 1124654"/>
                    <a:gd name="connsiteY11" fmla="*/ 644729 h 1285933"/>
                    <a:gd name="connsiteX12" fmla="*/ 790485 w 1124654"/>
                    <a:gd name="connsiteY12" fmla="*/ 747917 h 1285933"/>
                    <a:gd name="connsiteX13" fmla="*/ 965111 w 1124654"/>
                    <a:gd name="connsiteY13" fmla="*/ 1182893 h 1285933"/>
                    <a:gd name="connsiteX14" fmla="*/ 838904 w 1124654"/>
                    <a:gd name="connsiteY14" fmla="*/ 1232898 h 1285933"/>
                    <a:gd name="connsiteX15" fmla="*/ 648405 w 1124654"/>
                    <a:gd name="connsiteY15" fmla="*/ 763791 h 1285933"/>
                    <a:gd name="connsiteX16" fmla="*/ 541249 w 1124654"/>
                    <a:gd name="connsiteY16" fmla="*/ 763793 h 1285933"/>
                    <a:gd name="connsiteX17" fmla="*/ 429329 w 1124654"/>
                    <a:gd name="connsiteY17" fmla="*/ 882854 h 1285933"/>
                    <a:gd name="connsiteX18" fmla="*/ 307885 w 1124654"/>
                    <a:gd name="connsiteY18" fmla="*/ 882854 h 1285933"/>
                    <a:gd name="connsiteX19" fmla="*/ 53092 w 1124654"/>
                    <a:gd name="connsiteY19" fmla="*/ 782841 h 1285933"/>
                    <a:gd name="connsiteX20" fmla="*/ 88810 w 1124654"/>
                    <a:gd name="connsiteY20" fmla="*/ 654254 h 1285933"/>
                    <a:gd name="connsiteX21" fmla="*/ 276929 w 1124654"/>
                    <a:gd name="connsiteY21" fmla="*/ 725692 h 1285933"/>
                    <a:gd name="connsiteX22" fmla="*/ 392023 w 1124654"/>
                    <a:gd name="connsiteY22" fmla="*/ 707436 h 1285933"/>
                    <a:gd name="connsiteX23" fmla="*/ 699204 w 1124654"/>
                    <a:gd name="connsiteY23" fmla="*/ 254999 h 1285933"/>
                    <a:gd name="connsiteX0" fmla="*/ 699204 w 1124654"/>
                    <a:gd name="connsiteY0" fmla="*/ 254999 h 1285933"/>
                    <a:gd name="connsiteX1" fmla="*/ 696029 w 1124654"/>
                    <a:gd name="connsiteY1" fmla="*/ 187529 h 1285933"/>
                    <a:gd name="connsiteX2" fmla="*/ 607923 w 1124654"/>
                    <a:gd name="connsiteY2" fmla="*/ 147047 h 1285933"/>
                    <a:gd name="connsiteX3" fmla="*/ 448379 w 1124654"/>
                    <a:gd name="connsiteY3" fmla="*/ 225629 h 1285933"/>
                    <a:gd name="connsiteX4" fmla="*/ 415041 w 1124654"/>
                    <a:gd name="connsiteY4" fmla="*/ 111329 h 1285933"/>
                    <a:gd name="connsiteX5" fmla="*/ 555535 w 1124654"/>
                    <a:gd name="connsiteY5" fmla="*/ 25604 h 1285933"/>
                    <a:gd name="connsiteX6" fmla="*/ 681741 w 1124654"/>
                    <a:gd name="connsiteY6" fmla="*/ 8935 h 1285933"/>
                    <a:gd name="connsiteX7" fmla="*/ 1072266 w 1124654"/>
                    <a:gd name="connsiteY7" fmla="*/ 316116 h 1285933"/>
                    <a:gd name="connsiteX8" fmla="*/ 1096079 w 1124654"/>
                    <a:gd name="connsiteY8" fmla="*/ 375648 h 1285933"/>
                    <a:gd name="connsiteX9" fmla="*/ 1124654 w 1124654"/>
                    <a:gd name="connsiteY9" fmla="*/ 468516 h 1285933"/>
                    <a:gd name="connsiteX10" fmla="*/ 1012736 w 1124654"/>
                    <a:gd name="connsiteY10" fmla="*/ 423273 h 1285933"/>
                    <a:gd name="connsiteX11" fmla="*/ 923834 w 1124654"/>
                    <a:gd name="connsiteY11" fmla="*/ 435973 h 1285933"/>
                    <a:gd name="connsiteX12" fmla="*/ 784136 w 1124654"/>
                    <a:gd name="connsiteY12" fmla="*/ 644729 h 1285933"/>
                    <a:gd name="connsiteX13" fmla="*/ 790485 w 1124654"/>
                    <a:gd name="connsiteY13" fmla="*/ 747917 h 1285933"/>
                    <a:gd name="connsiteX14" fmla="*/ 965111 w 1124654"/>
                    <a:gd name="connsiteY14" fmla="*/ 1182893 h 1285933"/>
                    <a:gd name="connsiteX15" fmla="*/ 838904 w 1124654"/>
                    <a:gd name="connsiteY15" fmla="*/ 1232898 h 1285933"/>
                    <a:gd name="connsiteX16" fmla="*/ 648405 w 1124654"/>
                    <a:gd name="connsiteY16" fmla="*/ 763791 h 1285933"/>
                    <a:gd name="connsiteX17" fmla="*/ 541249 w 1124654"/>
                    <a:gd name="connsiteY17" fmla="*/ 763793 h 1285933"/>
                    <a:gd name="connsiteX18" fmla="*/ 429329 w 1124654"/>
                    <a:gd name="connsiteY18" fmla="*/ 882854 h 1285933"/>
                    <a:gd name="connsiteX19" fmla="*/ 307885 w 1124654"/>
                    <a:gd name="connsiteY19" fmla="*/ 882854 h 1285933"/>
                    <a:gd name="connsiteX20" fmla="*/ 53092 w 1124654"/>
                    <a:gd name="connsiteY20" fmla="*/ 782841 h 1285933"/>
                    <a:gd name="connsiteX21" fmla="*/ 88810 w 1124654"/>
                    <a:gd name="connsiteY21" fmla="*/ 654254 h 1285933"/>
                    <a:gd name="connsiteX22" fmla="*/ 276929 w 1124654"/>
                    <a:gd name="connsiteY22" fmla="*/ 725692 h 1285933"/>
                    <a:gd name="connsiteX23" fmla="*/ 392023 w 1124654"/>
                    <a:gd name="connsiteY23" fmla="*/ 707436 h 1285933"/>
                    <a:gd name="connsiteX24" fmla="*/ 699204 w 1124654"/>
                    <a:gd name="connsiteY24" fmla="*/ 254999 h 1285933"/>
                    <a:gd name="connsiteX0" fmla="*/ 699204 w 1162754"/>
                    <a:gd name="connsiteY0" fmla="*/ 254999 h 1285933"/>
                    <a:gd name="connsiteX1" fmla="*/ 696029 w 1162754"/>
                    <a:gd name="connsiteY1" fmla="*/ 187529 h 1285933"/>
                    <a:gd name="connsiteX2" fmla="*/ 607923 w 1162754"/>
                    <a:gd name="connsiteY2" fmla="*/ 147047 h 1285933"/>
                    <a:gd name="connsiteX3" fmla="*/ 448379 w 1162754"/>
                    <a:gd name="connsiteY3" fmla="*/ 225629 h 1285933"/>
                    <a:gd name="connsiteX4" fmla="*/ 415041 w 1162754"/>
                    <a:gd name="connsiteY4" fmla="*/ 111329 h 1285933"/>
                    <a:gd name="connsiteX5" fmla="*/ 555535 w 1162754"/>
                    <a:gd name="connsiteY5" fmla="*/ 25604 h 1285933"/>
                    <a:gd name="connsiteX6" fmla="*/ 681741 w 1162754"/>
                    <a:gd name="connsiteY6" fmla="*/ 8935 h 1285933"/>
                    <a:gd name="connsiteX7" fmla="*/ 1072266 w 1162754"/>
                    <a:gd name="connsiteY7" fmla="*/ 316116 h 1285933"/>
                    <a:gd name="connsiteX8" fmla="*/ 1162754 w 1162754"/>
                    <a:gd name="connsiteY8" fmla="*/ 325641 h 1285933"/>
                    <a:gd name="connsiteX9" fmla="*/ 1124654 w 1162754"/>
                    <a:gd name="connsiteY9" fmla="*/ 468516 h 1285933"/>
                    <a:gd name="connsiteX10" fmla="*/ 1012736 w 1162754"/>
                    <a:gd name="connsiteY10" fmla="*/ 423273 h 1285933"/>
                    <a:gd name="connsiteX11" fmla="*/ 923834 w 1162754"/>
                    <a:gd name="connsiteY11" fmla="*/ 435973 h 1285933"/>
                    <a:gd name="connsiteX12" fmla="*/ 784136 w 1162754"/>
                    <a:gd name="connsiteY12" fmla="*/ 644729 h 1285933"/>
                    <a:gd name="connsiteX13" fmla="*/ 790485 w 1162754"/>
                    <a:gd name="connsiteY13" fmla="*/ 747917 h 1285933"/>
                    <a:gd name="connsiteX14" fmla="*/ 965111 w 1162754"/>
                    <a:gd name="connsiteY14" fmla="*/ 1182893 h 1285933"/>
                    <a:gd name="connsiteX15" fmla="*/ 838904 w 1162754"/>
                    <a:gd name="connsiteY15" fmla="*/ 1232898 h 1285933"/>
                    <a:gd name="connsiteX16" fmla="*/ 648405 w 1162754"/>
                    <a:gd name="connsiteY16" fmla="*/ 763791 h 1285933"/>
                    <a:gd name="connsiteX17" fmla="*/ 541249 w 1162754"/>
                    <a:gd name="connsiteY17" fmla="*/ 763793 h 1285933"/>
                    <a:gd name="connsiteX18" fmla="*/ 429329 w 1162754"/>
                    <a:gd name="connsiteY18" fmla="*/ 882854 h 1285933"/>
                    <a:gd name="connsiteX19" fmla="*/ 307885 w 1162754"/>
                    <a:gd name="connsiteY19" fmla="*/ 882854 h 1285933"/>
                    <a:gd name="connsiteX20" fmla="*/ 53092 w 1162754"/>
                    <a:gd name="connsiteY20" fmla="*/ 782841 h 1285933"/>
                    <a:gd name="connsiteX21" fmla="*/ 88810 w 1162754"/>
                    <a:gd name="connsiteY21" fmla="*/ 654254 h 1285933"/>
                    <a:gd name="connsiteX22" fmla="*/ 276929 w 1162754"/>
                    <a:gd name="connsiteY22" fmla="*/ 725692 h 1285933"/>
                    <a:gd name="connsiteX23" fmla="*/ 392023 w 1162754"/>
                    <a:gd name="connsiteY23" fmla="*/ 707436 h 1285933"/>
                    <a:gd name="connsiteX24" fmla="*/ 699204 w 1162754"/>
                    <a:gd name="connsiteY24" fmla="*/ 254999 h 1285933"/>
                    <a:gd name="connsiteX0" fmla="*/ 699204 w 1162754"/>
                    <a:gd name="connsiteY0" fmla="*/ 254999 h 1285933"/>
                    <a:gd name="connsiteX1" fmla="*/ 696029 w 1162754"/>
                    <a:gd name="connsiteY1" fmla="*/ 187529 h 1285933"/>
                    <a:gd name="connsiteX2" fmla="*/ 607923 w 1162754"/>
                    <a:gd name="connsiteY2" fmla="*/ 147047 h 1285933"/>
                    <a:gd name="connsiteX3" fmla="*/ 448379 w 1162754"/>
                    <a:gd name="connsiteY3" fmla="*/ 225629 h 1285933"/>
                    <a:gd name="connsiteX4" fmla="*/ 415041 w 1162754"/>
                    <a:gd name="connsiteY4" fmla="*/ 111329 h 1285933"/>
                    <a:gd name="connsiteX5" fmla="*/ 555535 w 1162754"/>
                    <a:gd name="connsiteY5" fmla="*/ 25604 h 1285933"/>
                    <a:gd name="connsiteX6" fmla="*/ 681741 w 1162754"/>
                    <a:gd name="connsiteY6" fmla="*/ 8935 h 1285933"/>
                    <a:gd name="connsiteX7" fmla="*/ 1072266 w 1162754"/>
                    <a:gd name="connsiteY7" fmla="*/ 316116 h 1285933"/>
                    <a:gd name="connsiteX8" fmla="*/ 1162754 w 1162754"/>
                    <a:gd name="connsiteY8" fmla="*/ 325641 h 1285933"/>
                    <a:gd name="connsiteX9" fmla="*/ 1124654 w 1162754"/>
                    <a:gd name="connsiteY9" fmla="*/ 468516 h 1285933"/>
                    <a:gd name="connsiteX10" fmla="*/ 1012736 w 1162754"/>
                    <a:gd name="connsiteY10" fmla="*/ 423273 h 1285933"/>
                    <a:gd name="connsiteX11" fmla="*/ 923834 w 1162754"/>
                    <a:gd name="connsiteY11" fmla="*/ 435973 h 1285933"/>
                    <a:gd name="connsiteX12" fmla="*/ 784136 w 1162754"/>
                    <a:gd name="connsiteY12" fmla="*/ 644729 h 1285933"/>
                    <a:gd name="connsiteX13" fmla="*/ 790485 w 1162754"/>
                    <a:gd name="connsiteY13" fmla="*/ 747917 h 1285933"/>
                    <a:gd name="connsiteX14" fmla="*/ 965111 w 1162754"/>
                    <a:gd name="connsiteY14" fmla="*/ 1182893 h 1285933"/>
                    <a:gd name="connsiteX15" fmla="*/ 838904 w 1162754"/>
                    <a:gd name="connsiteY15" fmla="*/ 1232898 h 1285933"/>
                    <a:gd name="connsiteX16" fmla="*/ 648405 w 1162754"/>
                    <a:gd name="connsiteY16" fmla="*/ 763791 h 1285933"/>
                    <a:gd name="connsiteX17" fmla="*/ 541249 w 1162754"/>
                    <a:gd name="connsiteY17" fmla="*/ 763793 h 1285933"/>
                    <a:gd name="connsiteX18" fmla="*/ 429329 w 1162754"/>
                    <a:gd name="connsiteY18" fmla="*/ 882854 h 1285933"/>
                    <a:gd name="connsiteX19" fmla="*/ 307885 w 1162754"/>
                    <a:gd name="connsiteY19" fmla="*/ 882854 h 1285933"/>
                    <a:gd name="connsiteX20" fmla="*/ 53092 w 1162754"/>
                    <a:gd name="connsiteY20" fmla="*/ 782841 h 1285933"/>
                    <a:gd name="connsiteX21" fmla="*/ 88810 w 1162754"/>
                    <a:gd name="connsiteY21" fmla="*/ 654254 h 1285933"/>
                    <a:gd name="connsiteX22" fmla="*/ 276929 w 1162754"/>
                    <a:gd name="connsiteY22" fmla="*/ 725692 h 1285933"/>
                    <a:gd name="connsiteX23" fmla="*/ 392023 w 1162754"/>
                    <a:gd name="connsiteY23" fmla="*/ 707436 h 1285933"/>
                    <a:gd name="connsiteX24" fmla="*/ 699204 w 1162754"/>
                    <a:gd name="connsiteY24" fmla="*/ 254999 h 1285933"/>
                    <a:gd name="connsiteX0" fmla="*/ 699204 w 1162754"/>
                    <a:gd name="connsiteY0" fmla="*/ 254999 h 1285933"/>
                    <a:gd name="connsiteX1" fmla="*/ 696029 w 1162754"/>
                    <a:gd name="connsiteY1" fmla="*/ 187529 h 1285933"/>
                    <a:gd name="connsiteX2" fmla="*/ 607923 w 1162754"/>
                    <a:gd name="connsiteY2" fmla="*/ 147047 h 1285933"/>
                    <a:gd name="connsiteX3" fmla="*/ 448379 w 1162754"/>
                    <a:gd name="connsiteY3" fmla="*/ 225629 h 1285933"/>
                    <a:gd name="connsiteX4" fmla="*/ 415041 w 1162754"/>
                    <a:gd name="connsiteY4" fmla="*/ 111329 h 1285933"/>
                    <a:gd name="connsiteX5" fmla="*/ 555535 w 1162754"/>
                    <a:gd name="connsiteY5" fmla="*/ 25604 h 1285933"/>
                    <a:gd name="connsiteX6" fmla="*/ 681741 w 1162754"/>
                    <a:gd name="connsiteY6" fmla="*/ 8935 h 1285933"/>
                    <a:gd name="connsiteX7" fmla="*/ 1072266 w 1162754"/>
                    <a:gd name="connsiteY7" fmla="*/ 316116 h 1285933"/>
                    <a:gd name="connsiteX8" fmla="*/ 1162754 w 1162754"/>
                    <a:gd name="connsiteY8" fmla="*/ 325641 h 1285933"/>
                    <a:gd name="connsiteX9" fmla="*/ 1124654 w 1162754"/>
                    <a:gd name="connsiteY9" fmla="*/ 468516 h 1285933"/>
                    <a:gd name="connsiteX10" fmla="*/ 1012736 w 1162754"/>
                    <a:gd name="connsiteY10" fmla="*/ 423273 h 1285933"/>
                    <a:gd name="connsiteX11" fmla="*/ 923834 w 1162754"/>
                    <a:gd name="connsiteY11" fmla="*/ 435973 h 1285933"/>
                    <a:gd name="connsiteX12" fmla="*/ 784136 w 1162754"/>
                    <a:gd name="connsiteY12" fmla="*/ 644729 h 1285933"/>
                    <a:gd name="connsiteX13" fmla="*/ 790485 w 1162754"/>
                    <a:gd name="connsiteY13" fmla="*/ 747917 h 1285933"/>
                    <a:gd name="connsiteX14" fmla="*/ 965111 w 1162754"/>
                    <a:gd name="connsiteY14" fmla="*/ 1182893 h 1285933"/>
                    <a:gd name="connsiteX15" fmla="*/ 838904 w 1162754"/>
                    <a:gd name="connsiteY15" fmla="*/ 1232898 h 1285933"/>
                    <a:gd name="connsiteX16" fmla="*/ 648405 w 1162754"/>
                    <a:gd name="connsiteY16" fmla="*/ 763791 h 1285933"/>
                    <a:gd name="connsiteX17" fmla="*/ 541249 w 1162754"/>
                    <a:gd name="connsiteY17" fmla="*/ 763793 h 1285933"/>
                    <a:gd name="connsiteX18" fmla="*/ 429329 w 1162754"/>
                    <a:gd name="connsiteY18" fmla="*/ 882854 h 1285933"/>
                    <a:gd name="connsiteX19" fmla="*/ 307885 w 1162754"/>
                    <a:gd name="connsiteY19" fmla="*/ 882854 h 1285933"/>
                    <a:gd name="connsiteX20" fmla="*/ 53092 w 1162754"/>
                    <a:gd name="connsiteY20" fmla="*/ 782841 h 1285933"/>
                    <a:gd name="connsiteX21" fmla="*/ 88810 w 1162754"/>
                    <a:gd name="connsiteY21" fmla="*/ 654254 h 1285933"/>
                    <a:gd name="connsiteX22" fmla="*/ 276929 w 1162754"/>
                    <a:gd name="connsiteY22" fmla="*/ 725692 h 1285933"/>
                    <a:gd name="connsiteX23" fmla="*/ 392023 w 1162754"/>
                    <a:gd name="connsiteY23" fmla="*/ 707436 h 1285933"/>
                    <a:gd name="connsiteX24" fmla="*/ 699204 w 1162754"/>
                    <a:gd name="connsiteY24" fmla="*/ 254999 h 1285933"/>
                    <a:gd name="connsiteX0" fmla="*/ 699204 w 1162754"/>
                    <a:gd name="connsiteY0" fmla="*/ 254999 h 1285933"/>
                    <a:gd name="connsiteX1" fmla="*/ 696029 w 1162754"/>
                    <a:gd name="connsiteY1" fmla="*/ 187529 h 1285933"/>
                    <a:gd name="connsiteX2" fmla="*/ 607923 w 1162754"/>
                    <a:gd name="connsiteY2" fmla="*/ 147047 h 1285933"/>
                    <a:gd name="connsiteX3" fmla="*/ 448379 w 1162754"/>
                    <a:gd name="connsiteY3" fmla="*/ 225629 h 1285933"/>
                    <a:gd name="connsiteX4" fmla="*/ 415041 w 1162754"/>
                    <a:gd name="connsiteY4" fmla="*/ 111329 h 1285933"/>
                    <a:gd name="connsiteX5" fmla="*/ 555535 w 1162754"/>
                    <a:gd name="connsiteY5" fmla="*/ 25604 h 1285933"/>
                    <a:gd name="connsiteX6" fmla="*/ 681741 w 1162754"/>
                    <a:gd name="connsiteY6" fmla="*/ 8935 h 1285933"/>
                    <a:gd name="connsiteX7" fmla="*/ 1072266 w 1162754"/>
                    <a:gd name="connsiteY7" fmla="*/ 316116 h 1285933"/>
                    <a:gd name="connsiteX8" fmla="*/ 1162754 w 1162754"/>
                    <a:gd name="connsiteY8" fmla="*/ 325641 h 1285933"/>
                    <a:gd name="connsiteX9" fmla="*/ 1150847 w 1162754"/>
                    <a:gd name="connsiteY9" fmla="*/ 378029 h 1285933"/>
                    <a:gd name="connsiteX10" fmla="*/ 1124654 w 1162754"/>
                    <a:gd name="connsiteY10" fmla="*/ 468516 h 1285933"/>
                    <a:gd name="connsiteX11" fmla="*/ 1012736 w 1162754"/>
                    <a:gd name="connsiteY11" fmla="*/ 423273 h 1285933"/>
                    <a:gd name="connsiteX12" fmla="*/ 923834 w 1162754"/>
                    <a:gd name="connsiteY12" fmla="*/ 435973 h 1285933"/>
                    <a:gd name="connsiteX13" fmla="*/ 784136 w 1162754"/>
                    <a:gd name="connsiteY13" fmla="*/ 644729 h 1285933"/>
                    <a:gd name="connsiteX14" fmla="*/ 790485 w 1162754"/>
                    <a:gd name="connsiteY14" fmla="*/ 747917 h 1285933"/>
                    <a:gd name="connsiteX15" fmla="*/ 965111 w 1162754"/>
                    <a:gd name="connsiteY15" fmla="*/ 1182893 h 1285933"/>
                    <a:gd name="connsiteX16" fmla="*/ 838904 w 1162754"/>
                    <a:gd name="connsiteY16" fmla="*/ 1232898 h 1285933"/>
                    <a:gd name="connsiteX17" fmla="*/ 648405 w 1162754"/>
                    <a:gd name="connsiteY17" fmla="*/ 763791 h 1285933"/>
                    <a:gd name="connsiteX18" fmla="*/ 541249 w 1162754"/>
                    <a:gd name="connsiteY18" fmla="*/ 763793 h 1285933"/>
                    <a:gd name="connsiteX19" fmla="*/ 429329 w 1162754"/>
                    <a:gd name="connsiteY19" fmla="*/ 882854 h 1285933"/>
                    <a:gd name="connsiteX20" fmla="*/ 307885 w 1162754"/>
                    <a:gd name="connsiteY20" fmla="*/ 882854 h 1285933"/>
                    <a:gd name="connsiteX21" fmla="*/ 53092 w 1162754"/>
                    <a:gd name="connsiteY21" fmla="*/ 782841 h 1285933"/>
                    <a:gd name="connsiteX22" fmla="*/ 88810 w 1162754"/>
                    <a:gd name="connsiteY22" fmla="*/ 654254 h 1285933"/>
                    <a:gd name="connsiteX23" fmla="*/ 276929 w 1162754"/>
                    <a:gd name="connsiteY23" fmla="*/ 725692 h 1285933"/>
                    <a:gd name="connsiteX24" fmla="*/ 392023 w 1162754"/>
                    <a:gd name="connsiteY24" fmla="*/ 707436 h 1285933"/>
                    <a:gd name="connsiteX25" fmla="*/ 699204 w 1162754"/>
                    <a:gd name="connsiteY25" fmla="*/ 254999 h 1285933"/>
                    <a:gd name="connsiteX0" fmla="*/ 699204 w 1367541"/>
                    <a:gd name="connsiteY0" fmla="*/ 254999 h 1285933"/>
                    <a:gd name="connsiteX1" fmla="*/ 696029 w 1367541"/>
                    <a:gd name="connsiteY1" fmla="*/ 187529 h 1285933"/>
                    <a:gd name="connsiteX2" fmla="*/ 607923 w 1367541"/>
                    <a:gd name="connsiteY2" fmla="*/ 147047 h 1285933"/>
                    <a:gd name="connsiteX3" fmla="*/ 448379 w 1367541"/>
                    <a:gd name="connsiteY3" fmla="*/ 225629 h 1285933"/>
                    <a:gd name="connsiteX4" fmla="*/ 415041 w 1367541"/>
                    <a:gd name="connsiteY4" fmla="*/ 111329 h 1285933"/>
                    <a:gd name="connsiteX5" fmla="*/ 555535 w 1367541"/>
                    <a:gd name="connsiteY5" fmla="*/ 25604 h 1285933"/>
                    <a:gd name="connsiteX6" fmla="*/ 681741 w 1367541"/>
                    <a:gd name="connsiteY6" fmla="*/ 8935 h 1285933"/>
                    <a:gd name="connsiteX7" fmla="*/ 1072266 w 1367541"/>
                    <a:gd name="connsiteY7" fmla="*/ 316116 h 1285933"/>
                    <a:gd name="connsiteX8" fmla="*/ 1162754 w 1367541"/>
                    <a:gd name="connsiteY8" fmla="*/ 325641 h 1285933"/>
                    <a:gd name="connsiteX9" fmla="*/ 1367541 w 1367541"/>
                    <a:gd name="connsiteY9" fmla="*/ 337548 h 1285933"/>
                    <a:gd name="connsiteX10" fmla="*/ 1124654 w 1367541"/>
                    <a:gd name="connsiteY10" fmla="*/ 468516 h 1285933"/>
                    <a:gd name="connsiteX11" fmla="*/ 1012736 w 1367541"/>
                    <a:gd name="connsiteY11" fmla="*/ 423273 h 1285933"/>
                    <a:gd name="connsiteX12" fmla="*/ 923834 w 1367541"/>
                    <a:gd name="connsiteY12" fmla="*/ 435973 h 1285933"/>
                    <a:gd name="connsiteX13" fmla="*/ 784136 w 1367541"/>
                    <a:gd name="connsiteY13" fmla="*/ 644729 h 1285933"/>
                    <a:gd name="connsiteX14" fmla="*/ 790485 w 1367541"/>
                    <a:gd name="connsiteY14" fmla="*/ 747917 h 1285933"/>
                    <a:gd name="connsiteX15" fmla="*/ 965111 w 1367541"/>
                    <a:gd name="connsiteY15" fmla="*/ 1182893 h 1285933"/>
                    <a:gd name="connsiteX16" fmla="*/ 838904 w 1367541"/>
                    <a:gd name="connsiteY16" fmla="*/ 1232898 h 1285933"/>
                    <a:gd name="connsiteX17" fmla="*/ 648405 w 1367541"/>
                    <a:gd name="connsiteY17" fmla="*/ 763791 h 1285933"/>
                    <a:gd name="connsiteX18" fmla="*/ 541249 w 1367541"/>
                    <a:gd name="connsiteY18" fmla="*/ 763793 h 1285933"/>
                    <a:gd name="connsiteX19" fmla="*/ 429329 w 1367541"/>
                    <a:gd name="connsiteY19" fmla="*/ 882854 h 1285933"/>
                    <a:gd name="connsiteX20" fmla="*/ 307885 w 1367541"/>
                    <a:gd name="connsiteY20" fmla="*/ 882854 h 1285933"/>
                    <a:gd name="connsiteX21" fmla="*/ 53092 w 1367541"/>
                    <a:gd name="connsiteY21" fmla="*/ 782841 h 1285933"/>
                    <a:gd name="connsiteX22" fmla="*/ 88810 w 1367541"/>
                    <a:gd name="connsiteY22" fmla="*/ 654254 h 1285933"/>
                    <a:gd name="connsiteX23" fmla="*/ 276929 w 1367541"/>
                    <a:gd name="connsiteY23" fmla="*/ 725692 h 1285933"/>
                    <a:gd name="connsiteX24" fmla="*/ 392023 w 1367541"/>
                    <a:gd name="connsiteY24" fmla="*/ 707436 h 1285933"/>
                    <a:gd name="connsiteX25" fmla="*/ 699204 w 1367541"/>
                    <a:gd name="connsiteY25" fmla="*/ 254999 h 1285933"/>
                    <a:gd name="connsiteX0" fmla="*/ 699204 w 1367541"/>
                    <a:gd name="connsiteY0" fmla="*/ 254999 h 1285933"/>
                    <a:gd name="connsiteX1" fmla="*/ 696029 w 1367541"/>
                    <a:gd name="connsiteY1" fmla="*/ 187529 h 1285933"/>
                    <a:gd name="connsiteX2" fmla="*/ 607923 w 1367541"/>
                    <a:gd name="connsiteY2" fmla="*/ 147047 h 1285933"/>
                    <a:gd name="connsiteX3" fmla="*/ 448379 w 1367541"/>
                    <a:gd name="connsiteY3" fmla="*/ 225629 h 1285933"/>
                    <a:gd name="connsiteX4" fmla="*/ 415041 w 1367541"/>
                    <a:gd name="connsiteY4" fmla="*/ 111329 h 1285933"/>
                    <a:gd name="connsiteX5" fmla="*/ 555535 w 1367541"/>
                    <a:gd name="connsiteY5" fmla="*/ 25604 h 1285933"/>
                    <a:gd name="connsiteX6" fmla="*/ 681741 w 1367541"/>
                    <a:gd name="connsiteY6" fmla="*/ 8935 h 1285933"/>
                    <a:gd name="connsiteX7" fmla="*/ 1072266 w 1367541"/>
                    <a:gd name="connsiteY7" fmla="*/ 316116 h 1285933"/>
                    <a:gd name="connsiteX8" fmla="*/ 1162754 w 1367541"/>
                    <a:gd name="connsiteY8" fmla="*/ 325641 h 1285933"/>
                    <a:gd name="connsiteX9" fmla="*/ 1250860 w 1367541"/>
                    <a:gd name="connsiteY9" fmla="*/ 325641 h 1285933"/>
                    <a:gd name="connsiteX10" fmla="*/ 1367541 w 1367541"/>
                    <a:gd name="connsiteY10" fmla="*/ 337548 h 1285933"/>
                    <a:gd name="connsiteX11" fmla="*/ 1124654 w 1367541"/>
                    <a:gd name="connsiteY11" fmla="*/ 468516 h 1285933"/>
                    <a:gd name="connsiteX12" fmla="*/ 1012736 w 1367541"/>
                    <a:gd name="connsiteY12" fmla="*/ 423273 h 1285933"/>
                    <a:gd name="connsiteX13" fmla="*/ 923834 w 1367541"/>
                    <a:gd name="connsiteY13" fmla="*/ 435973 h 1285933"/>
                    <a:gd name="connsiteX14" fmla="*/ 784136 w 1367541"/>
                    <a:gd name="connsiteY14" fmla="*/ 644729 h 1285933"/>
                    <a:gd name="connsiteX15" fmla="*/ 790485 w 1367541"/>
                    <a:gd name="connsiteY15" fmla="*/ 747917 h 1285933"/>
                    <a:gd name="connsiteX16" fmla="*/ 965111 w 1367541"/>
                    <a:gd name="connsiteY16" fmla="*/ 1182893 h 1285933"/>
                    <a:gd name="connsiteX17" fmla="*/ 838904 w 1367541"/>
                    <a:gd name="connsiteY17" fmla="*/ 1232898 h 1285933"/>
                    <a:gd name="connsiteX18" fmla="*/ 648405 w 1367541"/>
                    <a:gd name="connsiteY18" fmla="*/ 763791 h 1285933"/>
                    <a:gd name="connsiteX19" fmla="*/ 541249 w 1367541"/>
                    <a:gd name="connsiteY19" fmla="*/ 763793 h 1285933"/>
                    <a:gd name="connsiteX20" fmla="*/ 429329 w 1367541"/>
                    <a:gd name="connsiteY20" fmla="*/ 882854 h 1285933"/>
                    <a:gd name="connsiteX21" fmla="*/ 307885 w 1367541"/>
                    <a:gd name="connsiteY21" fmla="*/ 882854 h 1285933"/>
                    <a:gd name="connsiteX22" fmla="*/ 53092 w 1367541"/>
                    <a:gd name="connsiteY22" fmla="*/ 782841 h 1285933"/>
                    <a:gd name="connsiteX23" fmla="*/ 88810 w 1367541"/>
                    <a:gd name="connsiteY23" fmla="*/ 654254 h 1285933"/>
                    <a:gd name="connsiteX24" fmla="*/ 276929 w 1367541"/>
                    <a:gd name="connsiteY24" fmla="*/ 725692 h 1285933"/>
                    <a:gd name="connsiteX25" fmla="*/ 392023 w 1367541"/>
                    <a:gd name="connsiteY25" fmla="*/ 707436 h 1285933"/>
                    <a:gd name="connsiteX26" fmla="*/ 699204 w 1367541"/>
                    <a:gd name="connsiteY26" fmla="*/ 254999 h 1285933"/>
                    <a:gd name="connsiteX0" fmla="*/ 699204 w 1367541"/>
                    <a:gd name="connsiteY0" fmla="*/ 254999 h 1285933"/>
                    <a:gd name="connsiteX1" fmla="*/ 696029 w 1367541"/>
                    <a:gd name="connsiteY1" fmla="*/ 187529 h 1285933"/>
                    <a:gd name="connsiteX2" fmla="*/ 607923 w 1367541"/>
                    <a:gd name="connsiteY2" fmla="*/ 147047 h 1285933"/>
                    <a:gd name="connsiteX3" fmla="*/ 448379 w 1367541"/>
                    <a:gd name="connsiteY3" fmla="*/ 225629 h 1285933"/>
                    <a:gd name="connsiteX4" fmla="*/ 415041 w 1367541"/>
                    <a:gd name="connsiteY4" fmla="*/ 111329 h 1285933"/>
                    <a:gd name="connsiteX5" fmla="*/ 555535 w 1367541"/>
                    <a:gd name="connsiteY5" fmla="*/ 25604 h 1285933"/>
                    <a:gd name="connsiteX6" fmla="*/ 681741 w 1367541"/>
                    <a:gd name="connsiteY6" fmla="*/ 8935 h 1285933"/>
                    <a:gd name="connsiteX7" fmla="*/ 1072266 w 1367541"/>
                    <a:gd name="connsiteY7" fmla="*/ 316116 h 1285933"/>
                    <a:gd name="connsiteX8" fmla="*/ 1162754 w 1367541"/>
                    <a:gd name="connsiteY8" fmla="*/ 325641 h 1285933"/>
                    <a:gd name="connsiteX9" fmla="*/ 1300866 w 1367541"/>
                    <a:gd name="connsiteY9" fmla="*/ 251823 h 1285933"/>
                    <a:gd name="connsiteX10" fmla="*/ 1367541 w 1367541"/>
                    <a:gd name="connsiteY10" fmla="*/ 337548 h 1285933"/>
                    <a:gd name="connsiteX11" fmla="*/ 1124654 w 1367541"/>
                    <a:gd name="connsiteY11" fmla="*/ 468516 h 1285933"/>
                    <a:gd name="connsiteX12" fmla="*/ 1012736 w 1367541"/>
                    <a:gd name="connsiteY12" fmla="*/ 423273 h 1285933"/>
                    <a:gd name="connsiteX13" fmla="*/ 923834 w 1367541"/>
                    <a:gd name="connsiteY13" fmla="*/ 435973 h 1285933"/>
                    <a:gd name="connsiteX14" fmla="*/ 784136 w 1367541"/>
                    <a:gd name="connsiteY14" fmla="*/ 644729 h 1285933"/>
                    <a:gd name="connsiteX15" fmla="*/ 790485 w 1367541"/>
                    <a:gd name="connsiteY15" fmla="*/ 747917 h 1285933"/>
                    <a:gd name="connsiteX16" fmla="*/ 965111 w 1367541"/>
                    <a:gd name="connsiteY16" fmla="*/ 1182893 h 1285933"/>
                    <a:gd name="connsiteX17" fmla="*/ 838904 w 1367541"/>
                    <a:gd name="connsiteY17" fmla="*/ 1232898 h 1285933"/>
                    <a:gd name="connsiteX18" fmla="*/ 648405 w 1367541"/>
                    <a:gd name="connsiteY18" fmla="*/ 763791 h 1285933"/>
                    <a:gd name="connsiteX19" fmla="*/ 541249 w 1367541"/>
                    <a:gd name="connsiteY19" fmla="*/ 763793 h 1285933"/>
                    <a:gd name="connsiteX20" fmla="*/ 429329 w 1367541"/>
                    <a:gd name="connsiteY20" fmla="*/ 882854 h 1285933"/>
                    <a:gd name="connsiteX21" fmla="*/ 307885 w 1367541"/>
                    <a:gd name="connsiteY21" fmla="*/ 882854 h 1285933"/>
                    <a:gd name="connsiteX22" fmla="*/ 53092 w 1367541"/>
                    <a:gd name="connsiteY22" fmla="*/ 782841 h 1285933"/>
                    <a:gd name="connsiteX23" fmla="*/ 88810 w 1367541"/>
                    <a:gd name="connsiteY23" fmla="*/ 654254 h 1285933"/>
                    <a:gd name="connsiteX24" fmla="*/ 276929 w 1367541"/>
                    <a:gd name="connsiteY24" fmla="*/ 725692 h 1285933"/>
                    <a:gd name="connsiteX25" fmla="*/ 392023 w 1367541"/>
                    <a:gd name="connsiteY25" fmla="*/ 707436 h 1285933"/>
                    <a:gd name="connsiteX26" fmla="*/ 699204 w 1367541"/>
                    <a:gd name="connsiteY26" fmla="*/ 254999 h 1285933"/>
                    <a:gd name="connsiteX0" fmla="*/ 699204 w 1367541"/>
                    <a:gd name="connsiteY0" fmla="*/ 254999 h 1285933"/>
                    <a:gd name="connsiteX1" fmla="*/ 696029 w 1367541"/>
                    <a:gd name="connsiteY1" fmla="*/ 187529 h 1285933"/>
                    <a:gd name="connsiteX2" fmla="*/ 607923 w 1367541"/>
                    <a:gd name="connsiteY2" fmla="*/ 147047 h 1285933"/>
                    <a:gd name="connsiteX3" fmla="*/ 448379 w 1367541"/>
                    <a:gd name="connsiteY3" fmla="*/ 225629 h 1285933"/>
                    <a:gd name="connsiteX4" fmla="*/ 415041 w 1367541"/>
                    <a:gd name="connsiteY4" fmla="*/ 111329 h 1285933"/>
                    <a:gd name="connsiteX5" fmla="*/ 555535 w 1367541"/>
                    <a:gd name="connsiteY5" fmla="*/ 25604 h 1285933"/>
                    <a:gd name="connsiteX6" fmla="*/ 681741 w 1367541"/>
                    <a:gd name="connsiteY6" fmla="*/ 8935 h 1285933"/>
                    <a:gd name="connsiteX7" fmla="*/ 1072266 w 1367541"/>
                    <a:gd name="connsiteY7" fmla="*/ 316116 h 1285933"/>
                    <a:gd name="connsiteX8" fmla="*/ 1162754 w 1367541"/>
                    <a:gd name="connsiteY8" fmla="*/ 325641 h 1285933"/>
                    <a:gd name="connsiteX9" fmla="*/ 1300866 w 1367541"/>
                    <a:gd name="connsiteY9" fmla="*/ 251823 h 1285933"/>
                    <a:gd name="connsiteX10" fmla="*/ 1367541 w 1367541"/>
                    <a:gd name="connsiteY10" fmla="*/ 337548 h 1285933"/>
                    <a:gd name="connsiteX11" fmla="*/ 1124654 w 1367541"/>
                    <a:gd name="connsiteY11" fmla="*/ 468516 h 1285933"/>
                    <a:gd name="connsiteX12" fmla="*/ 1012736 w 1367541"/>
                    <a:gd name="connsiteY12" fmla="*/ 423273 h 1285933"/>
                    <a:gd name="connsiteX13" fmla="*/ 923834 w 1367541"/>
                    <a:gd name="connsiteY13" fmla="*/ 435973 h 1285933"/>
                    <a:gd name="connsiteX14" fmla="*/ 784136 w 1367541"/>
                    <a:gd name="connsiteY14" fmla="*/ 644729 h 1285933"/>
                    <a:gd name="connsiteX15" fmla="*/ 790485 w 1367541"/>
                    <a:gd name="connsiteY15" fmla="*/ 747917 h 1285933"/>
                    <a:gd name="connsiteX16" fmla="*/ 965111 w 1367541"/>
                    <a:gd name="connsiteY16" fmla="*/ 1182893 h 1285933"/>
                    <a:gd name="connsiteX17" fmla="*/ 838904 w 1367541"/>
                    <a:gd name="connsiteY17" fmla="*/ 1232898 h 1285933"/>
                    <a:gd name="connsiteX18" fmla="*/ 648405 w 1367541"/>
                    <a:gd name="connsiteY18" fmla="*/ 763791 h 1285933"/>
                    <a:gd name="connsiteX19" fmla="*/ 541249 w 1367541"/>
                    <a:gd name="connsiteY19" fmla="*/ 763793 h 1285933"/>
                    <a:gd name="connsiteX20" fmla="*/ 429329 w 1367541"/>
                    <a:gd name="connsiteY20" fmla="*/ 882854 h 1285933"/>
                    <a:gd name="connsiteX21" fmla="*/ 307885 w 1367541"/>
                    <a:gd name="connsiteY21" fmla="*/ 882854 h 1285933"/>
                    <a:gd name="connsiteX22" fmla="*/ 53092 w 1367541"/>
                    <a:gd name="connsiteY22" fmla="*/ 782841 h 1285933"/>
                    <a:gd name="connsiteX23" fmla="*/ 88810 w 1367541"/>
                    <a:gd name="connsiteY23" fmla="*/ 654254 h 1285933"/>
                    <a:gd name="connsiteX24" fmla="*/ 276929 w 1367541"/>
                    <a:gd name="connsiteY24" fmla="*/ 725692 h 1285933"/>
                    <a:gd name="connsiteX25" fmla="*/ 392023 w 1367541"/>
                    <a:gd name="connsiteY25" fmla="*/ 707436 h 1285933"/>
                    <a:gd name="connsiteX26" fmla="*/ 699204 w 1367541"/>
                    <a:gd name="connsiteY26" fmla="*/ 254999 h 1285933"/>
                    <a:gd name="connsiteX0" fmla="*/ 699204 w 1392511"/>
                    <a:gd name="connsiteY0" fmla="*/ 254999 h 1285933"/>
                    <a:gd name="connsiteX1" fmla="*/ 696029 w 1392511"/>
                    <a:gd name="connsiteY1" fmla="*/ 187529 h 1285933"/>
                    <a:gd name="connsiteX2" fmla="*/ 607923 w 1392511"/>
                    <a:gd name="connsiteY2" fmla="*/ 147047 h 1285933"/>
                    <a:gd name="connsiteX3" fmla="*/ 448379 w 1392511"/>
                    <a:gd name="connsiteY3" fmla="*/ 225629 h 1285933"/>
                    <a:gd name="connsiteX4" fmla="*/ 415041 w 1392511"/>
                    <a:gd name="connsiteY4" fmla="*/ 111329 h 1285933"/>
                    <a:gd name="connsiteX5" fmla="*/ 555535 w 1392511"/>
                    <a:gd name="connsiteY5" fmla="*/ 25604 h 1285933"/>
                    <a:gd name="connsiteX6" fmla="*/ 681741 w 1392511"/>
                    <a:gd name="connsiteY6" fmla="*/ 8935 h 1285933"/>
                    <a:gd name="connsiteX7" fmla="*/ 1072266 w 1392511"/>
                    <a:gd name="connsiteY7" fmla="*/ 316116 h 1285933"/>
                    <a:gd name="connsiteX8" fmla="*/ 1162754 w 1392511"/>
                    <a:gd name="connsiteY8" fmla="*/ 325641 h 1285933"/>
                    <a:gd name="connsiteX9" fmla="*/ 1300866 w 1392511"/>
                    <a:gd name="connsiteY9" fmla="*/ 251823 h 1285933"/>
                    <a:gd name="connsiteX10" fmla="*/ 1367541 w 1392511"/>
                    <a:gd name="connsiteY10" fmla="*/ 337548 h 1285933"/>
                    <a:gd name="connsiteX11" fmla="*/ 1124654 w 1392511"/>
                    <a:gd name="connsiteY11" fmla="*/ 468516 h 1285933"/>
                    <a:gd name="connsiteX12" fmla="*/ 1012736 w 1392511"/>
                    <a:gd name="connsiteY12" fmla="*/ 423273 h 1285933"/>
                    <a:gd name="connsiteX13" fmla="*/ 923834 w 1392511"/>
                    <a:gd name="connsiteY13" fmla="*/ 435973 h 1285933"/>
                    <a:gd name="connsiteX14" fmla="*/ 784136 w 1392511"/>
                    <a:gd name="connsiteY14" fmla="*/ 644729 h 1285933"/>
                    <a:gd name="connsiteX15" fmla="*/ 790485 w 1392511"/>
                    <a:gd name="connsiteY15" fmla="*/ 747917 h 1285933"/>
                    <a:gd name="connsiteX16" fmla="*/ 965111 w 1392511"/>
                    <a:gd name="connsiteY16" fmla="*/ 1182893 h 1285933"/>
                    <a:gd name="connsiteX17" fmla="*/ 838904 w 1392511"/>
                    <a:gd name="connsiteY17" fmla="*/ 1232898 h 1285933"/>
                    <a:gd name="connsiteX18" fmla="*/ 648405 w 1392511"/>
                    <a:gd name="connsiteY18" fmla="*/ 763791 h 1285933"/>
                    <a:gd name="connsiteX19" fmla="*/ 541249 w 1392511"/>
                    <a:gd name="connsiteY19" fmla="*/ 763793 h 1285933"/>
                    <a:gd name="connsiteX20" fmla="*/ 429329 w 1392511"/>
                    <a:gd name="connsiteY20" fmla="*/ 882854 h 1285933"/>
                    <a:gd name="connsiteX21" fmla="*/ 307885 w 1392511"/>
                    <a:gd name="connsiteY21" fmla="*/ 882854 h 1285933"/>
                    <a:gd name="connsiteX22" fmla="*/ 53092 w 1392511"/>
                    <a:gd name="connsiteY22" fmla="*/ 782841 h 1285933"/>
                    <a:gd name="connsiteX23" fmla="*/ 88810 w 1392511"/>
                    <a:gd name="connsiteY23" fmla="*/ 654254 h 1285933"/>
                    <a:gd name="connsiteX24" fmla="*/ 276929 w 1392511"/>
                    <a:gd name="connsiteY24" fmla="*/ 725692 h 1285933"/>
                    <a:gd name="connsiteX25" fmla="*/ 392023 w 1392511"/>
                    <a:gd name="connsiteY25" fmla="*/ 707436 h 1285933"/>
                    <a:gd name="connsiteX26" fmla="*/ 699204 w 1392511"/>
                    <a:gd name="connsiteY26" fmla="*/ 254999 h 1285933"/>
                    <a:gd name="connsiteX0" fmla="*/ 699204 w 1394954"/>
                    <a:gd name="connsiteY0" fmla="*/ 254999 h 1285933"/>
                    <a:gd name="connsiteX1" fmla="*/ 696029 w 1394954"/>
                    <a:gd name="connsiteY1" fmla="*/ 187529 h 1285933"/>
                    <a:gd name="connsiteX2" fmla="*/ 607923 w 1394954"/>
                    <a:gd name="connsiteY2" fmla="*/ 147047 h 1285933"/>
                    <a:gd name="connsiteX3" fmla="*/ 448379 w 1394954"/>
                    <a:gd name="connsiteY3" fmla="*/ 225629 h 1285933"/>
                    <a:gd name="connsiteX4" fmla="*/ 415041 w 1394954"/>
                    <a:gd name="connsiteY4" fmla="*/ 111329 h 1285933"/>
                    <a:gd name="connsiteX5" fmla="*/ 555535 w 1394954"/>
                    <a:gd name="connsiteY5" fmla="*/ 25604 h 1285933"/>
                    <a:gd name="connsiteX6" fmla="*/ 681741 w 1394954"/>
                    <a:gd name="connsiteY6" fmla="*/ 8935 h 1285933"/>
                    <a:gd name="connsiteX7" fmla="*/ 1072266 w 1394954"/>
                    <a:gd name="connsiteY7" fmla="*/ 316116 h 1285933"/>
                    <a:gd name="connsiteX8" fmla="*/ 1162754 w 1394954"/>
                    <a:gd name="connsiteY8" fmla="*/ 325641 h 1285933"/>
                    <a:gd name="connsiteX9" fmla="*/ 1300866 w 1394954"/>
                    <a:gd name="connsiteY9" fmla="*/ 251823 h 1285933"/>
                    <a:gd name="connsiteX10" fmla="*/ 1367541 w 1394954"/>
                    <a:gd name="connsiteY10" fmla="*/ 337548 h 1285933"/>
                    <a:gd name="connsiteX11" fmla="*/ 1124654 w 1394954"/>
                    <a:gd name="connsiteY11" fmla="*/ 468516 h 1285933"/>
                    <a:gd name="connsiteX12" fmla="*/ 1012736 w 1394954"/>
                    <a:gd name="connsiteY12" fmla="*/ 423273 h 1285933"/>
                    <a:gd name="connsiteX13" fmla="*/ 923834 w 1394954"/>
                    <a:gd name="connsiteY13" fmla="*/ 435973 h 1285933"/>
                    <a:gd name="connsiteX14" fmla="*/ 784136 w 1394954"/>
                    <a:gd name="connsiteY14" fmla="*/ 644729 h 1285933"/>
                    <a:gd name="connsiteX15" fmla="*/ 790485 w 1394954"/>
                    <a:gd name="connsiteY15" fmla="*/ 747917 h 1285933"/>
                    <a:gd name="connsiteX16" fmla="*/ 965111 w 1394954"/>
                    <a:gd name="connsiteY16" fmla="*/ 1182893 h 1285933"/>
                    <a:gd name="connsiteX17" fmla="*/ 838904 w 1394954"/>
                    <a:gd name="connsiteY17" fmla="*/ 1232898 h 1285933"/>
                    <a:gd name="connsiteX18" fmla="*/ 648405 w 1394954"/>
                    <a:gd name="connsiteY18" fmla="*/ 763791 h 1285933"/>
                    <a:gd name="connsiteX19" fmla="*/ 541249 w 1394954"/>
                    <a:gd name="connsiteY19" fmla="*/ 763793 h 1285933"/>
                    <a:gd name="connsiteX20" fmla="*/ 429329 w 1394954"/>
                    <a:gd name="connsiteY20" fmla="*/ 882854 h 1285933"/>
                    <a:gd name="connsiteX21" fmla="*/ 307885 w 1394954"/>
                    <a:gd name="connsiteY21" fmla="*/ 882854 h 1285933"/>
                    <a:gd name="connsiteX22" fmla="*/ 53092 w 1394954"/>
                    <a:gd name="connsiteY22" fmla="*/ 782841 h 1285933"/>
                    <a:gd name="connsiteX23" fmla="*/ 88810 w 1394954"/>
                    <a:gd name="connsiteY23" fmla="*/ 654254 h 1285933"/>
                    <a:gd name="connsiteX24" fmla="*/ 276929 w 1394954"/>
                    <a:gd name="connsiteY24" fmla="*/ 725692 h 1285933"/>
                    <a:gd name="connsiteX25" fmla="*/ 392023 w 1394954"/>
                    <a:gd name="connsiteY25" fmla="*/ 707436 h 1285933"/>
                    <a:gd name="connsiteX26" fmla="*/ 699204 w 1394954"/>
                    <a:gd name="connsiteY26" fmla="*/ 254999 h 1285933"/>
                    <a:gd name="connsiteX0" fmla="*/ 699204 w 1394954"/>
                    <a:gd name="connsiteY0" fmla="*/ 252327 h 1283261"/>
                    <a:gd name="connsiteX1" fmla="*/ 696029 w 1394954"/>
                    <a:gd name="connsiteY1" fmla="*/ 184857 h 1283261"/>
                    <a:gd name="connsiteX2" fmla="*/ 607923 w 1394954"/>
                    <a:gd name="connsiteY2" fmla="*/ 144375 h 1283261"/>
                    <a:gd name="connsiteX3" fmla="*/ 448379 w 1394954"/>
                    <a:gd name="connsiteY3" fmla="*/ 222957 h 1283261"/>
                    <a:gd name="connsiteX4" fmla="*/ 415041 w 1394954"/>
                    <a:gd name="connsiteY4" fmla="*/ 108657 h 1283261"/>
                    <a:gd name="connsiteX5" fmla="*/ 555535 w 1394954"/>
                    <a:gd name="connsiteY5" fmla="*/ 22932 h 1283261"/>
                    <a:gd name="connsiteX6" fmla="*/ 684122 w 1394954"/>
                    <a:gd name="connsiteY6" fmla="*/ 11025 h 1283261"/>
                    <a:gd name="connsiteX7" fmla="*/ 1072266 w 1394954"/>
                    <a:gd name="connsiteY7" fmla="*/ 313444 h 1283261"/>
                    <a:gd name="connsiteX8" fmla="*/ 1162754 w 1394954"/>
                    <a:gd name="connsiteY8" fmla="*/ 322969 h 1283261"/>
                    <a:gd name="connsiteX9" fmla="*/ 1300866 w 1394954"/>
                    <a:gd name="connsiteY9" fmla="*/ 249151 h 1283261"/>
                    <a:gd name="connsiteX10" fmla="*/ 1367541 w 1394954"/>
                    <a:gd name="connsiteY10" fmla="*/ 334876 h 1283261"/>
                    <a:gd name="connsiteX11" fmla="*/ 1124654 w 1394954"/>
                    <a:gd name="connsiteY11" fmla="*/ 465844 h 1283261"/>
                    <a:gd name="connsiteX12" fmla="*/ 1012736 w 1394954"/>
                    <a:gd name="connsiteY12" fmla="*/ 420601 h 1283261"/>
                    <a:gd name="connsiteX13" fmla="*/ 923834 w 1394954"/>
                    <a:gd name="connsiteY13" fmla="*/ 433301 h 1283261"/>
                    <a:gd name="connsiteX14" fmla="*/ 784136 w 1394954"/>
                    <a:gd name="connsiteY14" fmla="*/ 642057 h 1283261"/>
                    <a:gd name="connsiteX15" fmla="*/ 790485 w 1394954"/>
                    <a:gd name="connsiteY15" fmla="*/ 745245 h 1283261"/>
                    <a:gd name="connsiteX16" fmla="*/ 965111 w 1394954"/>
                    <a:gd name="connsiteY16" fmla="*/ 1180221 h 1283261"/>
                    <a:gd name="connsiteX17" fmla="*/ 838904 w 1394954"/>
                    <a:gd name="connsiteY17" fmla="*/ 1230226 h 1283261"/>
                    <a:gd name="connsiteX18" fmla="*/ 648405 w 1394954"/>
                    <a:gd name="connsiteY18" fmla="*/ 761119 h 1283261"/>
                    <a:gd name="connsiteX19" fmla="*/ 541249 w 1394954"/>
                    <a:gd name="connsiteY19" fmla="*/ 761121 h 1283261"/>
                    <a:gd name="connsiteX20" fmla="*/ 429329 w 1394954"/>
                    <a:gd name="connsiteY20" fmla="*/ 880182 h 1283261"/>
                    <a:gd name="connsiteX21" fmla="*/ 307885 w 1394954"/>
                    <a:gd name="connsiteY21" fmla="*/ 880182 h 1283261"/>
                    <a:gd name="connsiteX22" fmla="*/ 53092 w 1394954"/>
                    <a:gd name="connsiteY22" fmla="*/ 780169 h 1283261"/>
                    <a:gd name="connsiteX23" fmla="*/ 88810 w 1394954"/>
                    <a:gd name="connsiteY23" fmla="*/ 651582 h 1283261"/>
                    <a:gd name="connsiteX24" fmla="*/ 276929 w 1394954"/>
                    <a:gd name="connsiteY24" fmla="*/ 723020 h 1283261"/>
                    <a:gd name="connsiteX25" fmla="*/ 392023 w 1394954"/>
                    <a:gd name="connsiteY25" fmla="*/ 704764 h 1283261"/>
                    <a:gd name="connsiteX26" fmla="*/ 699204 w 1394954"/>
                    <a:gd name="connsiteY26" fmla="*/ 252327 h 1283261"/>
                    <a:gd name="connsiteX0" fmla="*/ 699204 w 1394954"/>
                    <a:gd name="connsiteY0" fmla="*/ 252327 h 1283261"/>
                    <a:gd name="connsiteX1" fmla="*/ 698411 w 1394954"/>
                    <a:gd name="connsiteY1" fmla="*/ 180095 h 1283261"/>
                    <a:gd name="connsiteX2" fmla="*/ 607923 w 1394954"/>
                    <a:gd name="connsiteY2" fmla="*/ 144375 h 1283261"/>
                    <a:gd name="connsiteX3" fmla="*/ 448379 w 1394954"/>
                    <a:gd name="connsiteY3" fmla="*/ 222957 h 1283261"/>
                    <a:gd name="connsiteX4" fmla="*/ 415041 w 1394954"/>
                    <a:gd name="connsiteY4" fmla="*/ 108657 h 1283261"/>
                    <a:gd name="connsiteX5" fmla="*/ 555535 w 1394954"/>
                    <a:gd name="connsiteY5" fmla="*/ 22932 h 1283261"/>
                    <a:gd name="connsiteX6" fmla="*/ 684122 w 1394954"/>
                    <a:gd name="connsiteY6" fmla="*/ 11025 h 1283261"/>
                    <a:gd name="connsiteX7" fmla="*/ 1072266 w 1394954"/>
                    <a:gd name="connsiteY7" fmla="*/ 313444 h 1283261"/>
                    <a:gd name="connsiteX8" fmla="*/ 1162754 w 1394954"/>
                    <a:gd name="connsiteY8" fmla="*/ 322969 h 1283261"/>
                    <a:gd name="connsiteX9" fmla="*/ 1300866 w 1394954"/>
                    <a:gd name="connsiteY9" fmla="*/ 249151 h 1283261"/>
                    <a:gd name="connsiteX10" fmla="*/ 1367541 w 1394954"/>
                    <a:gd name="connsiteY10" fmla="*/ 334876 h 1283261"/>
                    <a:gd name="connsiteX11" fmla="*/ 1124654 w 1394954"/>
                    <a:gd name="connsiteY11" fmla="*/ 465844 h 1283261"/>
                    <a:gd name="connsiteX12" fmla="*/ 1012736 w 1394954"/>
                    <a:gd name="connsiteY12" fmla="*/ 420601 h 1283261"/>
                    <a:gd name="connsiteX13" fmla="*/ 923834 w 1394954"/>
                    <a:gd name="connsiteY13" fmla="*/ 433301 h 1283261"/>
                    <a:gd name="connsiteX14" fmla="*/ 784136 w 1394954"/>
                    <a:gd name="connsiteY14" fmla="*/ 642057 h 1283261"/>
                    <a:gd name="connsiteX15" fmla="*/ 790485 w 1394954"/>
                    <a:gd name="connsiteY15" fmla="*/ 745245 h 1283261"/>
                    <a:gd name="connsiteX16" fmla="*/ 965111 w 1394954"/>
                    <a:gd name="connsiteY16" fmla="*/ 1180221 h 1283261"/>
                    <a:gd name="connsiteX17" fmla="*/ 838904 w 1394954"/>
                    <a:gd name="connsiteY17" fmla="*/ 1230226 h 1283261"/>
                    <a:gd name="connsiteX18" fmla="*/ 648405 w 1394954"/>
                    <a:gd name="connsiteY18" fmla="*/ 761119 h 1283261"/>
                    <a:gd name="connsiteX19" fmla="*/ 541249 w 1394954"/>
                    <a:gd name="connsiteY19" fmla="*/ 761121 h 1283261"/>
                    <a:gd name="connsiteX20" fmla="*/ 429329 w 1394954"/>
                    <a:gd name="connsiteY20" fmla="*/ 880182 h 1283261"/>
                    <a:gd name="connsiteX21" fmla="*/ 307885 w 1394954"/>
                    <a:gd name="connsiteY21" fmla="*/ 880182 h 1283261"/>
                    <a:gd name="connsiteX22" fmla="*/ 53092 w 1394954"/>
                    <a:gd name="connsiteY22" fmla="*/ 780169 h 1283261"/>
                    <a:gd name="connsiteX23" fmla="*/ 88810 w 1394954"/>
                    <a:gd name="connsiteY23" fmla="*/ 651582 h 1283261"/>
                    <a:gd name="connsiteX24" fmla="*/ 276929 w 1394954"/>
                    <a:gd name="connsiteY24" fmla="*/ 723020 h 1283261"/>
                    <a:gd name="connsiteX25" fmla="*/ 392023 w 1394954"/>
                    <a:gd name="connsiteY25" fmla="*/ 704764 h 1283261"/>
                    <a:gd name="connsiteX26" fmla="*/ 699204 w 1394954"/>
                    <a:gd name="connsiteY26" fmla="*/ 252327 h 1283261"/>
                    <a:gd name="connsiteX0" fmla="*/ 699204 w 1394954"/>
                    <a:gd name="connsiteY0" fmla="*/ 252327 h 1283261"/>
                    <a:gd name="connsiteX1" fmla="*/ 698411 w 1394954"/>
                    <a:gd name="connsiteY1" fmla="*/ 180095 h 1283261"/>
                    <a:gd name="connsiteX2" fmla="*/ 607923 w 1394954"/>
                    <a:gd name="connsiteY2" fmla="*/ 139612 h 1283261"/>
                    <a:gd name="connsiteX3" fmla="*/ 448379 w 1394954"/>
                    <a:gd name="connsiteY3" fmla="*/ 222957 h 1283261"/>
                    <a:gd name="connsiteX4" fmla="*/ 415041 w 1394954"/>
                    <a:gd name="connsiteY4" fmla="*/ 108657 h 1283261"/>
                    <a:gd name="connsiteX5" fmla="*/ 555535 w 1394954"/>
                    <a:gd name="connsiteY5" fmla="*/ 22932 h 1283261"/>
                    <a:gd name="connsiteX6" fmla="*/ 684122 w 1394954"/>
                    <a:gd name="connsiteY6" fmla="*/ 11025 h 1283261"/>
                    <a:gd name="connsiteX7" fmla="*/ 1072266 w 1394954"/>
                    <a:gd name="connsiteY7" fmla="*/ 313444 h 1283261"/>
                    <a:gd name="connsiteX8" fmla="*/ 1162754 w 1394954"/>
                    <a:gd name="connsiteY8" fmla="*/ 322969 h 1283261"/>
                    <a:gd name="connsiteX9" fmla="*/ 1300866 w 1394954"/>
                    <a:gd name="connsiteY9" fmla="*/ 249151 h 1283261"/>
                    <a:gd name="connsiteX10" fmla="*/ 1367541 w 1394954"/>
                    <a:gd name="connsiteY10" fmla="*/ 334876 h 1283261"/>
                    <a:gd name="connsiteX11" fmla="*/ 1124654 w 1394954"/>
                    <a:gd name="connsiteY11" fmla="*/ 465844 h 1283261"/>
                    <a:gd name="connsiteX12" fmla="*/ 1012736 w 1394954"/>
                    <a:gd name="connsiteY12" fmla="*/ 420601 h 1283261"/>
                    <a:gd name="connsiteX13" fmla="*/ 923834 w 1394954"/>
                    <a:gd name="connsiteY13" fmla="*/ 433301 h 1283261"/>
                    <a:gd name="connsiteX14" fmla="*/ 784136 w 1394954"/>
                    <a:gd name="connsiteY14" fmla="*/ 642057 h 1283261"/>
                    <a:gd name="connsiteX15" fmla="*/ 790485 w 1394954"/>
                    <a:gd name="connsiteY15" fmla="*/ 745245 h 1283261"/>
                    <a:gd name="connsiteX16" fmla="*/ 965111 w 1394954"/>
                    <a:gd name="connsiteY16" fmla="*/ 1180221 h 1283261"/>
                    <a:gd name="connsiteX17" fmla="*/ 838904 w 1394954"/>
                    <a:gd name="connsiteY17" fmla="*/ 1230226 h 1283261"/>
                    <a:gd name="connsiteX18" fmla="*/ 648405 w 1394954"/>
                    <a:gd name="connsiteY18" fmla="*/ 761119 h 1283261"/>
                    <a:gd name="connsiteX19" fmla="*/ 541249 w 1394954"/>
                    <a:gd name="connsiteY19" fmla="*/ 761121 h 1283261"/>
                    <a:gd name="connsiteX20" fmla="*/ 429329 w 1394954"/>
                    <a:gd name="connsiteY20" fmla="*/ 880182 h 1283261"/>
                    <a:gd name="connsiteX21" fmla="*/ 307885 w 1394954"/>
                    <a:gd name="connsiteY21" fmla="*/ 880182 h 1283261"/>
                    <a:gd name="connsiteX22" fmla="*/ 53092 w 1394954"/>
                    <a:gd name="connsiteY22" fmla="*/ 780169 h 1283261"/>
                    <a:gd name="connsiteX23" fmla="*/ 88810 w 1394954"/>
                    <a:gd name="connsiteY23" fmla="*/ 651582 h 1283261"/>
                    <a:gd name="connsiteX24" fmla="*/ 276929 w 1394954"/>
                    <a:gd name="connsiteY24" fmla="*/ 723020 h 1283261"/>
                    <a:gd name="connsiteX25" fmla="*/ 392023 w 1394954"/>
                    <a:gd name="connsiteY25" fmla="*/ 704764 h 1283261"/>
                    <a:gd name="connsiteX26" fmla="*/ 699204 w 1394954"/>
                    <a:gd name="connsiteY26" fmla="*/ 252327 h 1283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394954" h="1283261">
                      <a:moveTo>
                        <a:pt x="699204" y="252327"/>
                      </a:moveTo>
                      <a:cubicBezTo>
                        <a:pt x="715607" y="227456"/>
                        <a:pt x="724870" y="207347"/>
                        <a:pt x="698411" y="180095"/>
                      </a:cubicBezTo>
                      <a:cubicBezTo>
                        <a:pt x="671424" y="154695"/>
                        <a:pt x="637292" y="124531"/>
                        <a:pt x="607923" y="139612"/>
                      </a:cubicBezTo>
                      <a:lnTo>
                        <a:pt x="448379" y="222957"/>
                      </a:lnTo>
                      <a:cubicBezTo>
                        <a:pt x="394404" y="232482"/>
                        <a:pt x="342810" y="158663"/>
                        <a:pt x="415041" y="108657"/>
                      </a:cubicBezTo>
                      <a:lnTo>
                        <a:pt x="555535" y="22932"/>
                      </a:lnTo>
                      <a:cubicBezTo>
                        <a:pt x="607128" y="-10405"/>
                        <a:pt x="658723" y="-881"/>
                        <a:pt x="684122" y="11025"/>
                      </a:cubicBezTo>
                      <a:lnTo>
                        <a:pt x="1072266" y="313444"/>
                      </a:lnTo>
                      <a:cubicBezTo>
                        <a:pt x="1107192" y="340432"/>
                        <a:pt x="1113541" y="336463"/>
                        <a:pt x="1162754" y="322969"/>
                      </a:cubicBezTo>
                      <a:lnTo>
                        <a:pt x="1300866" y="249151"/>
                      </a:lnTo>
                      <a:cubicBezTo>
                        <a:pt x="1368335" y="203907"/>
                        <a:pt x="1433422" y="282489"/>
                        <a:pt x="1367541" y="334876"/>
                      </a:cubicBezTo>
                      <a:lnTo>
                        <a:pt x="1124654" y="465844"/>
                      </a:lnTo>
                      <a:cubicBezTo>
                        <a:pt x="1087348" y="486482"/>
                        <a:pt x="1050042" y="461876"/>
                        <a:pt x="1012736" y="420601"/>
                      </a:cubicBezTo>
                      <a:cubicBezTo>
                        <a:pt x="975958" y="403402"/>
                        <a:pt x="960612" y="395731"/>
                        <a:pt x="923834" y="433301"/>
                      </a:cubicBezTo>
                      <a:lnTo>
                        <a:pt x="784136" y="642057"/>
                      </a:lnTo>
                      <a:cubicBezTo>
                        <a:pt x="767202" y="676453"/>
                        <a:pt x="771700" y="710849"/>
                        <a:pt x="790485" y="745245"/>
                      </a:cubicBezTo>
                      <a:lnTo>
                        <a:pt x="965111" y="1180221"/>
                      </a:lnTo>
                      <a:cubicBezTo>
                        <a:pt x="1013529" y="1289757"/>
                        <a:pt x="880973" y="1320714"/>
                        <a:pt x="838904" y="1230226"/>
                      </a:cubicBezTo>
                      <a:lnTo>
                        <a:pt x="648405" y="761119"/>
                      </a:lnTo>
                      <a:cubicBezTo>
                        <a:pt x="629356" y="722226"/>
                        <a:pt x="553156" y="733340"/>
                        <a:pt x="541249" y="761121"/>
                      </a:cubicBezTo>
                      <a:lnTo>
                        <a:pt x="429329" y="880182"/>
                      </a:lnTo>
                      <a:cubicBezTo>
                        <a:pt x="384085" y="911138"/>
                        <a:pt x="365035" y="896850"/>
                        <a:pt x="307885" y="880182"/>
                      </a:cubicBezTo>
                      <a:lnTo>
                        <a:pt x="53092" y="780169"/>
                      </a:lnTo>
                      <a:cubicBezTo>
                        <a:pt x="-29458" y="754769"/>
                        <a:pt x="-14376" y="619832"/>
                        <a:pt x="88810" y="651582"/>
                      </a:cubicBezTo>
                      <a:lnTo>
                        <a:pt x="276929" y="723020"/>
                      </a:lnTo>
                      <a:cubicBezTo>
                        <a:pt x="322437" y="738366"/>
                        <a:pt x="351276" y="748950"/>
                        <a:pt x="392023" y="704764"/>
                      </a:cubicBezTo>
                      <a:lnTo>
                        <a:pt x="699204" y="252327"/>
                      </a:ln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Arial" panose="020B0604020202020204" pitchFamily="34" charset="0"/>
                    <a:cs typeface="Arial" panose="020B0604020202020204" pitchFamily="34" charset="0"/>
                  </a:endParaRPr>
                </a:p>
              </p:txBody>
            </p:sp>
            <p:sp>
              <p:nvSpPr>
                <p:cNvPr id="65" name="Oval 64"/>
                <p:cNvSpPr/>
                <p:nvPr/>
              </p:nvSpPr>
              <p:spPr>
                <a:xfrm>
                  <a:off x="1532337" y="2179119"/>
                  <a:ext cx="280428" cy="280428"/>
                </a:xfrm>
                <a:prstGeom prst="ellips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Arial" panose="020B0604020202020204" pitchFamily="34" charset="0"/>
                    <a:cs typeface="Arial" panose="020B0604020202020204" pitchFamily="34" charset="0"/>
                  </a:endParaRPr>
                </a:p>
              </p:txBody>
            </p:sp>
          </p:grpSp>
          <p:sp>
            <p:nvSpPr>
              <p:cNvPr id="59" name="Freeform 58"/>
              <p:cNvSpPr/>
              <p:nvPr/>
            </p:nvSpPr>
            <p:spPr>
              <a:xfrm>
                <a:off x="1191621" y="2650808"/>
                <a:ext cx="1920284" cy="1869679"/>
              </a:xfrm>
              <a:custGeom>
                <a:avLst/>
                <a:gdLst>
                  <a:gd name="connsiteX0" fmla="*/ 952293 w 1904582"/>
                  <a:gd name="connsiteY0" fmla="*/ 271496 h 1893438"/>
                  <a:gd name="connsiteX1" fmla="*/ 283755 w 1904582"/>
                  <a:gd name="connsiteY1" fmla="*/ 946720 h 1893438"/>
                  <a:gd name="connsiteX2" fmla="*/ 952293 w 1904582"/>
                  <a:gd name="connsiteY2" fmla="*/ 1621944 h 1893438"/>
                  <a:gd name="connsiteX3" fmla="*/ 1620831 w 1904582"/>
                  <a:gd name="connsiteY3" fmla="*/ 946720 h 1893438"/>
                  <a:gd name="connsiteX4" fmla="*/ 952293 w 1904582"/>
                  <a:gd name="connsiteY4" fmla="*/ 271496 h 1893438"/>
                  <a:gd name="connsiteX5" fmla="*/ 850486 w 1904582"/>
                  <a:gd name="connsiteY5" fmla="*/ 0 h 1893438"/>
                  <a:gd name="connsiteX6" fmla="*/ 1052148 w 1904582"/>
                  <a:gd name="connsiteY6" fmla="*/ 0 h 1893438"/>
                  <a:gd name="connsiteX7" fmla="*/ 1100858 w 1904582"/>
                  <a:gd name="connsiteY7" fmla="*/ 181338 h 1893438"/>
                  <a:gd name="connsiteX8" fmla="*/ 1209970 w 1904582"/>
                  <a:gd name="connsiteY8" fmla="*/ 208345 h 1893438"/>
                  <a:gd name="connsiteX9" fmla="*/ 1339540 w 1904582"/>
                  <a:gd name="connsiteY9" fmla="*/ 80059 h 1893438"/>
                  <a:gd name="connsiteX10" fmla="*/ 1515872 w 1904582"/>
                  <a:gd name="connsiteY10" fmla="*/ 181338 h 1893438"/>
                  <a:gd name="connsiteX11" fmla="*/ 1464239 w 1904582"/>
                  <a:gd name="connsiteY11" fmla="*/ 355924 h 1893438"/>
                  <a:gd name="connsiteX12" fmla="*/ 1545098 w 1904582"/>
                  <a:gd name="connsiteY12" fmla="*/ 435018 h 1893438"/>
                  <a:gd name="connsiteX13" fmla="*/ 1721431 w 1904582"/>
                  <a:gd name="connsiteY13" fmla="*/ 393542 h 1893438"/>
                  <a:gd name="connsiteX14" fmla="*/ 1827493 w 1904582"/>
                  <a:gd name="connsiteY14" fmla="*/ 565767 h 1893438"/>
                  <a:gd name="connsiteX15" fmla="*/ 1699024 w 1904582"/>
                  <a:gd name="connsiteY15" fmla="*/ 684839 h 1893438"/>
                  <a:gd name="connsiteX16" fmla="*/ 1729224 w 1904582"/>
                  <a:gd name="connsiteY16" fmla="*/ 800587 h 1893438"/>
                  <a:gd name="connsiteX17" fmla="*/ 1903607 w 1904582"/>
                  <a:gd name="connsiteY17" fmla="*/ 845923 h 1893438"/>
                  <a:gd name="connsiteX18" fmla="*/ 1904582 w 1904582"/>
                  <a:gd name="connsiteY18" fmla="*/ 1046551 h 1893438"/>
                  <a:gd name="connsiteX19" fmla="*/ 1725327 w 1904582"/>
                  <a:gd name="connsiteY19" fmla="*/ 1090920 h 1893438"/>
                  <a:gd name="connsiteX20" fmla="*/ 1698050 w 1904582"/>
                  <a:gd name="connsiteY20" fmla="*/ 1202810 h 1893438"/>
                  <a:gd name="connsiteX21" fmla="*/ 1823723 w 1904582"/>
                  <a:gd name="connsiteY21" fmla="*/ 1331097 h 1893438"/>
                  <a:gd name="connsiteX22" fmla="*/ 1727275 w 1904582"/>
                  <a:gd name="connsiteY22" fmla="*/ 1507613 h 1893438"/>
                  <a:gd name="connsiteX23" fmla="*/ 1549969 w 1904582"/>
                  <a:gd name="connsiteY23" fmla="*/ 1453596 h 1893438"/>
                  <a:gd name="connsiteX24" fmla="*/ 1464239 w 1904582"/>
                  <a:gd name="connsiteY24" fmla="*/ 1537514 h 1893438"/>
                  <a:gd name="connsiteX25" fmla="*/ 1511975 w 1904582"/>
                  <a:gd name="connsiteY25" fmla="*/ 1710171 h 1893438"/>
                  <a:gd name="connsiteX26" fmla="*/ 1346359 w 1904582"/>
                  <a:gd name="connsiteY26" fmla="*/ 1814343 h 1893438"/>
                  <a:gd name="connsiteX27" fmla="*/ 1215816 w 1904582"/>
                  <a:gd name="connsiteY27" fmla="*/ 1685092 h 1893438"/>
                  <a:gd name="connsiteX28" fmla="*/ 1097936 w 1904582"/>
                  <a:gd name="connsiteY28" fmla="*/ 1714994 h 1893438"/>
                  <a:gd name="connsiteX29" fmla="*/ 1051173 w 1904582"/>
                  <a:gd name="connsiteY29" fmla="*/ 1893437 h 1893438"/>
                  <a:gd name="connsiteX30" fmla="*/ 854383 w 1904582"/>
                  <a:gd name="connsiteY30" fmla="*/ 1893438 h 1893438"/>
                  <a:gd name="connsiteX31" fmla="*/ 801775 w 1904582"/>
                  <a:gd name="connsiteY31" fmla="*/ 1709206 h 1893438"/>
                  <a:gd name="connsiteX32" fmla="*/ 689741 w 1904582"/>
                  <a:gd name="connsiteY32" fmla="*/ 1680269 h 1893438"/>
                  <a:gd name="connsiteX33" fmla="*/ 566017 w 1904582"/>
                  <a:gd name="connsiteY33" fmla="*/ 1804698 h 1893438"/>
                  <a:gd name="connsiteX34" fmla="*/ 395530 w 1904582"/>
                  <a:gd name="connsiteY34" fmla="*/ 1707277 h 1893438"/>
                  <a:gd name="connsiteX35" fmla="*/ 440343 w 1904582"/>
                  <a:gd name="connsiteY35" fmla="*/ 1538479 h 1893438"/>
                  <a:gd name="connsiteX36" fmla="*/ 348768 w 1904582"/>
                  <a:gd name="connsiteY36" fmla="*/ 1453597 h 1893438"/>
                  <a:gd name="connsiteX37" fmla="*/ 185100 w 1904582"/>
                  <a:gd name="connsiteY37" fmla="*/ 1500861 h 1893438"/>
                  <a:gd name="connsiteX38" fmla="*/ 78912 w 1904582"/>
                  <a:gd name="connsiteY38" fmla="*/ 1330133 h 1893438"/>
                  <a:gd name="connsiteX39" fmla="*/ 203611 w 1904582"/>
                  <a:gd name="connsiteY39" fmla="*/ 1205705 h 1893438"/>
                  <a:gd name="connsiteX40" fmla="*/ 177377 w 1904582"/>
                  <a:gd name="connsiteY40" fmla="*/ 1087540 h 1893438"/>
                  <a:gd name="connsiteX41" fmla="*/ 0 w 1904582"/>
                  <a:gd name="connsiteY41" fmla="*/ 1053304 h 1893438"/>
                  <a:gd name="connsiteX42" fmla="*/ 974 w 1904582"/>
                  <a:gd name="connsiteY42" fmla="*/ 850745 h 1893438"/>
                  <a:gd name="connsiteX43" fmla="*/ 171461 w 1904582"/>
                  <a:gd name="connsiteY43" fmla="*/ 806375 h 1893438"/>
                  <a:gd name="connsiteX44" fmla="*/ 198740 w 1904582"/>
                  <a:gd name="connsiteY44" fmla="*/ 681946 h 1893438"/>
                  <a:gd name="connsiteX45" fmla="*/ 74040 w 1904582"/>
                  <a:gd name="connsiteY45" fmla="*/ 563305 h 1893438"/>
                  <a:gd name="connsiteX46" fmla="*/ 176332 w 1904582"/>
                  <a:gd name="connsiteY46" fmla="*/ 391613 h 1893438"/>
                  <a:gd name="connsiteX47" fmla="*/ 355587 w 1904582"/>
                  <a:gd name="connsiteY47" fmla="*/ 436947 h 1893438"/>
                  <a:gd name="connsiteX48" fmla="*/ 437420 w 1904582"/>
                  <a:gd name="connsiteY48" fmla="*/ 355924 h 1893438"/>
                  <a:gd name="connsiteX49" fmla="*/ 386761 w 1904582"/>
                  <a:gd name="connsiteY49" fmla="*/ 181337 h 1893438"/>
                  <a:gd name="connsiteX50" fmla="*/ 563094 w 1904582"/>
                  <a:gd name="connsiteY50" fmla="*/ 76200 h 1893438"/>
                  <a:gd name="connsiteX51" fmla="*/ 694611 w 1904582"/>
                  <a:gd name="connsiteY51" fmla="*/ 206795 h 1893438"/>
                  <a:gd name="connsiteX52" fmla="*/ 809569 w 1904582"/>
                  <a:gd name="connsiteY52" fmla="*/ 171692 h 1893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904582" h="1893438">
                    <a:moveTo>
                      <a:pt x="952293" y="271496"/>
                    </a:moveTo>
                    <a:cubicBezTo>
                      <a:pt x="583070" y="271496"/>
                      <a:pt x="283755" y="573804"/>
                      <a:pt x="283755" y="946720"/>
                    </a:cubicBezTo>
                    <a:cubicBezTo>
                      <a:pt x="283755" y="1319636"/>
                      <a:pt x="583070" y="1621944"/>
                      <a:pt x="952293" y="1621944"/>
                    </a:cubicBezTo>
                    <a:cubicBezTo>
                      <a:pt x="1321516" y="1621944"/>
                      <a:pt x="1620831" y="1319636"/>
                      <a:pt x="1620831" y="946720"/>
                    </a:cubicBezTo>
                    <a:cubicBezTo>
                      <a:pt x="1620831" y="573804"/>
                      <a:pt x="1321516" y="271496"/>
                      <a:pt x="952293" y="271496"/>
                    </a:cubicBezTo>
                    <a:close/>
                    <a:moveTo>
                      <a:pt x="850486" y="0"/>
                    </a:moveTo>
                    <a:lnTo>
                      <a:pt x="1052148" y="0"/>
                    </a:lnTo>
                    <a:cubicBezTo>
                      <a:pt x="1082673" y="113819"/>
                      <a:pt x="1083972" y="120570"/>
                      <a:pt x="1100858" y="181338"/>
                    </a:cubicBezTo>
                    <a:cubicBezTo>
                      <a:pt x="1181717" y="201594"/>
                      <a:pt x="1134956" y="189054"/>
                      <a:pt x="1209970" y="208345"/>
                    </a:cubicBezTo>
                    <a:lnTo>
                      <a:pt x="1339540" y="80059"/>
                    </a:lnTo>
                    <a:lnTo>
                      <a:pt x="1515872" y="181338"/>
                    </a:lnTo>
                    <a:lnTo>
                      <a:pt x="1464239" y="355924"/>
                    </a:lnTo>
                    <a:cubicBezTo>
                      <a:pt x="1496713" y="387754"/>
                      <a:pt x="1490218" y="382931"/>
                      <a:pt x="1545098" y="435018"/>
                    </a:cubicBezTo>
                    <a:cubicBezTo>
                      <a:pt x="1578221" y="426980"/>
                      <a:pt x="1637648" y="415084"/>
                      <a:pt x="1721431" y="393542"/>
                    </a:cubicBezTo>
                    <a:cubicBezTo>
                      <a:pt x="1746273" y="432125"/>
                      <a:pt x="1782029" y="500498"/>
                      <a:pt x="1827493" y="565767"/>
                    </a:cubicBezTo>
                    <a:lnTo>
                      <a:pt x="1699024" y="684839"/>
                    </a:lnTo>
                    <a:cubicBezTo>
                      <a:pt x="1711039" y="726636"/>
                      <a:pt x="1719969" y="767148"/>
                      <a:pt x="1729224" y="800587"/>
                    </a:cubicBezTo>
                    <a:cubicBezTo>
                      <a:pt x="1778422" y="815699"/>
                      <a:pt x="1843531" y="832901"/>
                      <a:pt x="1903607" y="845923"/>
                    </a:cubicBezTo>
                    <a:cubicBezTo>
                      <a:pt x="1906530" y="924053"/>
                      <a:pt x="1901659" y="968904"/>
                      <a:pt x="1904582" y="1046551"/>
                    </a:cubicBezTo>
                    <a:cubicBezTo>
                      <a:pt x="1831516" y="1065360"/>
                      <a:pt x="1776635" y="1079345"/>
                      <a:pt x="1725327" y="1090920"/>
                    </a:cubicBezTo>
                    <a:cubicBezTo>
                      <a:pt x="1710064" y="1154581"/>
                      <a:pt x="1712014" y="1145097"/>
                      <a:pt x="1698050" y="1202810"/>
                    </a:cubicBezTo>
                    <a:cubicBezTo>
                      <a:pt x="1749358" y="1253771"/>
                      <a:pt x="1771115" y="1278529"/>
                      <a:pt x="1823723" y="1331097"/>
                    </a:cubicBezTo>
                    <a:cubicBezTo>
                      <a:pt x="1783780" y="1401992"/>
                      <a:pt x="1748545" y="1465493"/>
                      <a:pt x="1727275" y="1507613"/>
                    </a:cubicBezTo>
                    <a:cubicBezTo>
                      <a:pt x="1639759" y="1482213"/>
                      <a:pt x="1599329" y="1469029"/>
                      <a:pt x="1549969" y="1453596"/>
                    </a:cubicBezTo>
                    <a:cubicBezTo>
                      <a:pt x="1510351" y="1492179"/>
                      <a:pt x="1507753" y="1497163"/>
                      <a:pt x="1464239" y="1537514"/>
                    </a:cubicBezTo>
                    <a:cubicBezTo>
                      <a:pt x="1476254" y="1574971"/>
                      <a:pt x="1497038" y="1648922"/>
                      <a:pt x="1511975" y="1710171"/>
                    </a:cubicBezTo>
                    <a:cubicBezTo>
                      <a:pt x="1458718" y="1744414"/>
                      <a:pt x="1377047" y="1796499"/>
                      <a:pt x="1346359" y="1814343"/>
                    </a:cubicBezTo>
                    <a:lnTo>
                      <a:pt x="1215816" y="1685092"/>
                    </a:lnTo>
                    <a:cubicBezTo>
                      <a:pt x="1166131" y="1698275"/>
                      <a:pt x="1137878" y="1705026"/>
                      <a:pt x="1097936" y="1714994"/>
                    </a:cubicBezTo>
                    <a:cubicBezTo>
                      <a:pt x="1088194" y="1758720"/>
                      <a:pt x="1069033" y="1825596"/>
                      <a:pt x="1051173" y="1893437"/>
                    </a:cubicBezTo>
                    <a:lnTo>
                      <a:pt x="854383" y="1893438"/>
                    </a:lnTo>
                    <a:cubicBezTo>
                      <a:pt x="841231" y="1851158"/>
                      <a:pt x="812654" y="1740876"/>
                      <a:pt x="801775" y="1709206"/>
                    </a:cubicBezTo>
                    <a:cubicBezTo>
                      <a:pt x="756799" y="1695863"/>
                      <a:pt x="736990" y="1692808"/>
                      <a:pt x="689741" y="1680269"/>
                    </a:cubicBezTo>
                    <a:cubicBezTo>
                      <a:pt x="644440" y="1725604"/>
                      <a:pt x="620411" y="1746985"/>
                      <a:pt x="566017" y="1804698"/>
                    </a:cubicBezTo>
                    <a:cubicBezTo>
                      <a:pt x="494087" y="1765955"/>
                      <a:pt x="433199" y="1728498"/>
                      <a:pt x="395530" y="1707277"/>
                    </a:cubicBezTo>
                    <a:cubicBezTo>
                      <a:pt x="409493" y="1652297"/>
                      <a:pt x="426055" y="1594263"/>
                      <a:pt x="440343" y="1538479"/>
                    </a:cubicBezTo>
                    <a:cubicBezTo>
                      <a:pt x="402025" y="1505845"/>
                      <a:pt x="393420" y="1498610"/>
                      <a:pt x="348768" y="1453597"/>
                    </a:cubicBezTo>
                    <a:lnTo>
                      <a:pt x="185100" y="1500861"/>
                    </a:lnTo>
                    <a:cubicBezTo>
                      <a:pt x="158310" y="1461636"/>
                      <a:pt x="97747" y="1362767"/>
                      <a:pt x="78912" y="1330133"/>
                    </a:cubicBezTo>
                    <a:cubicBezTo>
                      <a:pt x="117555" y="1292676"/>
                      <a:pt x="157173" y="1252487"/>
                      <a:pt x="203611" y="1205705"/>
                    </a:cubicBezTo>
                    <a:cubicBezTo>
                      <a:pt x="191595" y="1156995"/>
                      <a:pt x="185820" y="1129177"/>
                      <a:pt x="177377" y="1087540"/>
                    </a:cubicBezTo>
                    <a:cubicBezTo>
                      <a:pt x="133863" y="1079663"/>
                      <a:pt x="69169" y="1062306"/>
                      <a:pt x="0" y="1053304"/>
                    </a:cubicBezTo>
                    <a:cubicBezTo>
                      <a:pt x="974" y="1001861"/>
                      <a:pt x="488" y="879039"/>
                      <a:pt x="974" y="850745"/>
                    </a:cubicBezTo>
                    <a:cubicBezTo>
                      <a:pt x="48224" y="838849"/>
                      <a:pt x="105540" y="825827"/>
                      <a:pt x="171461" y="806375"/>
                    </a:cubicBezTo>
                    <a:cubicBezTo>
                      <a:pt x="181853" y="758951"/>
                      <a:pt x="187211" y="739177"/>
                      <a:pt x="198740" y="681946"/>
                    </a:cubicBezTo>
                    <a:lnTo>
                      <a:pt x="74040" y="563305"/>
                    </a:lnTo>
                    <a:cubicBezTo>
                      <a:pt x="138988" y="450773"/>
                      <a:pt x="145157" y="443378"/>
                      <a:pt x="176332" y="391613"/>
                    </a:cubicBezTo>
                    <a:cubicBezTo>
                      <a:pt x="250371" y="411226"/>
                      <a:pt x="261251" y="414922"/>
                      <a:pt x="355587" y="436947"/>
                    </a:cubicBezTo>
                    <a:cubicBezTo>
                      <a:pt x="388385" y="403509"/>
                      <a:pt x="408518" y="385504"/>
                      <a:pt x="437420" y="355924"/>
                    </a:cubicBezTo>
                    <a:cubicBezTo>
                      <a:pt x="419559" y="300301"/>
                      <a:pt x="405758" y="245481"/>
                      <a:pt x="386761" y="181337"/>
                    </a:cubicBezTo>
                    <a:cubicBezTo>
                      <a:pt x="438881" y="150954"/>
                      <a:pt x="535167" y="93240"/>
                      <a:pt x="563094" y="76200"/>
                    </a:cubicBezTo>
                    <a:lnTo>
                      <a:pt x="694611" y="206795"/>
                    </a:lnTo>
                    <a:lnTo>
                      <a:pt x="809569" y="171692"/>
                    </a:lnTo>
                    <a:close/>
                  </a:path>
                </a:pathLst>
              </a:custGeom>
              <a:solidFill>
                <a:schemeClr val="bg1">
                  <a:lumMod val="65000"/>
                </a:schemeClr>
              </a:solidFill>
              <a:ln w="9525" cap="flat" cmpd="sng" algn="ctr">
                <a:noFill/>
                <a:prstDash val="solid"/>
                <a:round/>
              </a:ln>
              <a:effectLst/>
            </p:spPr>
            <p:txBody>
              <a:bodyPr wrap="square" rtlCol="0" anchor="ctr">
                <a:noAutofit/>
              </a:bodyPr>
              <a:lstStyle/>
              <a:p>
                <a:pPr algn="ctr">
                  <a:defRPr/>
                </a:pPr>
                <a:endParaRPr lang="en-US" kern="0">
                  <a:solidFill>
                    <a:prstClr val="white"/>
                  </a:solidFill>
                  <a:latin typeface="Arial" panose="020B0604020202020204" pitchFamily="34" charset="0"/>
                  <a:cs typeface="Arial" panose="020B0604020202020204" pitchFamily="34" charset="0"/>
                </a:endParaRPr>
              </a:p>
            </p:txBody>
          </p:sp>
        </p:grpSp>
        <p:grpSp>
          <p:nvGrpSpPr>
            <p:cNvPr id="8" name="Group 7"/>
            <p:cNvGrpSpPr/>
            <p:nvPr/>
          </p:nvGrpSpPr>
          <p:grpSpPr>
            <a:xfrm>
              <a:off x="4886773" y="774701"/>
              <a:ext cx="2114768" cy="3161974"/>
              <a:chOff x="4886773" y="774701"/>
              <a:chExt cx="2114768" cy="3161974"/>
            </a:xfrm>
          </p:grpSpPr>
          <p:grpSp>
            <p:nvGrpSpPr>
              <p:cNvPr id="46" name="Group 45"/>
              <p:cNvGrpSpPr/>
              <p:nvPr/>
            </p:nvGrpSpPr>
            <p:grpSpPr>
              <a:xfrm>
                <a:off x="5451067" y="774701"/>
                <a:ext cx="969948" cy="1260367"/>
                <a:chOff x="5488160" y="2313588"/>
                <a:chExt cx="1071242" cy="1391992"/>
              </a:xfrm>
              <a:solidFill>
                <a:srgbClr val="404040"/>
              </a:solidFill>
            </p:grpSpPr>
            <p:sp>
              <p:nvSpPr>
                <p:cNvPr id="55" name="Rectangle 1"/>
                <p:cNvSpPr/>
                <p:nvPr/>
              </p:nvSpPr>
              <p:spPr>
                <a:xfrm>
                  <a:off x="5488160" y="2488109"/>
                  <a:ext cx="1071242" cy="1217471"/>
                </a:xfrm>
                <a:custGeom>
                  <a:avLst/>
                  <a:gdLst>
                    <a:gd name="connsiteX0" fmla="*/ 0 w 386366"/>
                    <a:gd name="connsiteY0" fmla="*/ 0 h 870839"/>
                    <a:gd name="connsiteX1" fmla="*/ 386366 w 386366"/>
                    <a:gd name="connsiteY1" fmla="*/ 0 h 870839"/>
                    <a:gd name="connsiteX2" fmla="*/ 386366 w 386366"/>
                    <a:gd name="connsiteY2" fmla="*/ 870839 h 870839"/>
                    <a:gd name="connsiteX3" fmla="*/ 0 w 386366"/>
                    <a:gd name="connsiteY3" fmla="*/ 870839 h 870839"/>
                    <a:gd name="connsiteX4" fmla="*/ 0 w 386366"/>
                    <a:gd name="connsiteY4" fmla="*/ 0 h 870839"/>
                    <a:gd name="connsiteX0" fmla="*/ 60325 w 386366"/>
                    <a:gd name="connsiteY0" fmla="*/ 142875 h 870839"/>
                    <a:gd name="connsiteX1" fmla="*/ 386366 w 386366"/>
                    <a:gd name="connsiteY1" fmla="*/ 0 h 870839"/>
                    <a:gd name="connsiteX2" fmla="*/ 386366 w 386366"/>
                    <a:gd name="connsiteY2" fmla="*/ 870839 h 870839"/>
                    <a:gd name="connsiteX3" fmla="*/ 0 w 386366"/>
                    <a:gd name="connsiteY3" fmla="*/ 870839 h 870839"/>
                    <a:gd name="connsiteX4" fmla="*/ 60325 w 386366"/>
                    <a:gd name="connsiteY4" fmla="*/ 142875 h 870839"/>
                    <a:gd name="connsiteX0" fmla="*/ 60325 w 386366"/>
                    <a:gd name="connsiteY0" fmla="*/ 142875 h 870839"/>
                    <a:gd name="connsiteX1" fmla="*/ 386366 w 386366"/>
                    <a:gd name="connsiteY1" fmla="*/ 0 h 870839"/>
                    <a:gd name="connsiteX2" fmla="*/ 386366 w 386366"/>
                    <a:gd name="connsiteY2" fmla="*/ 870839 h 870839"/>
                    <a:gd name="connsiteX3" fmla="*/ 0 w 386366"/>
                    <a:gd name="connsiteY3" fmla="*/ 870839 h 870839"/>
                    <a:gd name="connsiteX4" fmla="*/ 18245 w 386366"/>
                    <a:gd name="connsiteY4" fmla="*/ 565950 h 870839"/>
                    <a:gd name="connsiteX5" fmla="*/ 60325 w 386366"/>
                    <a:gd name="connsiteY5" fmla="*/ 142875 h 870839"/>
                    <a:gd name="connsiteX0" fmla="*/ 60325 w 386366"/>
                    <a:gd name="connsiteY0" fmla="*/ 142875 h 870839"/>
                    <a:gd name="connsiteX1" fmla="*/ 386366 w 386366"/>
                    <a:gd name="connsiteY1" fmla="*/ 0 h 870839"/>
                    <a:gd name="connsiteX2" fmla="*/ 386366 w 386366"/>
                    <a:gd name="connsiteY2" fmla="*/ 870839 h 870839"/>
                    <a:gd name="connsiteX3" fmla="*/ 0 w 386366"/>
                    <a:gd name="connsiteY3" fmla="*/ 870839 h 870839"/>
                    <a:gd name="connsiteX4" fmla="*/ 78570 w 386366"/>
                    <a:gd name="connsiteY4" fmla="*/ 264325 h 870839"/>
                    <a:gd name="connsiteX5" fmla="*/ 60325 w 386366"/>
                    <a:gd name="connsiteY5" fmla="*/ 142875 h 870839"/>
                    <a:gd name="connsiteX0" fmla="*/ 60325 w 386366"/>
                    <a:gd name="connsiteY0" fmla="*/ 142875 h 870839"/>
                    <a:gd name="connsiteX1" fmla="*/ 386366 w 386366"/>
                    <a:gd name="connsiteY1" fmla="*/ 0 h 870839"/>
                    <a:gd name="connsiteX2" fmla="*/ 386366 w 386366"/>
                    <a:gd name="connsiteY2" fmla="*/ 870839 h 870839"/>
                    <a:gd name="connsiteX3" fmla="*/ 0 w 386366"/>
                    <a:gd name="connsiteY3" fmla="*/ 870839 h 870839"/>
                    <a:gd name="connsiteX4" fmla="*/ 78570 w 386366"/>
                    <a:gd name="connsiteY4" fmla="*/ 264325 h 870839"/>
                    <a:gd name="connsiteX5" fmla="*/ 60325 w 386366"/>
                    <a:gd name="connsiteY5" fmla="*/ 142875 h 870839"/>
                    <a:gd name="connsiteX0" fmla="*/ 60325 w 386366"/>
                    <a:gd name="connsiteY0" fmla="*/ 142875 h 870839"/>
                    <a:gd name="connsiteX1" fmla="*/ 386366 w 386366"/>
                    <a:gd name="connsiteY1" fmla="*/ 0 h 870839"/>
                    <a:gd name="connsiteX2" fmla="*/ 386366 w 386366"/>
                    <a:gd name="connsiteY2" fmla="*/ 870839 h 870839"/>
                    <a:gd name="connsiteX3" fmla="*/ 0 w 386366"/>
                    <a:gd name="connsiteY3" fmla="*/ 870839 h 870839"/>
                    <a:gd name="connsiteX4" fmla="*/ 78570 w 386366"/>
                    <a:gd name="connsiteY4" fmla="*/ 264325 h 870839"/>
                    <a:gd name="connsiteX5" fmla="*/ 60325 w 386366"/>
                    <a:gd name="connsiteY5" fmla="*/ 142875 h 870839"/>
                    <a:gd name="connsiteX0" fmla="*/ 352425 w 678466"/>
                    <a:gd name="connsiteY0" fmla="*/ 142875 h 1067689"/>
                    <a:gd name="connsiteX1" fmla="*/ 678466 w 678466"/>
                    <a:gd name="connsiteY1" fmla="*/ 0 h 1067689"/>
                    <a:gd name="connsiteX2" fmla="*/ 678466 w 678466"/>
                    <a:gd name="connsiteY2" fmla="*/ 870839 h 1067689"/>
                    <a:gd name="connsiteX3" fmla="*/ 0 w 678466"/>
                    <a:gd name="connsiteY3" fmla="*/ 1067689 h 1067689"/>
                    <a:gd name="connsiteX4" fmla="*/ 370670 w 678466"/>
                    <a:gd name="connsiteY4" fmla="*/ 264325 h 1067689"/>
                    <a:gd name="connsiteX5" fmla="*/ 352425 w 678466"/>
                    <a:gd name="connsiteY5" fmla="*/ 142875 h 1067689"/>
                    <a:gd name="connsiteX0" fmla="*/ 352425 w 678466"/>
                    <a:gd name="connsiteY0" fmla="*/ 142875 h 1067689"/>
                    <a:gd name="connsiteX1" fmla="*/ 678466 w 678466"/>
                    <a:gd name="connsiteY1" fmla="*/ 0 h 1067689"/>
                    <a:gd name="connsiteX2" fmla="*/ 678466 w 678466"/>
                    <a:gd name="connsiteY2" fmla="*/ 870839 h 1067689"/>
                    <a:gd name="connsiteX3" fmla="*/ 0 w 678466"/>
                    <a:gd name="connsiteY3" fmla="*/ 1067689 h 1067689"/>
                    <a:gd name="connsiteX4" fmla="*/ 176995 w 678466"/>
                    <a:gd name="connsiteY4" fmla="*/ 683425 h 1067689"/>
                    <a:gd name="connsiteX5" fmla="*/ 370670 w 678466"/>
                    <a:gd name="connsiteY5" fmla="*/ 264325 h 1067689"/>
                    <a:gd name="connsiteX6" fmla="*/ 352425 w 678466"/>
                    <a:gd name="connsiteY6" fmla="*/ 142875 h 1067689"/>
                    <a:gd name="connsiteX0" fmla="*/ 352425 w 678466"/>
                    <a:gd name="connsiteY0" fmla="*/ 142875 h 1067689"/>
                    <a:gd name="connsiteX1" fmla="*/ 678466 w 678466"/>
                    <a:gd name="connsiteY1" fmla="*/ 0 h 1067689"/>
                    <a:gd name="connsiteX2" fmla="*/ 678466 w 678466"/>
                    <a:gd name="connsiteY2" fmla="*/ 870839 h 1067689"/>
                    <a:gd name="connsiteX3" fmla="*/ 0 w 678466"/>
                    <a:gd name="connsiteY3" fmla="*/ 1067689 h 1067689"/>
                    <a:gd name="connsiteX4" fmla="*/ 224620 w 678466"/>
                    <a:gd name="connsiteY4" fmla="*/ 654850 h 1067689"/>
                    <a:gd name="connsiteX5" fmla="*/ 370670 w 678466"/>
                    <a:gd name="connsiteY5" fmla="*/ 264325 h 1067689"/>
                    <a:gd name="connsiteX6" fmla="*/ 352425 w 678466"/>
                    <a:gd name="connsiteY6" fmla="*/ 142875 h 1067689"/>
                    <a:gd name="connsiteX0" fmla="*/ 352425 w 678466"/>
                    <a:gd name="connsiteY0" fmla="*/ 142875 h 1067689"/>
                    <a:gd name="connsiteX1" fmla="*/ 678466 w 678466"/>
                    <a:gd name="connsiteY1" fmla="*/ 0 h 1067689"/>
                    <a:gd name="connsiteX2" fmla="*/ 678466 w 678466"/>
                    <a:gd name="connsiteY2" fmla="*/ 870839 h 1067689"/>
                    <a:gd name="connsiteX3" fmla="*/ 0 w 678466"/>
                    <a:gd name="connsiteY3" fmla="*/ 1067689 h 1067689"/>
                    <a:gd name="connsiteX4" fmla="*/ 370670 w 678466"/>
                    <a:gd name="connsiteY4" fmla="*/ 264325 h 1067689"/>
                    <a:gd name="connsiteX5" fmla="*/ 352425 w 678466"/>
                    <a:gd name="connsiteY5" fmla="*/ 142875 h 1067689"/>
                    <a:gd name="connsiteX0" fmla="*/ 352425 w 678466"/>
                    <a:gd name="connsiteY0" fmla="*/ 142875 h 1067689"/>
                    <a:gd name="connsiteX1" fmla="*/ 678466 w 678466"/>
                    <a:gd name="connsiteY1" fmla="*/ 0 h 1067689"/>
                    <a:gd name="connsiteX2" fmla="*/ 678466 w 678466"/>
                    <a:gd name="connsiteY2" fmla="*/ 870839 h 1067689"/>
                    <a:gd name="connsiteX3" fmla="*/ 332570 w 678466"/>
                    <a:gd name="connsiteY3" fmla="*/ 966000 h 1067689"/>
                    <a:gd name="connsiteX4" fmla="*/ 0 w 678466"/>
                    <a:gd name="connsiteY4" fmla="*/ 1067689 h 1067689"/>
                    <a:gd name="connsiteX5" fmla="*/ 370670 w 678466"/>
                    <a:gd name="connsiteY5" fmla="*/ 264325 h 1067689"/>
                    <a:gd name="connsiteX6" fmla="*/ 352425 w 678466"/>
                    <a:gd name="connsiteY6" fmla="*/ 142875 h 1067689"/>
                    <a:gd name="connsiteX0" fmla="*/ 352425 w 678466"/>
                    <a:gd name="connsiteY0" fmla="*/ 142875 h 1140625"/>
                    <a:gd name="connsiteX1" fmla="*/ 678466 w 678466"/>
                    <a:gd name="connsiteY1" fmla="*/ 0 h 1140625"/>
                    <a:gd name="connsiteX2" fmla="*/ 678466 w 678466"/>
                    <a:gd name="connsiteY2" fmla="*/ 870839 h 1140625"/>
                    <a:gd name="connsiteX3" fmla="*/ 154770 w 678466"/>
                    <a:gd name="connsiteY3" fmla="*/ 1140625 h 1140625"/>
                    <a:gd name="connsiteX4" fmla="*/ 0 w 678466"/>
                    <a:gd name="connsiteY4" fmla="*/ 1067689 h 1140625"/>
                    <a:gd name="connsiteX5" fmla="*/ 370670 w 678466"/>
                    <a:gd name="connsiteY5" fmla="*/ 264325 h 1140625"/>
                    <a:gd name="connsiteX6" fmla="*/ 352425 w 678466"/>
                    <a:gd name="connsiteY6" fmla="*/ 142875 h 1140625"/>
                    <a:gd name="connsiteX0" fmla="*/ 352425 w 678466"/>
                    <a:gd name="connsiteY0" fmla="*/ 142875 h 1140625"/>
                    <a:gd name="connsiteX1" fmla="*/ 678466 w 678466"/>
                    <a:gd name="connsiteY1" fmla="*/ 0 h 1140625"/>
                    <a:gd name="connsiteX2" fmla="*/ 370491 w 678466"/>
                    <a:gd name="connsiteY2" fmla="*/ 759714 h 1140625"/>
                    <a:gd name="connsiteX3" fmla="*/ 154770 w 678466"/>
                    <a:gd name="connsiteY3" fmla="*/ 1140625 h 1140625"/>
                    <a:gd name="connsiteX4" fmla="*/ 0 w 678466"/>
                    <a:gd name="connsiteY4" fmla="*/ 1067689 h 1140625"/>
                    <a:gd name="connsiteX5" fmla="*/ 370670 w 678466"/>
                    <a:gd name="connsiteY5" fmla="*/ 264325 h 1140625"/>
                    <a:gd name="connsiteX6" fmla="*/ 352425 w 678466"/>
                    <a:gd name="connsiteY6" fmla="*/ 142875 h 1140625"/>
                    <a:gd name="connsiteX0" fmla="*/ 352425 w 678466"/>
                    <a:gd name="connsiteY0" fmla="*/ 142875 h 1140625"/>
                    <a:gd name="connsiteX1" fmla="*/ 678466 w 678466"/>
                    <a:gd name="connsiteY1" fmla="*/ 0 h 1140625"/>
                    <a:gd name="connsiteX2" fmla="*/ 440520 w 678466"/>
                    <a:gd name="connsiteY2" fmla="*/ 591350 h 1140625"/>
                    <a:gd name="connsiteX3" fmla="*/ 370491 w 678466"/>
                    <a:gd name="connsiteY3" fmla="*/ 759714 h 1140625"/>
                    <a:gd name="connsiteX4" fmla="*/ 154770 w 678466"/>
                    <a:gd name="connsiteY4" fmla="*/ 1140625 h 1140625"/>
                    <a:gd name="connsiteX5" fmla="*/ 0 w 678466"/>
                    <a:gd name="connsiteY5" fmla="*/ 1067689 h 1140625"/>
                    <a:gd name="connsiteX6" fmla="*/ 370670 w 678466"/>
                    <a:gd name="connsiteY6" fmla="*/ 264325 h 1140625"/>
                    <a:gd name="connsiteX7" fmla="*/ 352425 w 678466"/>
                    <a:gd name="connsiteY7" fmla="*/ 142875 h 1140625"/>
                    <a:gd name="connsiteX0" fmla="*/ 352425 w 678466"/>
                    <a:gd name="connsiteY0" fmla="*/ 142875 h 1140625"/>
                    <a:gd name="connsiteX1" fmla="*/ 678466 w 678466"/>
                    <a:gd name="connsiteY1" fmla="*/ 0 h 1140625"/>
                    <a:gd name="connsiteX2" fmla="*/ 408770 w 678466"/>
                    <a:gd name="connsiteY2" fmla="*/ 699300 h 1140625"/>
                    <a:gd name="connsiteX3" fmla="*/ 370491 w 678466"/>
                    <a:gd name="connsiteY3" fmla="*/ 759714 h 1140625"/>
                    <a:gd name="connsiteX4" fmla="*/ 154770 w 678466"/>
                    <a:gd name="connsiteY4" fmla="*/ 1140625 h 1140625"/>
                    <a:gd name="connsiteX5" fmla="*/ 0 w 678466"/>
                    <a:gd name="connsiteY5" fmla="*/ 1067689 h 1140625"/>
                    <a:gd name="connsiteX6" fmla="*/ 370670 w 678466"/>
                    <a:gd name="connsiteY6" fmla="*/ 264325 h 1140625"/>
                    <a:gd name="connsiteX7" fmla="*/ 352425 w 678466"/>
                    <a:gd name="connsiteY7" fmla="*/ 142875 h 1140625"/>
                    <a:gd name="connsiteX0" fmla="*/ 352425 w 678466"/>
                    <a:gd name="connsiteY0" fmla="*/ 142875 h 1140625"/>
                    <a:gd name="connsiteX1" fmla="*/ 678466 w 678466"/>
                    <a:gd name="connsiteY1" fmla="*/ 0 h 1140625"/>
                    <a:gd name="connsiteX2" fmla="*/ 567520 w 678466"/>
                    <a:gd name="connsiteY2" fmla="*/ 785025 h 1140625"/>
                    <a:gd name="connsiteX3" fmla="*/ 370491 w 678466"/>
                    <a:gd name="connsiteY3" fmla="*/ 759714 h 1140625"/>
                    <a:gd name="connsiteX4" fmla="*/ 154770 w 678466"/>
                    <a:gd name="connsiteY4" fmla="*/ 1140625 h 1140625"/>
                    <a:gd name="connsiteX5" fmla="*/ 0 w 678466"/>
                    <a:gd name="connsiteY5" fmla="*/ 1067689 h 1140625"/>
                    <a:gd name="connsiteX6" fmla="*/ 370670 w 678466"/>
                    <a:gd name="connsiteY6" fmla="*/ 264325 h 1140625"/>
                    <a:gd name="connsiteX7" fmla="*/ 352425 w 678466"/>
                    <a:gd name="connsiteY7" fmla="*/ 142875 h 1140625"/>
                    <a:gd name="connsiteX0" fmla="*/ 352425 w 678466"/>
                    <a:gd name="connsiteY0" fmla="*/ 142875 h 1140625"/>
                    <a:gd name="connsiteX1" fmla="*/ 678466 w 678466"/>
                    <a:gd name="connsiteY1" fmla="*/ 0 h 1140625"/>
                    <a:gd name="connsiteX2" fmla="*/ 491320 w 678466"/>
                    <a:gd name="connsiteY2" fmla="*/ 712000 h 1140625"/>
                    <a:gd name="connsiteX3" fmla="*/ 370491 w 678466"/>
                    <a:gd name="connsiteY3" fmla="*/ 759714 h 1140625"/>
                    <a:gd name="connsiteX4" fmla="*/ 154770 w 678466"/>
                    <a:gd name="connsiteY4" fmla="*/ 1140625 h 1140625"/>
                    <a:gd name="connsiteX5" fmla="*/ 0 w 678466"/>
                    <a:gd name="connsiteY5" fmla="*/ 1067689 h 1140625"/>
                    <a:gd name="connsiteX6" fmla="*/ 370670 w 678466"/>
                    <a:gd name="connsiteY6" fmla="*/ 264325 h 1140625"/>
                    <a:gd name="connsiteX7" fmla="*/ 352425 w 678466"/>
                    <a:gd name="connsiteY7" fmla="*/ 142875 h 1140625"/>
                    <a:gd name="connsiteX0" fmla="*/ 352425 w 678466"/>
                    <a:gd name="connsiteY0" fmla="*/ 142875 h 1140625"/>
                    <a:gd name="connsiteX1" fmla="*/ 678466 w 678466"/>
                    <a:gd name="connsiteY1" fmla="*/ 0 h 1140625"/>
                    <a:gd name="connsiteX2" fmla="*/ 516720 w 678466"/>
                    <a:gd name="connsiteY2" fmla="*/ 604050 h 1140625"/>
                    <a:gd name="connsiteX3" fmla="*/ 491320 w 678466"/>
                    <a:gd name="connsiteY3" fmla="*/ 712000 h 1140625"/>
                    <a:gd name="connsiteX4" fmla="*/ 370491 w 678466"/>
                    <a:gd name="connsiteY4" fmla="*/ 759714 h 1140625"/>
                    <a:gd name="connsiteX5" fmla="*/ 154770 w 678466"/>
                    <a:gd name="connsiteY5" fmla="*/ 1140625 h 1140625"/>
                    <a:gd name="connsiteX6" fmla="*/ 0 w 678466"/>
                    <a:gd name="connsiteY6" fmla="*/ 1067689 h 1140625"/>
                    <a:gd name="connsiteX7" fmla="*/ 370670 w 678466"/>
                    <a:gd name="connsiteY7" fmla="*/ 264325 h 1140625"/>
                    <a:gd name="connsiteX8" fmla="*/ 352425 w 678466"/>
                    <a:gd name="connsiteY8" fmla="*/ 142875 h 1140625"/>
                    <a:gd name="connsiteX0" fmla="*/ 352425 w 678466"/>
                    <a:gd name="connsiteY0" fmla="*/ 142875 h 1140625"/>
                    <a:gd name="connsiteX1" fmla="*/ 678466 w 678466"/>
                    <a:gd name="connsiteY1" fmla="*/ 0 h 1140625"/>
                    <a:gd name="connsiteX2" fmla="*/ 669120 w 678466"/>
                    <a:gd name="connsiteY2" fmla="*/ 753275 h 1140625"/>
                    <a:gd name="connsiteX3" fmla="*/ 491320 w 678466"/>
                    <a:gd name="connsiteY3" fmla="*/ 712000 h 1140625"/>
                    <a:gd name="connsiteX4" fmla="*/ 370491 w 678466"/>
                    <a:gd name="connsiteY4" fmla="*/ 759714 h 1140625"/>
                    <a:gd name="connsiteX5" fmla="*/ 154770 w 678466"/>
                    <a:gd name="connsiteY5" fmla="*/ 1140625 h 1140625"/>
                    <a:gd name="connsiteX6" fmla="*/ 0 w 678466"/>
                    <a:gd name="connsiteY6" fmla="*/ 1067689 h 1140625"/>
                    <a:gd name="connsiteX7" fmla="*/ 370670 w 678466"/>
                    <a:gd name="connsiteY7" fmla="*/ 264325 h 1140625"/>
                    <a:gd name="connsiteX8" fmla="*/ 352425 w 678466"/>
                    <a:gd name="connsiteY8" fmla="*/ 142875 h 1140625"/>
                    <a:gd name="connsiteX0" fmla="*/ 352425 w 678466"/>
                    <a:gd name="connsiteY0" fmla="*/ 142875 h 1140625"/>
                    <a:gd name="connsiteX1" fmla="*/ 678466 w 678466"/>
                    <a:gd name="connsiteY1" fmla="*/ 0 h 1140625"/>
                    <a:gd name="connsiteX2" fmla="*/ 672295 w 678466"/>
                    <a:gd name="connsiteY2" fmla="*/ 381800 h 1140625"/>
                    <a:gd name="connsiteX3" fmla="*/ 669120 w 678466"/>
                    <a:gd name="connsiteY3" fmla="*/ 753275 h 1140625"/>
                    <a:gd name="connsiteX4" fmla="*/ 491320 w 678466"/>
                    <a:gd name="connsiteY4" fmla="*/ 712000 h 1140625"/>
                    <a:gd name="connsiteX5" fmla="*/ 370491 w 678466"/>
                    <a:gd name="connsiteY5" fmla="*/ 759714 h 1140625"/>
                    <a:gd name="connsiteX6" fmla="*/ 154770 w 678466"/>
                    <a:gd name="connsiteY6" fmla="*/ 1140625 h 1140625"/>
                    <a:gd name="connsiteX7" fmla="*/ 0 w 678466"/>
                    <a:gd name="connsiteY7" fmla="*/ 1067689 h 1140625"/>
                    <a:gd name="connsiteX8" fmla="*/ 370670 w 678466"/>
                    <a:gd name="connsiteY8" fmla="*/ 264325 h 1140625"/>
                    <a:gd name="connsiteX9" fmla="*/ 352425 w 678466"/>
                    <a:gd name="connsiteY9" fmla="*/ 142875 h 1140625"/>
                    <a:gd name="connsiteX0" fmla="*/ 352425 w 834220"/>
                    <a:gd name="connsiteY0" fmla="*/ 142875 h 1140625"/>
                    <a:gd name="connsiteX1" fmla="*/ 678466 w 834220"/>
                    <a:gd name="connsiteY1" fmla="*/ 0 h 1140625"/>
                    <a:gd name="connsiteX2" fmla="*/ 834220 w 834220"/>
                    <a:gd name="connsiteY2" fmla="*/ 610400 h 1140625"/>
                    <a:gd name="connsiteX3" fmla="*/ 669120 w 834220"/>
                    <a:gd name="connsiteY3" fmla="*/ 753275 h 1140625"/>
                    <a:gd name="connsiteX4" fmla="*/ 491320 w 834220"/>
                    <a:gd name="connsiteY4" fmla="*/ 712000 h 1140625"/>
                    <a:gd name="connsiteX5" fmla="*/ 370491 w 834220"/>
                    <a:gd name="connsiteY5" fmla="*/ 759714 h 1140625"/>
                    <a:gd name="connsiteX6" fmla="*/ 154770 w 834220"/>
                    <a:gd name="connsiteY6" fmla="*/ 1140625 h 1140625"/>
                    <a:gd name="connsiteX7" fmla="*/ 0 w 834220"/>
                    <a:gd name="connsiteY7" fmla="*/ 1067689 h 1140625"/>
                    <a:gd name="connsiteX8" fmla="*/ 370670 w 834220"/>
                    <a:gd name="connsiteY8" fmla="*/ 264325 h 1140625"/>
                    <a:gd name="connsiteX9" fmla="*/ 352425 w 834220"/>
                    <a:gd name="connsiteY9" fmla="*/ 142875 h 1140625"/>
                    <a:gd name="connsiteX0" fmla="*/ 352425 w 834220"/>
                    <a:gd name="connsiteY0" fmla="*/ 142875 h 1140625"/>
                    <a:gd name="connsiteX1" fmla="*/ 678466 w 834220"/>
                    <a:gd name="connsiteY1" fmla="*/ 0 h 1140625"/>
                    <a:gd name="connsiteX2" fmla="*/ 834220 w 834220"/>
                    <a:gd name="connsiteY2" fmla="*/ 610400 h 1140625"/>
                    <a:gd name="connsiteX3" fmla="*/ 669120 w 834220"/>
                    <a:gd name="connsiteY3" fmla="*/ 753275 h 1140625"/>
                    <a:gd name="connsiteX4" fmla="*/ 491320 w 834220"/>
                    <a:gd name="connsiteY4" fmla="*/ 712000 h 1140625"/>
                    <a:gd name="connsiteX5" fmla="*/ 370491 w 834220"/>
                    <a:gd name="connsiteY5" fmla="*/ 759714 h 1140625"/>
                    <a:gd name="connsiteX6" fmla="*/ 154770 w 834220"/>
                    <a:gd name="connsiteY6" fmla="*/ 1140625 h 1140625"/>
                    <a:gd name="connsiteX7" fmla="*/ 0 w 834220"/>
                    <a:gd name="connsiteY7" fmla="*/ 1067689 h 1140625"/>
                    <a:gd name="connsiteX8" fmla="*/ 370670 w 834220"/>
                    <a:gd name="connsiteY8" fmla="*/ 264325 h 1140625"/>
                    <a:gd name="connsiteX9" fmla="*/ 352425 w 834220"/>
                    <a:gd name="connsiteY9" fmla="*/ 142875 h 1140625"/>
                    <a:gd name="connsiteX0" fmla="*/ 352425 w 834220"/>
                    <a:gd name="connsiteY0" fmla="*/ 142875 h 1140625"/>
                    <a:gd name="connsiteX1" fmla="*/ 678466 w 834220"/>
                    <a:gd name="connsiteY1" fmla="*/ 0 h 1140625"/>
                    <a:gd name="connsiteX2" fmla="*/ 834220 w 834220"/>
                    <a:gd name="connsiteY2" fmla="*/ 610400 h 1140625"/>
                    <a:gd name="connsiteX3" fmla="*/ 669120 w 834220"/>
                    <a:gd name="connsiteY3" fmla="*/ 753275 h 1140625"/>
                    <a:gd name="connsiteX4" fmla="*/ 491320 w 834220"/>
                    <a:gd name="connsiteY4" fmla="*/ 712000 h 1140625"/>
                    <a:gd name="connsiteX5" fmla="*/ 370491 w 834220"/>
                    <a:gd name="connsiteY5" fmla="*/ 759714 h 1140625"/>
                    <a:gd name="connsiteX6" fmla="*/ 154770 w 834220"/>
                    <a:gd name="connsiteY6" fmla="*/ 1140625 h 1140625"/>
                    <a:gd name="connsiteX7" fmla="*/ 0 w 834220"/>
                    <a:gd name="connsiteY7" fmla="*/ 1067689 h 1140625"/>
                    <a:gd name="connsiteX8" fmla="*/ 370670 w 834220"/>
                    <a:gd name="connsiteY8" fmla="*/ 264325 h 1140625"/>
                    <a:gd name="connsiteX9" fmla="*/ 352425 w 834220"/>
                    <a:gd name="connsiteY9" fmla="*/ 142875 h 1140625"/>
                    <a:gd name="connsiteX0" fmla="*/ 352425 w 834220"/>
                    <a:gd name="connsiteY0" fmla="*/ 142875 h 1140625"/>
                    <a:gd name="connsiteX1" fmla="*/ 678466 w 834220"/>
                    <a:gd name="connsiteY1" fmla="*/ 0 h 1140625"/>
                    <a:gd name="connsiteX2" fmla="*/ 834220 w 834220"/>
                    <a:gd name="connsiteY2" fmla="*/ 610400 h 1140625"/>
                    <a:gd name="connsiteX3" fmla="*/ 777070 w 834220"/>
                    <a:gd name="connsiteY3" fmla="*/ 658025 h 1140625"/>
                    <a:gd name="connsiteX4" fmla="*/ 669120 w 834220"/>
                    <a:gd name="connsiteY4" fmla="*/ 753275 h 1140625"/>
                    <a:gd name="connsiteX5" fmla="*/ 491320 w 834220"/>
                    <a:gd name="connsiteY5" fmla="*/ 712000 h 1140625"/>
                    <a:gd name="connsiteX6" fmla="*/ 370491 w 834220"/>
                    <a:gd name="connsiteY6" fmla="*/ 759714 h 1140625"/>
                    <a:gd name="connsiteX7" fmla="*/ 154770 w 834220"/>
                    <a:gd name="connsiteY7" fmla="*/ 1140625 h 1140625"/>
                    <a:gd name="connsiteX8" fmla="*/ 0 w 834220"/>
                    <a:gd name="connsiteY8" fmla="*/ 1067689 h 1140625"/>
                    <a:gd name="connsiteX9" fmla="*/ 370670 w 834220"/>
                    <a:gd name="connsiteY9" fmla="*/ 264325 h 1140625"/>
                    <a:gd name="connsiteX10" fmla="*/ 352425 w 834220"/>
                    <a:gd name="connsiteY10" fmla="*/ 142875 h 1140625"/>
                    <a:gd name="connsiteX0" fmla="*/ 352425 w 916770"/>
                    <a:gd name="connsiteY0" fmla="*/ 142875 h 1140625"/>
                    <a:gd name="connsiteX1" fmla="*/ 678466 w 916770"/>
                    <a:gd name="connsiteY1" fmla="*/ 0 h 1140625"/>
                    <a:gd name="connsiteX2" fmla="*/ 834220 w 916770"/>
                    <a:gd name="connsiteY2" fmla="*/ 610400 h 1140625"/>
                    <a:gd name="connsiteX3" fmla="*/ 916770 w 916770"/>
                    <a:gd name="connsiteY3" fmla="*/ 991400 h 1140625"/>
                    <a:gd name="connsiteX4" fmla="*/ 669120 w 916770"/>
                    <a:gd name="connsiteY4" fmla="*/ 753275 h 1140625"/>
                    <a:gd name="connsiteX5" fmla="*/ 491320 w 916770"/>
                    <a:gd name="connsiteY5" fmla="*/ 712000 h 1140625"/>
                    <a:gd name="connsiteX6" fmla="*/ 370491 w 916770"/>
                    <a:gd name="connsiteY6" fmla="*/ 759714 h 1140625"/>
                    <a:gd name="connsiteX7" fmla="*/ 154770 w 916770"/>
                    <a:gd name="connsiteY7" fmla="*/ 1140625 h 1140625"/>
                    <a:gd name="connsiteX8" fmla="*/ 0 w 916770"/>
                    <a:gd name="connsiteY8" fmla="*/ 1067689 h 1140625"/>
                    <a:gd name="connsiteX9" fmla="*/ 370670 w 916770"/>
                    <a:gd name="connsiteY9" fmla="*/ 264325 h 1140625"/>
                    <a:gd name="connsiteX10" fmla="*/ 352425 w 916770"/>
                    <a:gd name="connsiteY10" fmla="*/ 142875 h 1140625"/>
                    <a:gd name="connsiteX0" fmla="*/ 352425 w 916770"/>
                    <a:gd name="connsiteY0" fmla="*/ 142875 h 1140625"/>
                    <a:gd name="connsiteX1" fmla="*/ 678466 w 916770"/>
                    <a:gd name="connsiteY1" fmla="*/ 0 h 1140625"/>
                    <a:gd name="connsiteX2" fmla="*/ 834220 w 916770"/>
                    <a:gd name="connsiteY2" fmla="*/ 610400 h 1140625"/>
                    <a:gd name="connsiteX3" fmla="*/ 916770 w 916770"/>
                    <a:gd name="connsiteY3" fmla="*/ 991400 h 1140625"/>
                    <a:gd name="connsiteX4" fmla="*/ 748495 w 916770"/>
                    <a:gd name="connsiteY4" fmla="*/ 829475 h 1140625"/>
                    <a:gd name="connsiteX5" fmla="*/ 669120 w 916770"/>
                    <a:gd name="connsiteY5" fmla="*/ 753275 h 1140625"/>
                    <a:gd name="connsiteX6" fmla="*/ 491320 w 916770"/>
                    <a:gd name="connsiteY6" fmla="*/ 712000 h 1140625"/>
                    <a:gd name="connsiteX7" fmla="*/ 370491 w 916770"/>
                    <a:gd name="connsiteY7" fmla="*/ 759714 h 1140625"/>
                    <a:gd name="connsiteX8" fmla="*/ 154770 w 916770"/>
                    <a:gd name="connsiteY8" fmla="*/ 1140625 h 1140625"/>
                    <a:gd name="connsiteX9" fmla="*/ 0 w 916770"/>
                    <a:gd name="connsiteY9" fmla="*/ 1067689 h 1140625"/>
                    <a:gd name="connsiteX10" fmla="*/ 370670 w 916770"/>
                    <a:gd name="connsiteY10" fmla="*/ 264325 h 1140625"/>
                    <a:gd name="connsiteX11" fmla="*/ 352425 w 916770"/>
                    <a:gd name="connsiteY11" fmla="*/ 142875 h 1140625"/>
                    <a:gd name="connsiteX0" fmla="*/ 352425 w 916770"/>
                    <a:gd name="connsiteY0" fmla="*/ 142875 h 1140625"/>
                    <a:gd name="connsiteX1" fmla="*/ 678466 w 916770"/>
                    <a:gd name="connsiteY1" fmla="*/ 0 h 1140625"/>
                    <a:gd name="connsiteX2" fmla="*/ 834220 w 916770"/>
                    <a:gd name="connsiteY2" fmla="*/ 610400 h 1140625"/>
                    <a:gd name="connsiteX3" fmla="*/ 916770 w 916770"/>
                    <a:gd name="connsiteY3" fmla="*/ 991400 h 1140625"/>
                    <a:gd name="connsiteX4" fmla="*/ 748495 w 916770"/>
                    <a:gd name="connsiteY4" fmla="*/ 1007275 h 1140625"/>
                    <a:gd name="connsiteX5" fmla="*/ 669120 w 916770"/>
                    <a:gd name="connsiteY5" fmla="*/ 753275 h 1140625"/>
                    <a:gd name="connsiteX6" fmla="*/ 491320 w 916770"/>
                    <a:gd name="connsiteY6" fmla="*/ 712000 h 1140625"/>
                    <a:gd name="connsiteX7" fmla="*/ 370491 w 916770"/>
                    <a:gd name="connsiteY7" fmla="*/ 759714 h 1140625"/>
                    <a:gd name="connsiteX8" fmla="*/ 154770 w 916770"/>
                    <a:gd name="connsiteY8" fmla="*/ 1140625 h 1140625"/>
                    <a:gd name="connsiteX9" fmla="*/ 0 w 916770"/>
                    <a:gd name="connsiteY9" fmla="*/ 1067689 h 1140625"/>
                    <a:gd name="connsiteX10" fmla="*/ 370670 w 916770"/>
                    <a:gd name="connsiteY10" fmla="*/ 264325 h 1140625"/>
                    <a:gd name="connsiteX11" fmla="*/ 352425 w 916770"/>
                    <a:gd name="connsiteY11" fmla="*/ 142875 h 1140625"/>
                    <a:gd name="connsiteX0" fmla="*/ 352425 w 916770"/>
                    <a:gd name="connsiteY0" fmla="*/ 142875 h 1140625"/>
                    <a:gd name="connsiteX1" fmla="*/ 678466 w 916770"/>
                    <a:gd name="connsiteY1" fmla="*/ 0 h 1140625"/>
                    <a:gd name="connsiteX2" fmla="*/ 761195 w 916770"/>
                    <a:gd name="connsiteY2" fmla="*/ 327825 h 1140625"/>
                    <a:gd name="connsiteX3" fmla="*/ 834220 w 916770"/>
                    <a:gd name="connsiteY3" fmla="*/ 610400 h 1140625"/>
                    <a:gd name="connsiteX4" fmla="*/ 916770 w 916770"/>
                    <a:gd name="connsiteY4" fmla="*/ 991400 h 1140625"/>
                    <a:gd name="connsiteX5" fmla="*/ 748495 w 916770"/>
                    <a:gd name="connsiteY5" fmla="*/ 1007275 h 1140625"/>
                    <a:gd name="connsiteX6" fmla="*/ 669120 w 916770"/>
                    <a:gd name="connsiteY6" fmla="*/ 753275 h 1140625"/>
                    <a:gd name="connsiteX7" fmla="*/ 491320 w 916770"/>
                    <a:gd name="connsiteY7" fmla="*/ 712000 h 1140625"/>
                    <a:gd name="connsiteX8" fmla="*/ 370491 w 916770"/>
                    <a:gd name="connsiteY8" fmla="*/ 759714 h 1140625"/>
                    <a:gd name="connsiteX9" fmla="*/ 154770 w 916770"/>
                    <a:gd name="connsiteY9" fmla="*/ 1140625 h 1140625"/>
                    <a:gd name="connsiteX10" fmla="*/ 0 w 916770"/>
                    <a:gd name="connsiteY10" fmla="*/ 1067689 h 1140625"/>
                    <a:gd name="connsiteX11" fmla="*/ 370670 w 916770"/>
                    <a:gd name="connsiteY11" fmla="*/ 264325 h 1140625"/>
                    <a:gd name="connsiteX12" fmla="*/ 352425 w 916770"/>
                    <a:gd name="connsiteY12" fmla="*/ 142875 h 1140625"/>
                    <a:gd name="connsiteX0" fmla="*/ 352425 w 916770"/>
                    <a:gd name="connsiteY0" fmla="*/ 142875 h 1140625"/>
                    <a:gd name="connsiteX1" fmla="*/ 678466 w 916770"/>
                    <a:gd name="connsiteY1" fmla="*/ 0 h 1140625"/>
                    <a:gd name="connsiteX2" fmla="*/ 592920 w 916770"/>
                    <a:gd name="connsiteY2" fmla="*/ 553250 h 1140625"/>
                    <a:gd name="connsiteX3" fmla="*/ 834220 w 916770"/>
                    <a:gd name="connsiteY3" fmla="*/ 610400 h 1140625"/>
                    <a:gd name="connsiteX4" fmla="*/ 916770 w 916770"/>
                    <a:gd name="connsiteY4" fmla="*/ 991400 h 1140625"/>
                    <a:gd name="connsiteX5" fmla="*/ 748495 w 916770"/>
                    <a:gd name="connsiteY5" fmla="*/ 1007275 h 1140625"/>
                    <a:gd name="connsiteX6" fmla="*/ 669120 w 916770"/>
                    <a:gd name="connsiteY6" fmla="*/ 753275 h 1140625"/>
                    <a:gd name="connsiteX7" fmla="*/ 491320 w 916770"/>
                    <a:gd name="connsiteY7" fmla="*/ 712000 h 1140625"/>
                    <a:gd name="connsiteX8" fmla="*/ 370491 w 916770"/>
                    <a:gd name="connsiteY8" fmla="*/ 759714 h 1140625"/>
                    <a:gd name="connsiteX9" fmla="*/ 154770 w 916770"/>
                    <a:gd name="connsiteY9" fmla="*/ 1140625 h 1140625"/>
                    <a:gd name="connsiteX10" fmla="*/ 0 w 916770"/>
                    <a:gd name="connsiteY10" fmla="*/ 1067689 h 1140625"/>
                    <a:gd name="connsiteX11" fmla="*/ 370670 w 916770"/>
                    <a:gd name="connsiteY11" fmla="*/ 264325 h 1140625"/>
                    <a:gd name="connsiteX12" fmla="*/ 352425 w 916770"/>
                    <a:gd name="connsiteY12" fmla="*/ 142875 h 1140625"/>
                    <a:gd name="connsiteX0" fmla="*/ 352425 w 916770"/>
                    <a:gd name="connsiteY0" fmla="*/ 142875 h 1140625"/>
                    <a:gd name="connsiteX1" fmla="*/ 678466 w 916770"/>
                    <a:gd name="connsiteY1" fmla="*/ 0 h 1140625"/>
                    <a:gd name="connsiteX2" fmla="*/ 643720 w 916770"/>
                    <a:gd name="connsiteY2" fmla="*/ 232575 h 1140625"/>
                    <a:gd name="connsiteX3" fmla="*/ 592920 w 916770"/>
                    <a:gd name="connsiteY3" fmla="*/ 553250 h 1140625"/>
                    <a:gd name="connsiteX4" fmla="*/ 834220 w 916770"/>
                    <a:gd name="connsiteY4" fmla="*/ 610400 h 1140625"/>
                    <a:gd name="connsiteX5" fmla="*/ 916770 w 916770"/>
                    <a:gd name="connsiteY5" fmla="*/ 991400 h 1140625"/>
                    <a:gd name="connsiteX6" fmla="*/ 748495 w 916770"/>
                    <a:gd name="connsiteY6" fmla="*/ 1007275 h 1140625"/>
                    <a:gd name="connsiteX7" fmla="*/ 669120 w 916770"/>
                    <a:gd name="connsiteY7" fmla="*/ 753275 h 1140625"/>
                    <a:gd name="connsiteX8" fmla="*/ 491320 w 916770"/>
                    <a:gd name="connsiteY8" fmla="*/ 712000 h 1140625"/>
                    <a:gd name="connsiteX9" fmla="*/ 370491 w 916770"/>
                    <a:gd name="connsiteY9" fmla="*/ 759714 h 1140625"/>
                    <a:gd name="connsiteX10" fmla="*/ 154770 w 916770"/>
                    <a:gd name="connsiteY10" fmla="*/ 1140625 h 1140625"/>
                    <a:gd name="connsiteX11" fmla="*/ 0 w 916770"/>
                    <a:gd name="connsiteY11" fmla="*/ 1067689 h 1140625"/>
                    <a:gd name="connsiteX12" fmla="*/ 370670 w 916770"/>
                    <a:gd name="connsiteY12" fmla="*/ 264325 h 1140625"/>
                    <a:gd name="connsiteX13" fmla="*/ 352425 w 916770"/>
                    <a:gd name="connsiteY13" fmla="*/ 142875 h 1140625"/>
                    <a:gd name="connsiteX0" fmla="*/ 352425 w 916770"/>
                    <a:gd name="connsiteY0" fmla="*/ 142875 h 1140625"/>
                    <a:gd name="connsiteX1" fmla="*/ 678466 w 916770"/>
                    <a:gd name="connsiteY1" fmla="*/ 0 h 1140625"/>
                    <a:gd name="connsiteX2" fmla="*/ 650070 w 916770"/>
                    <a:gd name="connsiteY2" fmla="*/ 324650 h 1140625"/>
                    <a:gd name="connsiteX3" fmla="*/ 592920 w 916770"/>
                    <a:gd name="connsiteY3" fmla="*/ 553250 h 1140625"/>
                    <a:gd name="connsiteX4" fmla="*/ 834220 w 916770"/>
                    <a:gd name="connsiteY4" fmla="*/ 610400 h 1140625"/>
                    <a:gd name="connsiteX5" fmla="*/ 916770 w 916770"/>
                    <a:gd name="connsiteY5" fmla="*/ 991400 h 1140625"/>
                    <a:gd name="connsiteX6" fmla="*/ 748495 w 916770"/>
                    <a:gd name="connsiteY6" fmla="*/ 1007275 h 1140625"/>
                    <a:gd name="connsiteX7" fmla="*/ 669120 w 916770"/>
                    <a:gd name="connsiteY7" fmla="*/ 753275 h 1140625"/>
                    <a:gd name="connsiteX8" fmla="*/ 491320 w 916770"/>
                    <a:gd name="connsiteY8" fmla="*/ 712000 h 1140625"/>
                    <a:gd name="connsiteX9" fmla="*/ 370491 w 916770"/>
                    <a:gd name="connsiteY9" fmla="*/ 759714 h 1140625"/>
                    <a:gd name="connsiteX10" fmla="*/ 154770 w 916770"/>
                    <a:gd name="connsiteY10" fmla="*/ 1140625 h 1140625"/>
                    <a:gd name="connsiteX11" fmla="*/ 0 w 916770"/>
                    <a:gd name="connsiteY11" fmla="*/ 1067689 h 1140625"/>
                    <a:gd name="connsiteX12" fmla="*/ 370670 w 916770"/>
                    <a:gd name="connsiteY12" fmla="*/ 264325 h 1140625"/>
                    <a:gd name="connsiteX13" fmla="*/ 352425 w 916770"/>
                    <a:gd name="connsiteY13" fmla="*/ 142875 h 1140625"/>
                    <a:gd name="connsiteX0" fmla="*/ 352425 w 916770"/>
                    <a:gd name="connsiteY0" fmla="*/ 142875 h 1140625"/>
                    <a:gd name="connsiteX1" fmla="*/ 678466 w 916770"/>
                    <a:gd name="connsiteY1" fmla="*/ 0 h 1140625"/>
                    <a:gd name="connsiteX2" fmla="*/ 650070 w 916770"/>
                    <a:gd name="connsiteY2" fmla="*/ 324650 h 1140625"/>
                    <a:gd name="connsiteX3" fmla="*/ 618320 w 916770"/>
                    <a:gd name="connsiteY3" fmla="*/ 477050 h 1140625"/>
                    <a:gd name="connsiteX4" fmla="*/ 592920 w 916770"/>
                    <a:gd name="connsiteY4" fmla="*/ 553250 h 1140625"/>
                    <a:gd name="connsiteX5" fmla="*/ 834220 w 916770"/>
                    <a:gd name="connsiteY5" fmla="*/ 610400 h 1140625"/>
                    <a:gd name="connsiteX6" fmla="*/ 916770 w 916770"/>
                    <a:gd name="connsiteY6" fmla="*/ 991400 h 1140625"/>
                    <a:gd name="connsiteX7" fmla="*/ 748495 w 916770"/>
                    <a:gd name="connsiteY7" fmla="*/ 1007275 h 1140625"/>
                    <a:gd name="connsiteX8" fmla="*/ 669120 w 916770"/>
                    <a:gd name="connsiteY8" fmla="*/ 753275 h 1140625"/>
                    <a:gd name="connsiteX9" fmla="*/ 491320 w 916770"/>
                    <a:gd name="connsiteY9" fmla="*/ 712000 h 1140625"/>
                    <a:gd name="connsiteX10" fmla="*/ 370491 w 916770"/>
                    <a:gd name="connsiteY10" fmla="*/ 759714 h 1140625"/>
                    <a:gd name="connsiteX11" fmla="*/ 154770 w 916770"/>
                    <a:gd name="connsiteY11" fmla="*/ 1140625 h 1140625"/>
                    <a:gd name="connsiteX12" fmla="*/ 0 w 916770"/>
                    <a:gd name="connsiteY12" fmla="*/ 1067689 h 1140625"/>
                    <a:gd name="connsiteX13" fmla="*/ 370670 w 916770"/>
                    <a:gd name="connsiteY13" fmla="*/ 264325 h 1140625"/>
                    <a:gd name="connsiteX14" fmla="*/ 352425 w 916770"/>
                    <a:gd name="connsiteY14" fmla="*/ 142875 h 1140625"/>
                    <a:gd name="connsiteX0" fmla="*/ 352425 w 916770"/>
                    <a:gd name="connsiteY0" fmla="*/ 142875 h 1140625"/>
                    <a:gd name="connsiteX1" fmla="*/ 678466 w 916770"/>
                    <a:gd name="connsiteY1" fmla="*/ 0 h 1140625"/>
                    <a:gd name="connsiteX2" fmla="*/ 650070 w 916770"/>
                    <a:gd name="connsiteY2" fmla="*/ 324650 h 1140625"/>
                    <a:gd name="connsiteX3" fmla="*/ 618320 w 916770"/>
                    <a:gd name="connsiteY3" fmla="*/ 477050 h 1140625"/>
                    <a:gd name="connsiteX4" fmla="*/ 615145 w 916770"/>
                    <a:gd name="connsiteY4" fmla="*/ 477050 h 1140625"/>
                    <a:gd name="connsiteX5" fmla="*/ 592920 w 916770"/>
                    <a:gd name="connsiteY5" fmla="*/ 553250 h 1140625"/>
                    <a:gd name="connsiteX6" fmla="*/ 834220 w 916770"/>
                    <a:gd name="connsiteY6" fmla="*/ 610400 h 1140625"/>
                    <a:gd name="connsiteX7" fmla="*/ 916770 w 916770"/>
                    <a:gd name="connsiteY7" fmla="*/ 991400 h 1140625"/>
                    <a:gd name="connsiteX8" fmla="*/ 748495 w 916770"/>
                    <a:gd name="connsiteY8" fmla="*/ 1007275 h 1140625"/>
                    <a:gd name="connsiteX9" fmla="*/ 669120 w 916770"/>
                    <a:gd name="connsiteY9" fmla="*/ 753275 h 1140625"/>
                    <a:gd name="connsiteX10" fmla="*/ 491320 w 916770"/>
                    <a:gd name="connsiteY10" fmla="*/ 712000 h 1140625"/>
                    <a:gd name="connsiteX11" fmla="*/ 370491 w 916770"/>
                    <a:gd name="connsiteY11" fmla="*/ 759714 h 1140625"/>
                    <a:gd name="connsiteX12" fmla="*/ 154770 w 916770"/>
                    <a:gd name="connsiteY12" fmla="*/ 1140625 h 1140625"/>
                    <a:gd name="connsiteX13" fmla="*/ 0 w 916770"/>
                    <a:gd name="connsiteY13" fmla="*/ 1067689 h 1140625"/>
                    <a:gd name="connsiteX14" fmla="*/ 370670 w 916770"/>
                    <a:gd name="connsiteY14" fmla="*/ 264325 h 1140625"/>
                    <a:gd name="connsiteX15" fmla="*/ 352425 w 916770"/>
                    <a:gd name="connsiteY15" fmla="*/ 142875 h 1140625"/>
                    <a:gd name="connsiteX0" fmla="*/ 352425 w 916770"/>
                    <a:gd name="connsiteY0" fmla="*/ 142875 h 1140625"/>
                    <a:gd name="connsiteX1" fmla="*/ 678466 w 916770"/>
                    <a:gd name="connsiteY1" fmla="*/ 0 h 1140625"/>
                    <a:gd name="connsiteX2" fmla="*/ 650070 w 916770"/>
                    <a:gd name="connsiteY2" fmla="*/ 324650 h 1140625"/>
                    <a:gd name="connsiteX3" fmla="*/ 618320 w 916770"/>
                    <a:gd name="connsiteY3" fmla="*/ 477050 h 1140625"/>
                    <a:gd name="connsiteX4" fmla="*/ 637370 w 916770"/>
                    <a:gd name="connsiteY4" fmla="*/ 461175 h 1140625"/>
                    <a:gd name="connsiteX5" fmla="*/ 592920 w 916770"/>
                    <a:gd name="connsiteY5" fmla="*/ 553250 h 1140625"/>
                    <a:gd name="connsiteX6" fmla="*/ 834220 w 916770"/>
                    <a:gd name="connsiteY6" fmla="*/ 610400 h 1140625"/>
                    <a:gd name="connsiteX7" fmla="*/ 916770 w 916770"/>
                    <a:gd name="connsiteY7" fmla="*/ 991400 h 1140625"/>
                    <a:gd name="connsiteX8" fmla="*/ 748495 w 916770"/>
                    <a:gd name="connsiteY8" fmla="*/ 1007275 h 1140625"/>
                    <a:gd name="connsiteX9" fmla="*/ 669120 w 916770"/>
                    <a:gd name="connsiteY9" fmla="*/ 753275 h 1140625"/>
                    <a:gd name="connsiteX10" fmla="*/ 491320 w 916770"/>
                    <a:gd name="connsiteY10" fmla="*/ 712000 h 1140625"/>
                    <a:gd name="connsiteX11" fmla="*/ 370491 w 916770"/>
                    <a:gd name="connsiteY11" fmla="*/ 759714 h 1140625"/>
                    <a:gd name="connsiteX12" fmla="*/ 154770 w 916770"/>
                    <a:gd name="connsiteY12" fmla="*/ 1140625 h 1140625"/>
                    <a:gd name="connsiteX13" fmla="*/ 0 w 916770"/>
                    <a:gd name="connsiteY13" fmla="*/ 1067689 h 1140625"/>
                    <a:gd name="connsiteX14" fmla="*/ 370670 w 916770"/>
                    <a:gd name="connsiteY14" fmla="*/ 264325 h 1140625"/>
                    <a:gd name="connsiteX15" fmla="*/ 352425 w 916770"/>
                    <a:gd name="connsiteY15" fmla="*/ 142875 h 1140625"/>
                    <a:gd name="connsiteX0" fmla="*/ 352425 w 916770"/>
                    <a:gd name="connsiteY0" fmla="*/ 142875 h 1140625"/>
                    <a:gd name="connsiteX1" fmla="*/ 678466 w 916770"/>
                    <a:gd name="connsiteY1" fmla="*/ 0 h 1140625"/>
                    <a:gd name="connsiteX2" fmla="*/ 650070 w 916770"/>
                    <a:gd name="connsiteY2" fmla="*/ 324650 h 1140625"/>
                    <a:gd name="connsiteX3" fmla="*/ 618320 w 916770"/>
                    <a:gd name="connsiteY3" fmla="*/ 477050 h 1140625"/>
                    <a:gd name="connsiteX4" fmla="*/ 592920 w 916770"/>
                    <a:gd name="connsiteY4" fmla="*/ 553250 h 1140625"/>
                    <a:gd name="connsiteX5" fmla="*/ 834220 w 916770"/>
                    <a:gd name="connsiteY5" fmla="*/ 610400 h 1140625"/>
                    <a:gd name="connsiteX6" fmla="*/ 916770 w 916770"/>
                    <a:gd name="connsiteY6" fmla="*/ 991400 h 1140625"/>
                    <a:gd name="connsiteX7" fmla="*/ 748495 w 916770"/>
                    <a:gd name="connsiteY7" fmla="*/ 1007275 h 1140625"/>
                    <a:gd name="connsiteX8" fmla="*/ 669120 w 916770"/>
                    <a:gd name="connsiteY8" fmla="*/ 753275 h 1140625"/>
                    <a:gd name="connsiteX9" fmla="*/ 491320 w 916770"/>
                    <a:gd name="connsiteY9" fmla="*/ 712000 h 1140625"/>
                    <a:gd name="connsiteX10" fmla="*/ 370491 w 916770"/>
                    <a:gd name="connsiteY10" fmla="*/ 759714 h 1140625"/>
                    <a:gd name="connsiteX11" fmla="*/ 154770 w 916770"/>
                    <a:gd name="connsiteY11" fmla="*/ 1140625 h 1140625"/>
                    <a:gd name="connsiteX12" fmla="*/ 0 w 916770"/>
                    <a:gd name="connsiteY12" fmla="*/ 1067689 h 1140625"/>
                    <a:gd name="connsiteX13" fmla="*/ 370670 w 916770"/>
                    <a:gd name="connsiteY13" fmla="*/ 264325 h 1140625"/>
                    <a:gd name="connsiteX14" fmla="*/ 352425 w 916770"/>
                    <a:gd name="connsiteY14" fmla="*/ 142875 h 1140625"/>
                    <a:gd name="connsiteX0" fmla="*/ 352425 w 916770"/>
                    <a:gd name="connsiteY0" fmla="*/ 142875 h 1140625"/>
                    <a:gd name="connsiteX1" fmla="*/ 678466 w 916770"/>
                    <a:gd name="connsiteY1" fmla="*/ 0 h 1140625"/>
                    <a:gd name="connsiteX2" fmla="*/ 650070 w 916770"/>
                    <a:gd name="connsiteY2" fmla="*/ 324650 h 1140625"/>
                    <a:gd name="connsiteX3" fmla="*/ 567520 w 916770"/>
                    <a:gd name="connsiteY3" fmla="*/ 492925 h 1140625"/>
                    <a:gd name="connsiteX4" fmla="*/ 592920 w 916770"/>
                    <a:gd name="connsiteY4" fmla="*/ 553250 h 1140625"/>
                    <a:gd name="connsiteX5" fmla="*/ 834220 w 916770"/>
                    <a:gd name="connsiteY5" fmla="*/ 610400 h 1140625"/>
                    <a:gd name="connsiteX6" fmla="*/ 916770 w 916770"/>
                    <a:gd name="connsiteY6" fmla="*/ 991400 h 1140625"/>
                    <a:gd name="connsiteX7" fmla="*/ 748495 w 916770"/>
                    <a:gd name="connsiteY7" fmla="*/ 1007275 h 1140625"/>
                    <a:gd name="connsiteX8" fmla="*/ 669120 w 916770"/>
                    <a:gd name="connsiteY8" fmla="*/ 753275 h 1140625"/>
                    <a:gd name="connsiteX9" fmla="*/ 491320 w 916770"/>
                    <a:gd name="connsiteY9" fmla="*/ 712000 h 1140625"/>
                    <a:gd name="connsiteX10" fmla="*/ 370491 w 916770"/>
                    <a:gd name="connsiteY10" fmla="*/ 759714 h 1140625"/>
                    <a:gd name="connsiteX11" fmla="*/ 154770 w 916770"/>
                    <a:gd name="connsiteY11" fmla="*/ 1140625 h 1140625"/>
                    <a:gd name="connsiteX12" fmla="*/ 0 w 916770"/>
                    <a:gd name="connsiteY12" fmla="*/ 1067689 h 1140625"/>
                    <a:gd name="connsiteX13" fmla="*/ 370670 w 916770"/>
                    <a:gd name="connsiteY13" fmla="*/ 264325 h 1140625"/>
                    <a:gd name="connsiteX14" fmla="*/ 352425 w 916770"/>
                    <a:gd name="connsiteY14" fmla="*/ 142875 h 1140625"/>
                    <a:gd name="connsiteX0" fmla="*/ 352425 w 916770"/>
                    <a:gd name="connsiteY0" fmla="*/ 142875 h 1140625"/>
                    <a:gd name="connsiteX1" fmla="*/ 678466 w 916770"/>
                    <a:gd name="connsiteY1" fmla="*/ 0 h 1140625"/>
                    <a:gd name="connsiteX2" fmla="*/ 650070 w 916770"/>
                    <a:gd name="connsiteY2" fmla="*/ 324650 h 1140625"/>
                    <a:gd name="connsiteX3" fmla="*/ 567520 w 916770"/>
                    <a:gd name="connsiteY3" fmla="*/ 492925 h 1140625"/>
                    <a:gd name="connsiteX4" fmla="*/ 592920 w 916770"/>
                    <a:gd name="connsiteY4" fmla="*/ 553250 h 1140625"/>
                    <a:gd name="connsiteX5" fmla="*/ 834220 w 916770"/>
                    <a:gd name="connsiteY5" fmla="*/ 610400 h 1140625"/>
                    <a:gd name="connsiteX6" fmla="*/ 916770 w 916770"/>
                    <a:gd name="connsiteY6" fmla="*/ 991400 h 1140625"/>
                    <a:gd name="connsiteX7" fmla="*/ 748495 w 916770"/>
                    <a:gd name="connsiteY7" fmla="*/ 1007275 h 1140625"/>
                    <a:gd name="connsiteX8" fmla="*/ 669120 w 916770"/>
                    <a:gd name="connsiteY8" fmla="*/ 753275 h 1140625"/>
                    <a:gd name="connsiteX9" fmla="*/ 491320 w 916770"/>
                    <a:gd name="connsiteY9" fmla="*/ 712000 h 1140625"/>
                    <a:gd name="connsiteX10" fmla="*/ 370491 w 916770"/>
                    <a:gd name="connsiteY10" fmla="*/ 759714 h 1140625"/>
                    <a:gd name="connsiteX11" fmla="*/ 154770 w 916770"/>
                    <a:gd name="connsiteY11" fmla="*/ 1140625 h 1140625"/>
                    <a:gd name="connsiteX12" fmla="*/ 0 w 916770"/>
                    <a:gd name="connsiteY12" fmla="*/ 1067689 h 1140625"/>
                    <a:gd name="connsiteX13" fmla="*/ 370670 w 916770"/>
                    <a:gd name="connsiteY13" fmla="*/ 264325 h 1140625"/>
                    <a:gd name="connsiteX14" fmla="*/ 352425 w 916770"/>
                    <a:gd name="connsiteY14" fmla="*/ 142875 h 1140625"/>
                    <a:gd name="connsiteX0" fmla="*/ 352425 w 916770"/>
                    <a:gd name="connsiteY0" fmla="*/ 142875 h 1140625"/>
                    <a:gd name="connsiteX1" fmla="*/ 678466 w 916770"/>
                    <a:gd name="connsiteY1" fmla="*/ 0 h 1140625"/>
                    <a:gd name="connsiteX2" fmla="*/ 650070 w 916770"/>
                    <a:gd name="connsiteY2" fmla="*/ 324650 h 1140625"/>
                    <a:gd name="connsiteX3" fmla="*/ 567520 w 916770"/>
                    <a:gd name="connsiteY3" fmla="*/ 492925 h 1140625"/>
                    <a:gd name="connsiteX4" fmla="*/ 592920 w 916770"/>
                    <a:gd name="connsiteY4" fmla="*/ 553250 h 1140625"/>
                    <a:gd name="connsiteX5" fmla="*/ 834220 w 916770"/>
                    <a:gd name="connsiteY5" fmla="*/ 610400 h 1140625"/>
                    <a:gd name="connsiteX6" fmla="*/ 916770 w 916770"/>
                    <a:gd name="connsiteY6" fmla="*/ 991400 h 1140625"/>
                    <a:gd name="connsiteX7" fmla="*/ 748495 w 916770"/>
                    <a:gd name="connsiteY7" fmla="*/ 1007275 h 1140625"/>
                    <a:gd name="connsiteX8" fmla="*/ 669120 w 916770"/>
                    <a:gd name="connsiteY8" fmla="*/ 753275 h 1140625"/>
                    <a:gd name="connsiteX9" fmla="*/ 491320 w 916770"/>
                    <a:gd name="connsiteY9" fmla="*/ 712000 h 1140625"/>
                    <a:gd name="connsiteX10" fmla="*/ 370491 w 916770"/>
                    <a:gd name="connsiteY10" fmla="*/ 759714 h 1140625"/>
                    <a:gd name="connsiteX11" fmla="*/ 154770 w 916770"/>
                    <a:gd name="connsiteY11" fmla="*/ 1140625 h 1140625"/>
                    <a:gd name="connsiteX12" fmla="*/ 0 w 916770"/>
                    <a:gd name="connsiteY12" fmla="*/ 1067689 h 1140625"/>
                    <a:gd name="connsiteX13" fmla="*/ 370670 w 916770"/>
                    <a:gd name="connsiteY13" fmla="*/ 264325 h 1140625"/>
                    <a:gd name="connsiteX14" fmla="*/ 352425 w 916770"/>
                    <a:gd name="connsiteY14" fmla="*/ 142875 h 1140625"/>
                    <a:gd name="connsiteX0" fmla="*/ 352425 w 916770"/>
                    <a:gd name="connsiteY0" fmla="*/ 142875 h 1140625"/>
                    <a:gd name="connsiteX1" fmla="*/ 678466 w 916770"/>
                    <a:gd name="connsiteY1" fmla="*/ 0 h 1140625"/>
                    <a:gd name="connsiteX2" fmla="*/ 650070 w 916770"/>
                    <a:gd name="connsiteY2" fmla="*/ 324650 h 1140625"/>
                    <a:gd name="connsiteX3" fmla="*/ 567520 w 916770"/>
                    <a:gd name="connsiteY3" fmla="*/ 492925 h 1140625"/>
                    <a:gd name="connsiteX4" fmla="*/ 589745 w 916770"/>
                    <a:gd name="connsiteY4" fmla="*/ 540550 h 1140625"/>
                    <a:gd name="connsiteX5" fmla="*/ 834220 w 916770"/>
                    <a:gd name="connsiteY5" fmla="*/ 610400 h 1140625"/>
                    <a:gd name="connsiteX6" fmla="*/ 916770 w 916770"/>
                    <a:gd name="connsiteY6" fmla="*/ 991400 h 1140625"/>
                    <a:gd name="connsiteX7" fmla="*/ 748495 w 916770"/>
                    <a:gd name="connsiteY7" fmla="*/ 1007275 h 1140625"/>
                    <a:gd name="connsiteX8" fmla="*/ 669120 w 916770"/>
                    <a:gd name="connsiteY8" fmla="*/ 753275 h 1140625"/>
                    <a:gd name="connsiteX9" fmla="*/ 491320 w 916770"/>
                    <a:gd name="connsiteY9" fmla="*/ 712000 h 1140625"/>
                    <a:gd name="connsiteX10" fmla="*/ 370491 w 916770"/>
                    <a:gd name="connsiteY10" fmla="*/ 759714 h 1140625"/>
                    <a:gd name="connsiteX11" fmla="*/ 154770 w 916770"/>
                    <a:gd name="connsiteY11" fmla="*/ 1140625 h 1140625"/>
                    <a:gd name="connsiteX12" fmla="*/ 0 w 916770"/>
                    <a:gd name="connsiteY12" fmla="*/ 1067689 h 1140625"/>
                    <a:gd name="connsiteX13" fmla="*/ 370670 w 916770"/>
                    <a:gd name="connsiteY13" fmla="*/ 264325 h 1140625"/>
                    <a:gd name="connsiteX14" fmla="*/ 352425 w 916770"/>
                    <a:gd name="connsiteY14" fmla="*/ 142875 h 1140625"/>
                    <a:gd name="connsiteX0" fmla="*/ 352425 w 916770"/>
                    <a:gd name="connsiteY0" fmla="*/ 142875 h 1140625"/>
                    <a:gd name="connsiteX1" fmla="*/ 678466 w 916770"/>
                    <a:gd name="connsiteY1" fmla="*/ 0 h 1140625"/>
                    <a:gd name="connsiteX2" fmla="*/ 650070 w 916770"/>
                    <a:gd name="connsiteY2" fmla="*/ 324650 h 1140625"/>
                    <a:gd name="connsiteX3" fmla="*/ 567520 w 916770"/>
                    <a:gd name="connsiteY3" fmla="*/ 492925 h 1140625"/>
                    <a:gd name="connsiteX4" fmla="*/ 631020 w 916770"/>
                    <a:gd name="connsiteY4" fmla="*/ 569125 h 1140625"/>
                    <a:gd name="connsiteX5" fmla="*/ 834220 w 916770"/>
                    <a:gd name="connsiteY5" fmla="*/ 610400 h 1140625"/>
                    <a:gd name="connsiteX6" fmla="*/ 916770 w 916770"/>
                    <a:gd name="connsiteY6" fmla="*/ 991400 h 1140625"/>
                    <a:gd name="connsiteX7" fmla="*/ 748495 w 916770"/>
                    <a:gd name="connsiteY7" fmla="*/ 1007275 h 1140625"/>
                    <a:gd name="connsiteX8" fmla="*/ 669120 w 916770"/>
                    <a:gd name="connsiteY8" fmla="*/ 753275 h 1140625"/>
                    <a:gd name="connsiteX9" fmla="*/ 491320 w 916770"/>
                    <a:gd name="connsiteY9" fmla="*/ 712000 h 1140625"/>
                    <a:gd name="connsiteX10" fmla="*/ 370491 w 916770"/>
                    <a:gd name="connsiteY10" fmla="*/ 759714 h 1140625"/>
                    <a:gd name="connsiteX11" fmla="*/ 154770 w 916770"/>
                    <a:gd name="connsiteY11" fmla="*/ 1140625 h 1140625"/>
                    <a:gd name="connsiteX12" fmla="*/ 0 w 916770"/>
                    <a:gd name="connsiteY12" fmla="*/ 1067689 h 1140625"/>
                    <a:gd name="connsiteX13" fmla="*/ 370670 w 916770"/>
                    <a:gd name="connsiteY13" fmla="*/ 264325 h 1140625"/>
                    <a:gd name="connsiteX14" fmla="*/ 352425 w 916770"/>
                    <a:gd name="connsiteY14" fmla="*/ 142875 h 1140625"/>
                    <a:gd name="connsiteX0" fmla="*/ 352425 w 916770"/>
                    <a:gd name="connsiteY0" fmla="*/ 142875 h 1140625"/>
                    <a:gd name="connsiteX1" fmla="*/ 678466 w 916770"/>
                    <a:gd name="connsiteY1" fmla="*/ 0 h 1140625"/>
                    <a:gd name="connsiteX2" fmla="*/ 650070 w 916770"/>
                    <a:gd name="connsiteY2" fmla="*/ 324650 h 1140625"/>
                    <a:gd name="connsiteX3" fmla="*/ 567520 w 916770"/>
                    <a:gd name="connsiteY3" fmla="*/ 492925 h 1140625"/>
                    <a:gd name="connsiteX4" fmla="*/ 631020 w 916770"/>
                    <a:gd name="connsiteY4" fmla="*/ 569125 h 1140625"/>
                    <a:gd name="connsiteX5" fmla="*/ 834220 w 916770"/>
                    <a:gd name="connsiteY5" fmla="*/ 610400 h 1140625"/>
                    <a:gd name="connsiteX6" fmla="*/ 916770 w 916770"/>
                    <a:gd name="connsiteY6" fmla="*/ 991400 h 1140625"/>
                    <a:gd name="connsiteX7" fmla="*/ 748495 w 916770"/>
                    <a:gd name="connsiteY7" fmla="*/ 1007275 h 1140625"/>
                    <a:gd name="connsiteX8" fmla="*/ 669120 w 916770"/>
                    <a:gd name="connsiteY8" fmla="*/ 753275 h 1140625"/>
                    <a:gd name="connsiteX9" fmla="*/ 491320 w 916770"/>
                    <a:gd name="connsiteY9" fmla="*/ 712000 h 1140625"/>
                    <a:gd name="connsiteX10" fmla="*/ 370491 w 916770"/>
                    <a:gd name="connsiteY10" fmla="*/ 759714 h 1140625"/>
                    <a:gd name="connsiteX11" fmla="*/ 154770 w 916770"/>
                    <a:gd name="connsiteY11" fmla="*/ 1140625 h 1140625"/>
                    <a:gd name="connsiteX12" fmla="*/ 0 w 916770"/>
                    <a:gd name="connsiteY12" fmla="*/ 1067689 h 1140625"/>
                    <a:gd name="connsiteX13" fmla="*/ 370670 w 916770"/>
                    <a:gd name="connsiteY13" fmla="*/ 264325 h 1140625"/>
                    <a:gd name="connsiteX14" fmla="*/ 352425 w 916770"/>
                    <a:gd name="connsiteY14" fmla="*/ 142875 h 1140625"/>
                    <a:gd name="connsiteX0" fmla="*/ 352425 w 916770"/>
                    <a:gd name="connsiteY0" fmla="*/ 142875 h 1140625"/>
                    <a:gd name="connsiteX1" fmla="*/ 678466 w 916770"/>
                    <a:gd name="connsiteY1" fmla="*/ 0 h 1140625"/>
                    <a:gd name="connsiteX2" fmla="*/ 650070 w 916770"/>
                    <a:gd name="connsiteY2" fmla="*/ 324650 h 1140625"/>
                    <a:gd name="connsiteX3" fmla="*/ 567520 w 916770"/>
                    <a:gd name="connsiteY3" fmla="*/ 492925 h 1140625"/>
                    <a:gd name="connsiteX4" fmla="*/ 631020 w 916770"/>
                    <a:gd name="connsiteY4" fmla="*/ 569125 h 1140625"/>
                    <a:gd name="connsiteX5" fmla="*/ 834220 w 916770"/>
                    <a:gd name="connsiteY5" fmla="*/ 610400 h 1140625"/>
                    <a:gd name="connsiteX6" fmla="*/ 916770 w 916770"/>
                    <a:gd name="connsiteY6" fmla="*/ 991400 h 1140625"/>
                    <a:gd name="connsiteX7" fmla="*/ 748495 w 916770"/>
                    <a:gd name="connsiteY7" fmla="*/ 1007275 h 1140625"/>
                    <a:gd name="connsiteX8" fmla="*/ 669120 w 916770"/>
                    <a:gd name="connsiteY8" fmla="*/ 753275 h 1140625"/>
                    <a:gd name="connsiteX9" fmla="*/ 491320 w 916770"/>
                    <a:gd name="connsiteY9" fmla="*/ 712000 h 1140625"/>
                    <a:gd name="connsiteX10" fmla="*/ 370491 w 916770"/>
                    <a:gd name="connsiteY10" fmla="*/ 759714 h 1140625"/>
                    <a:gd name="connsiteX11" fmla="*/ 154770 w 916770"/>
                    <a:gd name="connsiteY11" fmla="*/ 1140625 h 1140625"/>
                    <a:gd name="connsiteX12" fmla="*/ 0 w 916770"/>
                    <a:gd name="connsiteY12" fmla="*/ 1067689 h 1140625"/>
                    <a:gd name="connsiteX13" fmla="*/ 370670 w 916770"/>
                    <a:gd name="connsiteY13" fmla="*/ 264325 h 1140625"/>
                    <a:gd name="connsiteX14" fmla="*/ 352425 w 916770"/>
                    <a:gd name="connsiteY14" fmla="*/ 142875 h 1140625"/>
                    <a:gd name="connsiteX0" fmla="*/ 352425 w 916770"/>
                    <a:gd name="connsiteY0" fmla="*/ 142875 h 1140625"/>
                    <a:gd name="connsiteX1" fmla="*/ 678466 w 916770"/>
                    <a:gd name="connsiteY1" fmla="*/ 0 h 1140625"/>
                    <a:gd name="connsiteX2" fmla="*/ 650070 w 916770"/>
                    <a:gd name="connsiteY2" fmla="*/ 324650 h 1140625"/>
                    <a:gd name="connsiteX3" fmla="*/ 567520 w 916770"/>
                    <a:gd name="connsiteY3" fmla="*/ 492925 h 1140625"/>
                    <a:gd name="connsiteX4" fmla="*/ 631020 w 916770"/>
                    <a:gd name="connsiteY4" fmla="*/ 569125 h 1140625"/>
                    <a:gd name="connsiteX5" fmla="*/ 792945 w 916770"/>
                    <a:gd name="connsiteY5" fmla="*/ 597700 h 1140625"/>
                    <a:gd name="connsiteX6" fmla="*/ 916770 w 916770"/>
                    <a:gd name="connsiteY6" fmla="*/ 991400 h 1140625"/>
                    <a:gd name="connsiteX7" fmla="*/ 748495 w 916770"/>
                    <a:gd name="connsiteY7" fmla="*/ 1007275 h 1140625"/>
                    <a:gd name="connsiteX8" fmla="*/ 669120 w 916770"/>
                    <a:gd name="connsiteY8" fmla="*/ 753275 h 1140625"/>
                    <a:gd name="connsiteX9" fmla="*/ 491320 w 916770"/>
                    <a:gd name="connsiteY9" fmla="*/ 712000 h 1140625"/>
                    <a:gd name="connsiteX10" fmla="*/ 370491 w 916770"/>
                    <a:gd name="connsiteY10" fmla="*/ 759714 h 1140625"/>
                    <a:gd name="connsiteX11" fmla="*/ 154770 w 916770"/>
                    <a:gd name="connsiteY11" fmla="*/ 1140625 h 1140625"/>
                    <a:gd name="connsiteX12" fmla="*/ 0 w 916770"/>
                    <a:gd name="connsiteY12" fmla="*/ 1067689 h 1140625"/>
                    <a:gd name="connsiteX13" fmla="*/ 370670 w 916770"/>
                    <a:gd name="connsiteY13" fmla="*/ 264325 h 1140625"/>
                    <a:gd name="connsiteX14" fmla="*/ 352425 w 916770"/>
                    <a:gd name="connsiteY14" fmla="*/ 142875 h 1140625"/>
                    <a:gd name="connsiteX0" fmla="*/ 352425 w 916770"/>
                    <a:gd name="connsiteY0" fmla="*/ 142875 h 1140625"/>
                    <a:gd name="connsiteX1" fmla="*/ 678466 w 916770"/>
                    <a:gd name="connsiteY1" fmla="*/ 0 h 1140625"/>
                    <a:gd name="connsiteX2" fmla="*/ 650070 w 916770"/>
                    <a:gd name="connsiteY2" fmla="*/ 324650 h 1140625"/>
                    <a:gd name="connsiteX3" fmla="*/ 567520 w 916770"/>
                    <a:gd name="connsiteY3" fmla="*/ 492925 h 1140625"/>
                    <a:gd name="connsiteX4" fmla="*/ 631020 w 916770"/>
                    <a:gd name="connsiteY4" fmla="*/ 569125 h 1140625"/>
                    <a:gd name="connsiteX5" fmla="*/ 792945 w 916770"/>
                    <a:gd name="connsiteY5" fmla="*/ 597700 h 1140625"/>
                    <a:gd name="connsiteX6" fmla="*/ 916770 w 916770"/>
                    <a:gd name="connsiteY6" fmla="*/ 991400 h 1140625"/>
                    <a:gd name="connsiteX7" fmla="*/ 748495 w 916770"/>
                    <a:gd name="connsiteY7" fmla="*/ 1007275 h 1140625"/>
                    <a:gd name="connsiteX8" fmla="*/ 669120 w 916770"/>
                    <a:gd name="connsiteY8" fmla="*/ 753275 h 1140625"/>
                    <a:gd name="connsiteX9" fmla="*/ 491320 w 916770"/>
                    <a:gd name="connsiteY9" fmla="*/ 712000 h 1140625"/>
                    <a:gd name="connsiteX10" fmla="*/ 370491 w 916770"/>
                    <a:gd name="connsiteY10" fmla="*/ 759714 h 1140625"/>
                    <a:gd name="connsiteX11" fmla="*/ 154770 w 916770"/>
                    <a:gd name="connsiteY11" fmla="*/ 1140625 h 1140625"/>
                    <a:gd name="connsiteX12" fmla="*/ 0 w 916770"/>
                    <a:gd name="connsiteY12" fmla="*/ 1067689 h 1140625"/>
                    <a:gd name="connsiteX13" fmla="*/ 370670 w 916770"/>
                    <a:gd name="connsiteY13" fmla="*/ 264325 h 1140625"/>
                    <a:gd name="connsiteX14" fmla="*/ 352425 w 916770"/>
                    <a:gd name="connsiteY14" fmla="*/ 142875 h 1140625"/>
                    <a:gd name="connsiteX0" fmla="*/ 352425 w 916770"/>
                    <a:gd name="connsiteY0" fmla="*/ 142875 h 1140625"/>
                    <a:gd name="connsiteX1" fmla="*/ 586570 w 916770"/>
                    <a:gd name="connsiteY1" fmla="*/ 38900 h 1140625"/>
                    <a:gd name="connsiteX2" fmla="*/ 678466 w 916770"/>
                    <a:gd name="connsiteY2" fmla="*/ 0 h 1140625"/>
                    <a:gd name="connsiteX3" fmla="*/ 650070 w 916770"/>
                    <a:gd name="connsiteY3" fmla="*/ 324650 h 1140625"/>
                    <a:gd name="connsiteX4" fmla="*/ 567520 w 916770"/>
                    <a:gd name="connsiteY4" fmla="*/ 492925 h 1140625"/>
                    <a:gd name="connsiteX5" fmla="*/ 631020 w 916770"/>
                    <a:gd name="connsiteY5" fmla="*/ 569125 h 1140625"/>
                    <a:gd name="connsiteX6" fmla="*/ 792945 w 916770"/>
                    <a:gd name="connsiteY6" fmla="*/ 597700 h 1140625"/>
                    <a:gd name="connsiteX7" fmla="*/ 916770 w 916770"/>
                    <a:gd name="connsiteY7" fmla="*/ 991400 h 1140625"/>
                    <a:gd name="connsiteX8" fmla="*/ 748495 w 916770"/>
                    <a:gd name="connsiteY8" fmla="*/ 1007275 h 1140625"/>
                    <a:gd name="connsiteX9" fmla="*/ 669120 w 916770"/>
                    <a:gd name="connsiteY9" fmla="*/ 753275 h 1140625"/>
                    <a:gd name="connsiteX10" fmla="*/ 491320 w 916770"/>
                    <a:gd name="connsiteY10" fmla="*/ 712000 h 1140625"/>
                    <a:gd name="connsiteX11" fmla="*/ 370491 w 916770"/>
                    <a:gd name="connsiteY11" fmla="*/ 759714 h 1140625"/>
                    <a:gd name="connsiteX12" fmla="*/ 154770 w 916770"/>
                    <a:gd name="connsiteY12" fmla="*/ 1140625 h 1140625"/>
                    <a:gd name="connsiteX13" fmla="*/ 0 w 916770"/>
                    <a:gd name="connsiteY13" fmla="*/ 1067689 h 1140625"/>
                    <a:gd name="connsiteX14" fmla="*/ 370670 w 916770"/>
                    <a:gd name="connsiteY14" fmla="*/ 264325 h 1140625"/>
                    <a:gd name="connsiteX15" fmla="*/ 352425 w 916770"/>
                    <a:gd name="connsiteY15" fmla="*/ 142875 h 1140625"/>
                    <a:gd name="connsiteX0" fmla="*/ 352425 w 916770"/>
                    <a:gd name="connsiteY0" fmla="*/ 148425 h 1146175"/>
                    <a:gd name="connsiteX1" fmla="*/ 316695 w 916770"/>
                    <a:gd name="connsiteY1" fmla="*/ 0 h 1146175"/>
                    <a:gd name="connsiteX2" fmla="*/ 678466 w 916770"/>
                    <a:gd name="connsiteY2" fmla="*/ 5550 h 1146175"/>
                    <a:gd name="connsiteX3" fmla="*/ 650070 w 916770"/>
                    <a:gd name="connsiteY3" fmla="*/ 330200 h 1146175"/>
                    <a:gd name="connsiteX4" fmla="*/ 567520 w 916770"/>
                    <a:gd name="connsiteY4" fmla="*/ 498475 h 1146175"/>
                    <a:gd name="connsiteX5" fmla="*/ 631020 w 916770"/>
                    <a:gd name="connsiteY5" fmla="*/ 574675 h 1146175"/>
                    <a:gd name="connsiteX6" fmla="*/ 792945 w 916770"/>
                    <a:gd name="connsiteY6" fmla="*/ 603250 h 1146175"/>
                    <a:gd name="connsiteX7" fmla="*/ 916770 w 916770"/>
                    <a:gd name="connsiteY7" fmla="*/ 996950 h 1146175"/>
                    <a:gd name="connsiteX8" fmla="*/ 748495 w 916770"/>
                    <a:gd name="connsiteY8" fmla="*/ 1012825 h 1146175"/>
                    <a:gd name="connsiteX9" fmla="*/ 669120 w 916770"/>
                    <a:gd name="connsiteY9" fmla="*/ 758825 h 1146175"/>
                    <a:gd name="connsiteX10" fmla="*/ 491320 w 916770"/>
                    <a:gd name="connsiteY10" fmla="*/ 717550 h 1146175"/>
                    <a:gd name="connsiteX11" fmla="*/ 370491 w 916770"/>
                    <a:gd name="connsiteY11" fmla="*/ 765264 h 1146175"/>
                    <a:gd name="connsiteX12" fmla="*/ 154770 w 916770"/>
                    <a:gd name="connsiteY12" fmla="*/ 1146175 h 1146175"/>
                    <a:gd name="connsiteX13" fmla="*/ 0 w 916770"/>
                    <a:gd name="connsiteY13" fmla="*/ 1073239 h 1146175"/>
                    <a:gd name="connsiteX14" fmla="*/ 370670 w 916770"/>
                    <a:gd name="connsiteY14" fmla="*/ 269875 h 1146175"/>
                    <a:gd name="connsiteX15" fmla="*/ 352425 w 916770"/>
                    <a:gd name="connsiteY15" fmla="*/ 148425 h 1146175"/>
                    <a:gd name="connsiteX0" fmla="*/ 352425 w 916770"/>
                    <a:gd name="connsiteY0" fmla="*/ 148425 h 1146175"/>
                    <a:gd name="connsiteX1" fmla="*/ 329395 w 916770"/>
                    <a:gd name="connsiteY1" fmla="*/ 79375 h 1146175"/>
                    <a:gd name="connsiteX2" fmla="*/ 316695 w 916770"/>
                    <a:gd name="connsiteY2" fmla="*/ 0 h 1146175"/>
                    <a:gd name="connsiteX3" fmla="*/ 678466 w 916770"/>
                    <a:gd name="connsiteY3" fmla="*/ 5550 h 1146175"/>
                    <a:gd name="connsiteX4" fmla="*/ 650070 w 916770"/>
                    <a:gd name="connsiteY4" fmla="*/ 330200 h 1146175"/>
                    <a:gd name="connsiteX5" fmla="*/ 567520 w 916770"/>
                    <a:gd name="connsiteY5" fmla="*/ 498475 h 1146175"/>
                    <a:gd name="connsiteX6" fmla="*/ 631020 w 916770"/>
                    <a:gd name="connsiteY6" fmla="*/ 574675 h 1146175"/>
                    <a:gd name="connsiteX7" fmla="*/ 792945 w 916770"/>
                    <a:gd name="connsiteY7" fmla="*/ 603250 h 1146175"/>
                    <a:gd name="connsiteX8" fmla="*/ 916770 w 916770"/>
                    <a:gd name="connsiteY8" fmla="*/ 996950 h 1146175"/>
                    <a:gd name="connsiteX9" fmla="*/ 748495 w 916770"/>
                    <a:gd name="connsiteY9" fmla="*/ 1012825 h 1146175"/>
                    <a:gd name="connsiteX10" fmla="*/ 669120 w 916770"/>
                    <a:gd name="connsiteY10" fmla="*/ 758825 h 1146175"/>
                    <a:gd name="connsiteX11" fmla="*/ 491320 w 916770"/>
                    <a:gd name="connsiteY11" fmla="*/ 717550 h 1146175"/>
                    <a:gd name="connsiteX12" fmla="*/ 370491 w 916770"/>
                    <a:gd name="connsiteY12" fmla="*/ 765264 h 1146175"/>
                    <a:gd name="connsiteX13" fmla="*/ 154770 w 916770"/>
                    <a:gd name="connsiteY13" fmla="*/ 1146175 h 1146175"/>
                    <a:gd name="connsiteX14" fmla="*/ 0 w 916770"/>
                    <a:gd name="connsiteY14" fmla="*/ 1073239 h 1146175"/>
                    <a:gd name="connsiteX15" fmla="*/ 370670 w 916770"/>
                    <a:gd name="connsiteY15" fmla="*/ 269875 h 1146175"/>
                    <a:gd name="connsiteX16" fmla="*/ 352425 w 916770"/>
                    <a:gd name="connsiteY16" fmla="*/ 148425 h 1146175"/>
                    <a:gd name="connsiteX0" fmla="*/ 352425 w 916770"/>
                    <a:gd name="connsiteY0" fmla="*/ 148425 h 1146175"/>
                    <a:gd name="connsiteX1" fmla="*/ 275420 w 916770"/>
                    <a:gd name="connsiteY1" fmla="*/ 139700 h 1146175"/>
                    <a:gd name="connsiteX2" fmla="*/ 316695 w 916770"/>
                    <a:gd name="connsiteY2" fmla="*/ 0 h 1146175"/>
                    <a:gd name="connsiteX3" fmla="*/ 678466 w 916770"/>
                    <a:gd name="connsiteY3" fmla="*/ 5550 h 1146175"/>
                    <a:gd name="connsiteX4" fmla="*/ 650070 w 916770"/>
                    <a:gd name="connsiteY4" fmla="*/ 330200 h 1146175"/>
                    <a:gd name="connsiteX5" fmla="*/ 567520 w 916770"/>
                    <a:gd name="connsiteY5" fmla="*/ 498475 h 1146175"/>
                    <a:gd name="connsiteX6" fmla="*/ 631020 w 916770"/>
                    <a:gd name="connsiteY6" fmla="*/ 574675 h 1146175"/>
                    <a:gd name="connsiteX7" fmla="*/ 792945 w 916770"/>
                    <a:gd name="connsiteY7" fmla="*/ 603250 h 1146175"/>
                    <a:gd name="connsiteX8" fmla="*/ 916770 w 916770"/>
                    <a:gd name="connsiteY8" fmla="*/ 996950 h 1146175"/>
                    <a:gd name="connsiteX9" fmla="*/ 748495 w 916770"/>
                    <a:gd name="connsiteY9" fmla="*/ 1012825 h 1146175"/>
                    <a:gd name="connsiteX10" fmla="*/ 669120 w 916770"/>
                    <a:gd name="connsiteY10" fmla="*/ 758825 h 1146175"/>
                    <a:gd name="connsiteX11" fmla="*/ 491320 w 916770"/>
                    <a:gd name="connsiteY11" fmla="*/ 717550 h 1146175"/>
                    <a:gd name="connsiteX12" fmla="*/ 370491 w 916770"/>
                    <a:gd name="connsiteY12" fmla="*/ 765264 h 1146175"/>
                    <a:gd name="connsiteX13" fmla="*/ 154770 w 916770"/>
                    <a:gd name="connsiteY13" fmla="*/ 1146175 h 1146175"/>
                    <a:gd name="connsiteX14" fmla="*/ 0 w 916770"/>
                    <a:gd name="connsiteY14" fmla="*/ 1073239 h 1146175"/>
                    <a:gd name="connsiteX15" fmla="*/ 370670 w 916770"/>
                    <a:gd name="connsiteY15" fmla="*/ 269875 h 1146175"/>
                    <a:gd name="connsiteX16" fmla="*/ 352425 w 916770"/>
                    <a:gd name="connsiteY16" fmla="*/ 148425 h 1146175"/>
                    <a:gd name="connsiteX0" fmla="*/ 352425 w 916770"/>
                    <a:gd name="connsiteY0" fmla="*/ 148425 h 1146175"/>
                    <a:gd name="connsiteX1" fmla="*/ 275420 w 916770"/>
                    <a:gd name="connsiteY1" fmla="*/ 139700 h 1146175"/>
                    <a:gd name="connsiteX2" fmla="*/ 307170 w 916770"/>
                    <a:gd name="connsiteY2" fmla="*/ 47625 h 1146175"/>
                    <a:gd name="connsiteX3" fmla="*/ 316695 w 916770"/>
                    <a:gd name="connsiteY3" fmla="*/ 0 h 1146175"/>
                    <a:gd name="connsiteX4" fmla="*/ 678466 w 916770"/>
                    <a:gd name="connsiteY4" fmla="*/ 5550 h 1146175"/>
                    <a:gd name="connsiteX5" fmla="*/ 650070 w 916770"/>
                    <a:gd name="connsiteY5" fmla="*/ 330200 h 1146175"/>
                    <a:gd name="connsiteX6" fmla="*/ 567520 w 916770"/>
                    <a:gd name="connsiteY6" fmla="*/ 498475 h 1146175"/>
                    <a:gd name="connsiteX7" fmla="*/ 631020 w 916770"/>
                    <a:gd name="connsiteY7" fmla="*/ 574675 h 1146175"/>
                    <a:gd name="connsiteX8" fmla="*/ 792945 w 916770"/>
                    <a:gd name="connsiteY8" fmla="*/ 603250 h 1146175"/>
                    <a:gd name="connsiteX9" fmla="*/ 916770 w 916770"/>
                    <a:gd name="connsiteY9" fmla="*/ 996950 h 1146175"/>
                    <a:gd name="connsiteX10" fmla="*/ 748495 w 916770"/>
                    <a:gd name="connsiteY10" fmla="*/ 1012825 h 1146175"/>
                    <a:gd name="connsiteX11" fmla="*/ 669120 w 916770"/>
                    <a:gd name="connsiteY11" fmla="*/ 758825 h 1146175"/>
                    <a:gd name="connsiteX12" fmla="*/ 491320 w 916770"/>
                    <a:gd name="connsiteY12" fmla="*/ 717550 h 1146175"/>
                    <a:gd name="connsiteX13" fmla="*/ 370491 w 916770"/>
                    <a:gd name="connsiteY13" fmla="*/ 765264 h 1146175"/>
                    <a:gd name="connsiteX14" fmla="*/ 154770 w 916770"/>
                    <a:gd name="connsiteY14" fmla="*/ 1146175 h 1146175"/>
                    <a:gd name="connsiteX15" fmla="*/ 0 w 916770"/>
                    <a:gd name="connsiteY15" fmla="*/ 1073239 h 1146175"/>
                    <a:gd name="connsiteX16" fmla="*/ 370670 w 916770"/>
                    <a:gd name="connsiteY16" fmla="*/ 269875 h 1146175"/>
                    <a:gd name="connsiteX17" fmla="*/ 352425 w 916770"/>
                    <a:gd name="connsiteY17" fmla="*/ 148425 h 1146175"/>
                    <a:gd name="connsiteX0" fmla="*/ 352425 w 916770"/>
                    <a:gd name="connsiteY0" fmla="*/ 148425 h 1146175"/>
                    <a:gd name="connsiteX1" fmla="*/ 275420 w 916770"/>
                    <a:gd name="connsiteY1" fmla="*/ 139700 h 1146175"/>
                    <a:gd name="connsiteX2" fmla="*/ 170645 w 916770"/>
                    <a:gd name="connsiteY2" fmla="*/ 53975 h 1146175"/>
                    <a:gd name="connsiteX3" fmla="*/ 316695 w 916770"/>
                    <a:gd name="connsiteY3" fmla="*/ 0 h 1146175"/>
                    <a:gd name="connsiteX4" fmla="*/ 678466 w 916770"/>
                    <a:gd name="connsiteY4" fmla="*/ 5550 h 1146175"/>
                    <a:gd name="connsiteX5" fmla="*/ 650070 w 916770"/>
                    <a:gd name="connsiteY5" fmla="*/ 330200 h 1146175"/>
                    <a:gd name="connsiteX6" fmla="*/ 567520 w 916770"/>
                    <a:gd name="connsiteY6" fmla="*/ 498475 h 1146175"/>
                    <a:gd name="connsiteX7" fmla="*/ 631020 w 916770"/>
                    <a:gd name="connsiteY7" fmla="*/ 574675 h 1146175"/>
                    <a:gd name="connsiteX8" fmla="*/ 792945 w 916770"/>
                    <a:gd name="connsiteY8" fmla="*/ 603250 h 1146175"/>
                    <a:gd name="connsiteX9" fmla="*/ 916770 w 916770"/>
                    <a:gd name="connsiteY9" fmla="*/ 996950 h 1146175"/>
                    <a:gd name="connsiteX10" fmla="*/ 748495 w 916770"/>
                    <a:gd name="connsiteY10" fmla="*/ 1012825 h 1146175"/>
                    <a:gd name="connsiteX11" fmla="*/ 669120 w 916770"/>
                    <a:gd name="connsiteY11" fmla="*/ 758825 h 1146175"/>
                    <a:gd name="connsiteX12" fmla="*/ 491320 w 916770"/>
                    <a:gd name="connsiteY12" fmla="*/ 717550 h 1146175"/>
                    <a:gd name="connsiteX13" fmla="*/ 370491 w 916770"/>
                    <a:gd name="connsiteY13" fmla="*/ 765264 h 1146175"/>
                    <a:gd name="connsiteX14" fmla="*/ 154770 w 916770"/>
                    <a:gd name="connsiteY14" fmla="*/ 1146175 h 1146175"/>
                    <a:gd name="connsiteX15" fmla="*/ 0 w 916770"/>
                    <a:gd name="connsiteY15" fmla="*/ 1073239 h 1146175"/>
                    <a:gd name="connsiteX16" fmla="*/ 370670 w 916770"/>
                    <a:gd name="connsiteY16" fmla="*/ 269875 h 1146175"/>
                    <a:gd name="connsiteX17" fmla="*/ 352425 w 916770"/>
                    <a:gd name="connsiteY17" fmla="*/ 148425 h 1146175"/>
                    <a:gd name="connsiteX0" fmla="*/ 352425 w 916770"/>
                    <a:gd name="connsiteY0" fmla="*/ 148425 h 1146175"/>
                    <a:gd name="connsiteX1" fmla="*/ 275420 w 916770"/>
                    <a:gd name="connsiteY1" fmla="*/ 139700 h 1146175"/>
                    <a:gd name="connsiteX2" fmla="*/ 243670 w 916770"/>
                    <a:gd name="connsiteY2" fmla="*/ 111125 h 1146175"/>
                    <a:gd name="connsiteX3" fmla="*/ 170645 w 916770"/>
                    <a:gd name="connsiteY3" fmla="*/ 53975 h 1146175"/>
                    <a:gd name="connsiteX4" fmla="*/ 316695 w 916770"/>
                    <a:gd name="connsiteY4" fmla="*/ 0 h 1146175"/>
                    <a:gd name="connsiteX5" fmla="*/ 678466 w 916770"/>
                    <a:gd name="connsiteY5" fmla="*/ 5550 h 1146175"/>
                    <a:gd name="connsiteX6" fmla="*/ 650070 w 916770"/>
                    <a:gd name="connsiteY6" fmla="*/ 330200 h 1146175"/>
                    <a:gd name="connsiteX7" fmla="*/ 567520 w 916770"/>
                    <a:gd name="connsiteY7" fmla="*/ 498475 h 1146175"/>
                    <a:gd name="connsiteX8" fmla="*/ 631020 w 916770"/>
                    <a:gd name="connsiteY8" fmla="*/ 574675 h 1146175"/>
                    <a:gd name="connsiteX9" fmla="*/ 792945 w 916770"/>
                    <a:gd name="connsiteY9" fmla="*/ 603250 h 1146175"/>
                    <a:gd name="connsiteX10" fmla="*/ 916770 w 916770"/>
                    <a:gd name="connsiteY10" fmla="*/ 996950 h 1146175"/>
                    <a:gd name="connsiteX11" fmla="*/ 748495 w 916770"/>
                    <a:gd name="connsiteY11" fmla="*/ 1012825 h 1146175"/>
                    <a:gd name="connsiteX12" fmla="*/ 669120 w 916770"/>
                    <a:gd name="connsiteY12" fmla="*/ 758825 h 1146175"/>
                    <a:gd name="connsiteX13" fmla="*/ 491320 w 916770"/>
                    <a:gd name="connsiteY13" fmla="*/ 717550 h 1146175"/>
                    <a:gd name="connsiteX14" fmla="*/ 370491 w 916770"/>
                    <a:gd name="connsiteY14" fmla="*/ 765264 h 1146175"/>
                    <a:gd name="connsiteX15" fmla="*/ 154770 w 916770"/>
                    <a:gd name="connsiteY15" fmla="*/ 1146175 h 1146175"/>
                    <a:gd name="connsiteX16" fmla="*/ 0 w 916770"/>
                    <a:gd name="connsiteY16" fmla="*/ 1073239 h 1146175"/>
                    <a:gd name="connsiteX17" fmla="*/ 370670 w 916770"/>
                    <a:gd name="connsiteY17" fmla="*/ 269875 h 1146175"/>
                    <a:gd name="connsiteX18" fmla="*/ 352425 w 916770"/>
                    <a:gd name="connsiteY18" fmla="*/ 148425 h 1146175"/>
                    <a:gd name="connsiteX0" fmla="*/ 352425 w 916770"/>
                    <a:gd name="connsiteY0" fmla="*/ 148425 h 1146175"/>
                    <a:gd name="connsiteX1" fmla="*/ 275420 w 916770"/>
                    <a:gd name="connsiteY1" fmla="*/ 139700 h 1146175"/>
                    <a:gd name="connsiteX2" fmla="*/ 167470 w 916770"/>
                    <a:gd name="connsiteY2" fmla="*/ 282575 h 1146175"/>
                    <a:gd name="connsiteX3" fmla="*/ 170645 w 916770"/>
                    <a:gd name="connsiteY3" fmla="*/ 53975 h 1146175"/>
                    <a:gd name="connsiteX4" fmla="*/ 316695 w 916770"/>
                    <a:gd name="connsiteY4" fmla="*/ 0 h 1146175"/>
                    <a:gd name="connsiteX5" fmla="*/ 678466 w 916770"/>
                    <a:gd name="connsiteY5" fmla="*/ 5550 h 1146175"/>
                    <a:gd name="connsiteX6" fmla="*/ 650070 w 916770"/>
                    <a:gd name="connsiteY6" fmla="*/ 330200 h 1146175"/>
                    <a:gd name="connsiteX7" fmla="*/ 567520 w 916770"/>
                    <a:gd name="connsiteY7" fmla="*/ 498475 h 1146175"/>
                    <a:gd name="connsiteX8" fmla="*/ 631020 w 916770"/>
                    <a:gd name="connsiteY8" fmla="*/ 574675 h 1146175"/>
                    <a:gd name="connsiteX9" fmla="*/ 792945 w 916770"/>
                    <a:gd name="connsiteY9" fmla="*/ 603250 h 1146175"/>
                    <a:gd name="connsiteX10" fmla="*/ 916770 w 916770"/>
                    <a:gd name="connsiteY10" fmla="*/ 996950 h 1146175"/>
                    <a:gd name="connsiteX11" fmla="*/ 748495 w 916770"/>
                    <a:gd name="connsiteY11" fmla="*/ 1012825 h 1146175"/>
                    <a:gd name="connsiteX12" fmla="*/ 669120 w 916770"/>
                    <a:gd name="connsiteY12" fmla="*/ 758825 h 1146175"/>
                    <a:gd name="connsiteX13" fmla="*/ 491320 w 916770"/>
                    <a:gd name="connsiteY13" fmla="*/ 717550 h 1146175"/>
                    <a:gd name="connsiteX14" fmla="*/ 370491 w 916770"/>
                    <a:gd name="connsiteY14" fmla="*/ 765264 h 1146175"/>
                    <a:gd name="connsiteX15" fmla="*/ 154770 w 916770"/>
                    <a:gd name="connsiteY15" fmla="*/ 1146175 h 1146175"/>
                    <a:gd name="connsiteX16" fmla="*/ 0 w 916770"/>
                    <a:gd name="connsiteY16" fmla="*/ 1073239 h 1146175"/>
                    <a:gd name="connsiteX17" fmla="*/ 370670 w 916770"/>
                    <a:gd name="connsiteY17" fmla="*/ 269875 h 1146175"/>
                    <a:gd name="connsiteX18" fmla="*/ 352425 w 916770"/>
                    <a:gd name="connsiteY18" fmla="*/ 148425 h 1146175"/>
                    <a:gd name="connsiteX0" fmla="*/ 352425 w 916770"/>
                    <a:gd name="connsiteY0" fmla="*/ 148425 h 1146175"/>
                    <a:gd name="connsiteX1" fmla="*/ 275420 w 916770"/>
                    <a:gd name="connsiteY1" fmla="*/ 139700 h 1146175"/>
                    <a:gd name="connsiteX2" fmla="*/ 167470 w 916770"/>
                    <a:gd name="connsiteY2" fmla="*/ 282575 h 1146175"/>
                    <a:gd name="connsiteX3" fmla="*/ 164295 w 916770"/>
                    <a:gd name="connsiteY3" fmla="*/ 127000 h 1146175"/>
                    <a:gd name="connsiteX4" fmla="*/ 170645 w 916770"/>
                    <a:gd name="connsiteY4" fmla="*/ 53975 h 1146175"/>
                    <a:gd name="connsiteX5" fmla="*/ 316695 w 916770"/>
                    <a:gd name="connsiteY5" fmla="*/ 0 h 1146175"/>
                    <a:gd name="connsiteX6" fmla="*/ 678466 w 916770"/>
                    <a:gd name="connsiteY6" fmla="*/ 5550 h 1146175"/>
                    <a:gd name="connsiteX7" fmla="*/ 650070 w 916770"/>
                    <a:gd name="connsiteY7" fmla="*/ 330200 h 1146175"/>
                    <a:gd name="connsiteX8" fmla="*/ 567520 w 916770"/>
                    <a:gd name="connsiteY8" fmla="*/ 498475 h 1146175"/>
                    <a:gd name="connsiteX9" fmla="*/ 631020 w 916770"/>
                    <a:gd name="connsiteY9" fmla="*/ 574675 h 1146175"/>
                    <a:gd name="connsiteX10" fmla="*/ 792945 w 916770"/>
                    <a:gd name="connsiteY10" fmla="*/ 603250 h 1146175"/>
                    <a:gd name="connsiteX11" fmla="*/ 916770 w 916770"/>
                    <a:gd name="connsiteY11" fmla="*/ 996950 h 1146175"/>
                    <a:gd name="connsiteX12" fmla="*/ 748495 w 916770"/>
                    <a:gd name="connsiteY12" fmla="*/ 1012825 h 1146175"/>
                    <a:gd name="connsiteX13" fmla="*/ 669120 w 916770"/>
                    <a:gd name="connsiteY13" fmla="*/ 758825 h 1146175"/>
                    <a:gd name="connsiteX14" fmla="*/ 491320 w 916770"/>
                    <a:gd name="connsiteY14" fmla="*/ 717550 h 1146175"/>
                    <a:gd name="connsiteX15" fmla="*/ 370491 w 916770"/>
                    <a:gd name="connsiteY15" fmla="*/ 765264 h 1146175"/>
                    <a:gd name="connsiteX16" fmla="*/ 154770 w 916770"/>
                    <a:gd name="connsiteY16" fmla="*/ 1146175 h 1146175"/>
                    <a:gd name="connsiteX17" fmla="*/ 0 w 916770"/>
                    <a:gd name="connsiteY17" fmla="*/ 1073239 h 1146175"/>
                    <a:gd name="connsiteX18" fmla="*/ 370670 w 916770"/>
                    <a:gd name="connsiteY18" fmla="*/ 269875 h 1146175"/>
                    <a:gd name="connsiteX19" fmla="*/ 352425 w 916770"/>
                    <a:gd name="connsiteY19" fmla="*/ 148425 h 1146175"/>
                    <a:gd name="connsiteX0" fmla="*/ 352425 w 916770"/>
                    <a:gd name="connsiteY0" fmla="*/ 148425 h 1146175"/>
                    <a:gd name="connsiteX1" fmla="*/ 275420 w 916770"/>
                    <a:gd name="connsiteY1" fmla="*/ 139700 h 1146175"/>
                    <a:gd name="connsiteX2" fmla="*/ 167470 w 916770"/>
                    <a:gd name="connsiteY2" fmla="*/ 282575 h 1146175"/>
                    <a:gd name="connsiteX3" fmla="*/ 88095 w 916770"/>
                    <a:gd name="connsiteY3" fmla="*/ 174625 h 1146175"/>
                    <a:gd name="connsiteX4" fmla="*/ 170645 w 916770"/>
                    <a:gd name="connsiteY4" fmla="*/ 53975 h 1146175"/>
                    <a:gd name="connsiteX5" fmla="*/ 316695 w 916770"/>
                    <a:gd name="connsiteY5" fmla="*/ 0 h 1146175"/>
                    <a:gd name="connsiteX6" fmla="*/ 678466 w 916770"/>
                    <a:gd name="connsiteY6" fmla="*/ 5550 h 1146175"/>
                    <a:gd name="connsiteX7" fmla="*/ 650070 w 916770"/>
                    <a:gd name="connsiteY7" fmla="*/ 330200 h 1146175"/>
                    <a:gd name="connsiteX8" fmla="*/ 567520 w 916770"/>
                    <a:gd name="connsiteY8" fmla="*/ 498475 h 1146175"/>
                    <a:gd name="connsiteX9" fmla="*/ 631020 w 916770"/>
                    <a:gd name="connsiteY9" fmla="*/ 574675 h 1146175"/>
                    <a:gd name="connsiteX10" fmla="*/ 792945 w 916770"/>
                    <a:gd name="connsiteY10" fmla="*/ 603250 h 1146175"/>
                    <a:gd name="connsiteX11" fmla="*/ 916770 w 916770"/>
                    <a:gd name="connsiteY11" fmla="*/ 996950 h 1146175"/>
                    <a:gd name="connsiteX12" fmla="*/ 748495 w 916770"/>
                    <a:gd name="connsiteY12" fmla="*/ 1012825 h 1146175"/>
                    <a:gd name="connsiteX13" fmla="*/ 669120 w 916770"/>
                    <a:gd name="connsiteY13" fmla="*/ 758825 h 1146175"/>
                    <a:gd name="connsiteX14" fmla="*/ 491320 w 916770"/>
                    <a:gd name="connsiteY14" fmla="*/ 717550 h 1146175"/>
                    <a:gd name="connsiteX15" fmla="*/ 370491 w 916770"/>
                    <a:gd name="connsiteY15" fmla="*/ 765264 h 1146175"/>
                    <a:gd name="connsiteX16" fmla="*/ 154770 w 916770"/>
                    <a:gd name="connsiteY16" fmla="*/ 1146175 h 1146175"/>
                    <a:gd name="connsiteX17" fmla="*/ 0 w 916770"/>
                    <a:gd name="connsiteY17" fmla="*/ 1073239 h 1146175"/>
                    <a:gd name="connsiteX18" fmla="*/ 370670 w 916770"/>
                    <a:gd name="connsiteY18" fmla="*/ 269875 h 1146175"/>
                    <a:gd name="connsiteX19" fmla="*/ 352425 w 916770"/>
                    <a:gd name="connsiteY19" fmla="*/ 148425 h 1146175"/>
                    <a:gd name="connsiteX0" fmla="*/ 352425 w 916770"/>
                    <a:gd name="connsiteY0" fmla="*/ 148425 h 1146175"/>
                    <a:gd name="connsiteX1" fmla="*/ 275420 w 916770"/>
                    <a:gd name="connsiteY1" fmla="*/ 139700 h 1146175"/>
                    <a:gd name="connsiteX2" fmla="*/ 167470 w 916770"/>
                    <a:gd name="connsiteY2" fmla="*/ 282575 h 1146175"/>
                    <a:gd name="connsiteX3" fmla="*/ 75395 w 916770"/>
                    <a:gd name="connsiteY3" fmla="*/ 180975 h 1146175"/>
                    <a:gd name="connsiteX4" fmla="*/ 170645 w 916770"/>
                    <a:gd name="connsiteY4" fmla="*/ 53975 h 1146175"/>
                    <a:gd name="connsiteX5" fmla="*/ 316695 w 916770"/>
                    <a:gd name="connsiteY5" fmla="*/ 0 h 1146175"/>
                    <a:gd name="connsiteX6" fmla="*/ 678466 w 916770"/>
                    <a:gd name="connsiteY6" fmla="*/ 5550 h 1146175"/>
                    <a:gd name="connsiteX7" fmla="*/ 650070 w 916770"/>
                    <a:gd name="connsiteY7" fmla="*/ 330200 h 1146175"/>
                    <a:gd name="connsiteX8" fmla="*/ 567520 w 916770"/>
                    <a:gd name="connsiteY8" fmla="*/ 498475 h 1146175"/>
                    <a:gd name="connsiteX9" fmla="*/ 631020 w 916770"/>
                    <a:gd name="connsiteY9" fmla="*/ 574675 h 1146175"/>
                    <a:gd name="connsiteX10" fmla="*/ 792945 w 916770"/>
                    <a:gd name="connsiteY10" fmla="*/ 603250 h 1146175"/>
                    <a:gd name="connsiteX11" fmla="*/ 916770 w 916770"/>
                    <a:gd name="connsiteY11" fmla="*/ 996950 h 1146175"/>
                    <a:gd name="connsiteX12" fmla="*/ 748495 w 916770"/>
                    <a:gd name="connsiteY12" fmla="*/ 1012825 h 1146175"/>
                    <a:gd name="connsiteX13" fmla="*/ 669120 w 916770"/>
                    <a:gd name="connsiteY13" fmla="*/ 758825 h 1146175"/>
                    <a:gd name="connsiteX14" fmla="*/ 491320 w 916770"/>
                    <a:gd name="connsiteY14" fmla="*/ 717550 h 1146175"/>
                    <a:gd name="connsiteX15" fmla="*/ 370491 w 916770"/>
                    <a:gd name="connsiteY15" fmla="*/ 765264 h 1146175"/>
                    <a:gd name="connsiteX16" fmla="*/ 154770 w 916770"/>
                    <a:gd name="connsiteY16" fmla="*/ 1146175 h 1146175"/>
                    <a:gd name="connsiteX17" fmla="*/ 0 w 916770"/>
                    <a:gd name="connsiteY17" fmla="*/ 1073239 h 1146175"/>
                    <a:gd name="connsiteX18" fmla="*/ 370670 w 916770"/>
                    <a:gd name="connsiteY18" fmla="*/ 269875 h 1146175"/>
                    <a:gd name="connsiteX19" fmla="*/ 352425 w 916770"/>
                    <a:gd name="connsiteY19" fmla="*/ 148425 h 1146175"/>
                    <a:gd name="connsiteX0" fmla="*/ 352425 w 916770"/>
                    <a:gd name="connsiteY0" fmla="*/ 148425 h 1146175"/>
                    <a:gd name="connsiteX1" fmla="*/ 275420 w 916770"/>
                    <a:gd name="connsiteY1" fmla="*/ 139700 h 1146175"/>
                    <a:gd name="connsiteX2" fmla="*/ 167470 w 916770"/>
                    <a:gd name="connsiteY2" fmla="*/ 282575 h 1146175"/>
                    <a:gd name="connsiteX3" fmla="*/ 75395 w 916770"/>
                    <a:gd name="connsiteY3" fmla="*/ 180975 h 1146175"/>
                    <a:gd name="connsiteX4" fmla="*/ 170645 w 916770"/>
                    <a:gd name="connsiteY4" fmla="*/ 53975 h 1146175"/>
                    <a:gd name="connsiteX5" fmla="*/ 316695 w 916770"/>
                    <a:gd name="connsiteY5" fmla="*/ 0 h 1146175"/>
                    <a:gd name="connsiteX6" fmla="*/ 678466 w 916770"/>
                    <a:gd name="connsiteY6" fmla="*/ 5550 h 1146175"/>
                    <a:gd name="connsiteX7" fmla="*/ 650070 w 916770"/>
                    <a:gd name="connsiteY7" fmla="*/ 330200 h 1146175"/>
                    <a:gd name="connsiteX8" fmla="*/ 567520 w 916770"/>
                    <a:gd name="connsiteY8" fmla="*/ 498475 h 1146175"/>
                    <a:gd name="connsiteX9" fmla="*/ 631020 w 916770"/>
                    <a:gd name="connsiteY9" fmla="*/ 574675 h 1146175"/>
                    <a:gd name="connsiteX10" fmla="*/ 792945 w 916770"/>
                    <a:gd name="connsiteY10" fmla="*/ 603250 h 1146175"/>
                    <a:gd name="connsiteX11" fmla="*/ 916770 w 916770"/>
                    <a:gd name="connsiteY11" fmla="*/ 996950 h 1146175"/>
                    <a:gd name="connsiteX12" fmla="*/ 748495 w 916770"/>
                    <a:gd name="connsiteY12" fmla="*/ 1012825 h 1146175"/>
                    <a:gd name="connsiteX13" fmla="*/ 669120 w 916770"/>
                    <a:gd name="connsiteY13" fmla="*/ 758825 h 1146175"/>
                    <a:gd name="connsiteX14" fmla="*/ 491320 w 916770"/>
                    <a:gd name="connsiteY14" fmla="*/ 717550 h 1146175"/>
                    <a:gd name="connsiteX15" fmla="*/ 370491 w 916770"/>
                    <a:gd name="connsiteY15" fmla="*/ 765264 h 1146175"/>
                    <a:gd name="connsiteX16" fmla="*/ 154770 w 916770"/>
                    <a:gd name="connsiteY16" fmla="*/ 1146175 h 1146175"/>
                    <a:gd name="connsiteX17" fmla="*/ 0 w 916770"/>
                    <a:gd name="connsiteY17" fmla="*/ 1073239 h 1146175"/>
                    <a:gd name="connsiteX18" fmla="*/ 370670 w 916770"/>
                    <a:gd name="connsiteY18" fmla="*/ 269875 h 1146175"/>
                    <a:gd name="connsiteX19" fmla="*/ 352425 w 916770"/>
                    <a:gd name="connsiteY19" fmla="*/ 148425 h 1146175"/>
                    <a:gd name="connsiteX0" fmla="*/ 352425 w 916770"/>
                    <a:gd name="connsiteY0" fmla="*/ 148425 h 1146175"/>
                    <a:gd name="connsiteX1" fmla="*/ 275420 w 916770"/>
                    <a:gd name="connsiteY1" fmla="*/ 139700 h 1146175"/>
                    <a:gd name="connsiteX2" fmla="*/ 167470 w 916770"/>
                    <a:gd name="connsiteY2" fmla="*/ 282575 h 1146175"/>
                    <a:gd name="connsiteX3" fmla="*/ 75395 w 916770"/>
                    <a:gd name="connsiteY3" fmla="*/ 180975 h 1146175"/>
                    <a:gd name="connsiteX4" fmla="*/ 170645 w 916770"/>
                    <a:gd name="connsiteY4" fmla="*/ 53975 h 1146175"/>
                    <a:gd name="connsiteX5" fmla="*/ 316695 w 916770"/>
                    <a:gd name="connsiteY5" fmla="*/ 0 h 1146175"/>
                    <a:gd name="connsiteX6" fmla="*/ 678466 w 916770"/>
                    <a:gd name="connsiteY6" fmla="*/ 5550 h 1146175"/>
                    <a:gd name="connsiteX7" fmla="*/ 650070 w 916770"/>
                    <a:gd name="connsiteY7" fmla="*/ 330200 h 1146175"/>
                    <a:gd name="connsiteX8" fmla="*/ 567520 w 916770"/>
                    <a:gd name="connsiteY8" fmla="*/ 498475 h 1146175"/>
                    <a:gd name="connsiteX9" fmla="*/ 631020 w 916770"/>
                    <a:gd name="connsiteY9" fmla="*/ 574675 h 1146175"/>
                    <a:gd name="connsiteX10" fmla="*/ 792945 w 916770"/>
                    <a:gd name="connsiteY10" fmla="*/ 603250 h 1146175"/>
                    <a:gd name="connsiteX11" fmla="*/ 916770 w 916770"/>
                    <a:gd name="connsiteY11" fmla="*/ 996950 h 1146175"/>
                    <a:gd name="connsiteX12" fmla="*/ 748495 w 916770"/>
                    <a:gd name="connsiteY12" fmla="*/ 1012825 h 1146175"/>
                    <a:gd name="connsiteX13" fmla="*/ 669120 w 916770"/>
                    <a:gd name="connsiteY13" fmla="*/ 758825 h 1146175"/>
                    <a:gd name="connsiteX14" fmla="*/ 491320 w 916770"/>
                    <a:gd name="connsiteY14" fmla="*/ 717550 h 1146175"/>
                    <a:gd name="connsiteX15" fmla="*/ 370491 w 916770"/>
                    <a:gd name="connsiteY15" fmla="*/ 765264 h 1146175"/>
                    <a:gd name="connsiteX16" fmla="*/ 154770 w 916770"/>
                    <a:gd name="connsiteY16" fmla="*/ 1146175 h 1146175"/>
                    <a:gd name="connsiteX17" fmla="*/ 0 w 916770"/>
                    <a:gd name="connsiteY17" fmla="*/ 1073239 h 1146175"/>
                    <a:gd name="connsiteX18" fmla="*/ 370670 w 916770"/>
                    <a:gd name="connsiteY18" fmla="*/ 269875 h 1146175"/>
                    <a:gd name="connsiteX19" fmla="*/ 352425 w 916770"/>
                    <a:gd name="connsiteY19" fmla="*/ 148425 h 1146175"/>
                    <a:gd name="connsiteX0" fmla="*/ 352425 w 916770"/>
                    <a:gd name="connsiteY0" fmla="*/ 148425 h 1146175"/>
                    <a:gd name="connsiteX1" fmla="*/ 275420 w 916770"/>
                    <a:gd name="connsiteY1" fmla="*/ 139700 h 1146175"/>
                    <a:gd name="connsiteX2" fmla="*/ 167470 w 916770"/>
                    <a:gd name="connsiteY2" fmla="*/ 282575 h 1146175"/>
                    <a:gd name="connsiteX3" fmla="*/ 75395 w 916770"/>
                    <a:gd name="connsiteY3" fmla="*/ 180975 h 1146175"/>
                    <a:gd name="connsiteX4" fmla="*/ 170645 w 916770"/>
                    <a:gd name="connsiteY4" fmla="*/ 53975 h 1146175"/>
                    <a:gd name="connsiteX5" fmla="*/ 316695 w 916770"/>
                    <a:gd name="connsiteY5" fmla="*/ 0 h 1146175"/>
                    <a:gd name="connsiteX6" fmla="*/ 678466 w 916770"/>
                    <a:gd name="connsiteY6" fmla="*/ 5550 h 1146175"/>
                    <a:gd name="connsiteX7" fmla="*/ 650070 w 916770"/>
                    <a:gd name="connsiteY7" fmla="*/ 330200 h 1146175"/>
                    <a:gd name="connsiteX8" fmla="*/ 567520 w 916770"/>
                    <a:gd name="connsiteY8" fmla="*/ 498475 h 1146175"/>
                    <a:gd name="connsiteX9" fmla="*/ 631020 w 916770"/>
                    <a:gd name="connsiteY9" fmla="*/ 574675 h 1146175"/>
                    <a:gd name="connsiteX10" fmla="*/ 792945 w 916770"/>
                    <a:gd name="connsiteY10" fmla="*/ 603250 h 1146175"/>
                    <a:gd name="connsiteX11" fmla="*/ 916770 w 916770"/>
                    <a:gd name="connsiteY11" fmla="*/ 996950 h 1146175"/>
                    <a:gd name="connsiteX12" fmla="*/ 748495 w 916770"/>
                    <a:gd name="connsiteY12" fmla="*/ 1012825 h 1146175"/>
                    <a:gd name="connsiteX13" fmla="*/ 669120 w 916770"/>
                    <a:gd name="connsiteY13" fmla="*/ 758825 h 1146175"/>
                    <a:gd name="connsiteX14" fmla="*/ 491320 w 916770"/>
                    <a:gd name="connsiteY14" fmla="*/ 717550 h 1146175"/>
                    <a:gd name="connsiteX15" fmla="*/ 370491 w 916770"/>
                    <a:gd name="connsiteY15" fmla="*/ 765264 h 1146175"/>
                    <a:gd name="connsiteX16" fmla="*/ 154770 w 916770"/>
                    <a:gd name="connsiteY16" fmla="*/ 1146175 h 1146175"/>
                    <a:gd name="connsiteX17" fmla="*/ 0 w 916770"/>
                    <a:gd name="connsiteY17" fmla="*/ 1073239 h 1146175"/>
                    <a:gd name="connsiteX18" fmla="*/ 370670 w 916770"/>
                    <a:gd name="connsiteY18" fmla="*/ 269875 h 1146175"/>
                    <a:gd name="connsiteX19" fmla="*/ 352425 w 916770"/>
                    <a:gd name="connsiteY19" fmla="*/ 148425 h 1146175"/>
                    <a:gd name="connsiteX0" fmla="*/ 352425 w 916770"/>
                    <a:gd name="connsiteY0" fmla="*/ 163594 h 1161344"/>
                    <a:gd name="connsiteX1" fmla="*/ 275420 w 916770"/>
                    <a:gd name="connsiteY1" fmla="*/ 154869 h 1161344"/>
                    <a:gd name="connsiteX2" fmla="*/ 167470 w 916770"/>
                    <a:gd name="connsiteY2" fmla="*/ 297744 h 1161344"/>
                    <a:gd name="connsiteX3" fmla="*/ 75395 w 916770"/>
                    <a:gd name="connsiteY3" fmla="*/ 196144 h 1161344"/>
                    <a:gd name="connsiteX4" fmla="*/ 170645 w 916770"/>
                    <a:gd name="connsiteY4" fmla="*/ 69144 h 1161344"/>
                    <a:gd name="connsiteX5" fmla="*/ 316695 w 916770"/>
                    <a:gd name="connsiteY5" fmla="*/ 15169 h 1161344"/>
                    <a:gd name="connsiteX6" fmla="*/ 678466 w 916770"/>
                    <a:gd name="connsiteY6" fmla="*/ 20719 h 1161344"/>
                    <a:gd name="connsiteX7" fmla="*/ 650070 w 916770"/>
                    <a:gd name="connsiteY7" fmla="*/ 345369 h 1161344"/>
                    <a:gd name="connsiteX8" fmla="*/ 567520 w 916770"/>
                    <a:gd name="connsiteY8" fmla="*/ 513644 h 1161344"/>
                    <a:gd name="connsiteX9" fmla="*/ 631020 w 916770"/>
                    <a:gd name="connsiteY9" fmla="*/ 589844 h 1161344"/>
                    <a:gd name="connsiteX10" fmla="*/ 792945 w 916770"/>
                    <a:gd name="connsiteY10" fmla="*/ 618419 h 1161344"/>
                    <a:gd name="connsiteX11" fmla="*/ 916770 w 916770"/>
                    <a:gd name="connsiteY11" fmla="*/ 1012119 h 1161344"/>
                    <a:gd name="connsiteX12" fmla="*/ 748495 w 916770"/>
                    <a:gd name="connsiteY12" fmla="*/ 1027994 h 1161344"/>
                    <a:gd name="connsiteX13" fmla="*/ 669120 w 916770"/>
                    <a:gd name="connsiteY13" fmla="*/ 773994 h 1161344"/>
                    <a:gd name="connsiteX14" fmla="*/ 491320 w 916770"/>
                    <a:gd name="connsiteY14" fmla="*/ 732719 h 1161344"/>
                    <a:gd name="connsiteX15" fmla="*/ 370491 w 916770"/>
                    <a:gd name="connsiteY15" fmla="*/ 780433 h 1161344"/>
                    <a:gd name="connsiteX16" fmla="*/ 154770 w 916770"/>
                    <a:gd name="connsiteY16" fmla="*/ 1161344 h 1161344"/>
                    <a:gd name="connsiteX17" fmla="*/ 0 w 916770"/>
                    <a:gd name="connsiteY17" fmla="*/ 1088408 h 1161344"/>
                    <a:gd name="connsiteX18" fmla="*/ 370670 w 916770"/>
                    <a:gd name="connsiteY18" fmla="*/ 285044 h 1161344"/>
                    <a:gd name="connsiteX19" fmla="*/ 352425 w 916770"/>
                    <a:gd name="connsiteY19" fmla="*/ 163594 h 1161344"/>
                    <a:gd name="connsiteX0" fmla="*/ 352425 w 916770"/>
                    <a:gd name="connsiteY0" fmla="*/ 163594 h 1161344"/>
                    <a:gd name="connsiteX1" fmla="*/ 275420 w 916770"/>
                    <a:gd name="connsiteY1" fmla="*/ 154869 h 1161344"/>
                    <a:gd name="connsiteX2" fmla="*/ 167470 w 916770"/>
                    <a:gd name="connsiteY2" fmla="*/ 297744 h 1161344"/>
                    <a:gd name="connsiteX3" fmla="*/ 75395 w 916770"/>
                    <a:gd name="connsiteY3" fmla="*/ 196144 h 1161344"/>
                    <a:gd name="connsiteX4" fmla="*/ 161120 w 916770"/>
                    <a:gd name="connsiteY4" fmla="*/ 69144 h 1161344"/>
                    <a:gd name="connsiteX5" fmla="*/ 316695 w 916770"/>
                    <a:gd name="connsiteY5" fmla="*/ 15169 h 1161344"/>
                    <a:gd name="connsiteX6" fmla="*/ 678466 w 916770"/>
                    <a:gd name="connsiteY6" fmla="*/ 20719 h 1161344"/>
                    <a:gd name="connsiteX7" fmla="*/ 650070 w 916770"/>
                    <a:gd name="connsiteY7" fmla="*/ 345369 h 1161344"/>
                    <a:gd name="connsiteX8" fmla="*/ 567520 w 916770"/>
                    <a:gd name="connsiteY8" fmla="*/ 513644 h 1161344"/>
                    <a:gd name="connsiteX9" fmla="*/ 631020 w 916770"/>
                    <a:gd name="connsiteY9" fmla="*/ 589844 h 1161344"/>
                    <a:gd name="connsiteX10" fmla="*/ 792945 w 916770"/>
                    <a:gd name="connsiteY10" fmla="*/ 618419 h 1161344"/>
                    <a:gd name="connsiteX11" fmla="*/ 916770 w 916770"/>
                    <a:gd name="connsiteY11" fmla="*/ 1012119 h 1161344"/>
                    <a:gd name="connsiteX12" fmla="*/ 748495 w 916770"/>
                    <a:gd name="connsiteY12" fmla="*/ 1027994 h 1161344"/>
                    <a:gd name="connsiteX13" fmla="*/ 669120 w 916770"/>
                    <a:gd name="connsiteY13" fmla="*/ 773994 h 1161344"/>
                    <a:gd name="connsiteX14" fmla="*/ 491320 w 916770"/>
                    <a:gd name="connsiteY14" fmla="*/ 732719 h 1161344"/>
                    <a:gd name="connsiteX15" fmla="*/ 370491 w 916770"/>
                    <a:gd name="connsiteY15" fmla="*/ 780433 h 1161344"/>
                    <a:gd name="connsiteX16" fmla="*/ 154770 w 916770"/>
                    <a:gd name="connsiteY16" fmla="*/ 1161344 h 1161344"/>
                    <a:gd name="connsiteX17" fmla="*/ 0 w 916770"/>
                    <a:gd name="connsiteY17" fmla="*/ 1088408 h 1161344"/>
                    <a:gd name="connsiteX18" fmla="*/ 370670 w 916770"/>
                    <a:gd name="connsiteY18" fmla="*/ 285044 h 1161344"/>
                    <a:gd name="connsiteX19" fmla="*/ 352425 w 916770"/>
                    <a:gd name="connsiteY19" fmla="*/ 163594 h 1161344"/>
                    <a:gd name="connsiteX0" fmla="*/ 352425 w 916770"/>
                    <a:gd name="connsiteY0" fmla="*/ 163594 h 1161344"/>
                    <a:gd name="connsiteX1" fmla="*/ 275420 w 916770"/>
                    <a:gd name="connsiteY1" fmla="*/ 154869 h 1161344"/>
                    <a:gd name="connsiteX2" fmla="*/ 167470 w 916770"/>
                    <a:gd name="connsiteY2" fmla="*/ 297744 h 1161344"/>
                    <a:gd name="connsiteX3" fmla="*/ 75395 w 916770"/>
                    <a:gd name="connsiteY3" fmla="*/ 196144 h 1161344"/>
                    <a:gd name="connsiteX4" fmla="*/ 161120 w 916770"/>
                    <a:gd name="connsiteY4" fmla="*/ 69144 h 1161344"/>
                    <a:gd name="connsiteX5" fmla="*/ 316695 w 916770"/>
                    <a:gd name="connsiteY5" fmla="*/ 15169 h 1161344"/>
                    <a:gd name="connsiteX6" fmla="*/ 678466 w 916770"/>
                    <a:gd name="connsiteY6" fmla="*/ 20719 h 1161344"/>
                    <a:gd name="connsiteX7" fmla="*/ 650070 w 916770"/>
                    <a:gd name="connsiteY7" fmla="*/ 345369 h 1161344"/>
                    <a:gd name="connsiteX8" fmla="*/ 567520 w 916770"/>
                    <a:gd name="connsiteY8" fmla="*/ 513644 h 1161344"/>
                    <a:gd name="connsiteX9" fmla="*/ 631020 w 916770"/>
                    <a:gd name="connsiteY9" fmla="*/ 589844 h 1161344"/>
                    <a:gd name="connsiteX10" fmla="*/ 792945 w 916770"/>
                    <a:gd name="connsiteY10" fmla="*/ 618419 h 1161344"/>
                    <a:gd name="connsiteX11" fmla="*/ 916770 w 916770"/>
                    <a:gd name="connsiteY11" fmla="*/ 1012119 h 1161344"/>
                    <a:gd name="connsiteX12" fmla="*/ 748495 w 916770"/>
                    <a:gd name="connsiteY12" fmla="*/ 1027994 h 1161344"/>
                    <a:gd name="connsiteX13" fmla="*/ 669120 w 916770"/>
                    <a:gd name="connsiteY13" fmla="*/ 773994 h 1161344"/>
                    <a:gd name="connsiteX14" fmla="*/ 491320 w 916770"/>
                    <a:gd name="connsiteY14" fmla="*/ 732719 h 1161344"/>
                    <a:gd name="connsiteX15" fmla="*/ 370491 w 916770"/>
                    <a:gd name="connsiteY15" fmla="*/ 780433 h 1161344"/>
                    <a:gd name="connsiteX16" fmla="*/ 154770 w 916770"/>
                    <a:gd name="connsiteY16" fmla="*/ 1161344 h 1161344"/>
                    <a:gd name="connsiteX17" fmla="*/ 0 w 916770"/>
                    <a:gd name="connsiteY17" fmla="*/ 1088408 h 1161344"/>
                    <a:gd name="connsiteX18" fmla="*/ 370670 w 916770"/>
                    <a:gd name="connsiteY18" fmla="*/ 285044 h 1161344"/>
                    <a:gd name="connsiteX19" fmla="*/ 352425 w 916770"/>
                    <a:gd name="connsiteY19" fmla="*/ 163594 h 1161344"/>
                    <a:gd name="connsiteX0" fmla="*/ 352425 w 916770"/>
                    <a:gd name="connsiteY0" fmla="*/ 163594 h 1161344"/>
                    <a:gd name="connsiteX1" fmla="*/ 275420 w 916770"/>
                    <a:gd name="connsiteY1" fmla="*/ 154869 h 1161344"/>
                    <a:gd name="connsiteX2" fmla="*/ 167470 w 916770"/>
                    <a:gd name="connsiteY2" fmla="*/ 297744 h 1161344"/>
                    <a:gd name="connsiteX3" fmla="*/ 75395 w 916770"/>
                    <a:gd name="connsiteY3" fmla="*/ 196144 h 1161344"/>
                    <a:gd name="connsiteX4" fmla="*/ 161120 w 916770"/>
                    <a:gd name="connsiteY4" fmla="*/ 69144 h 1161344"/>
                    <a:gd name="connsiteX5" fmla="*/ 316695 w 916770"/>
                    <a:gd name="connsiteY5" fmla="*/ 15169 h 1161344"/>
                    <a:gd name="connsiteX6" fmla="*/ 678466 w 916770"/>
                    <a:gd name="connsiteY6" fmla="*/ 20719 h 1161344"/>
                    <a:gd name="connsiteX7" fmla="*/ 650070 w 916770"/>
                    <a:gd name="connsiteY7" fmla="*/ 345369 h 1161344"/>
                    <a:gd name="connsiteX8" fmla="*/ 567520 w 916770"/>
                    <a:gd name="connsiteY8" fmla="*/ 513644 h 1161344"/>
                    <a:gd name="connsiteX9" fmla="*/ 631020 w 916770"/>
                    <a:gd name="connsiteY9" fmla="*/ 589844 h 1161344"/>
                    <a:gd name="connsiteX10" fmla="*/ 792945 w 916770"/>
                    <a:gd name="connsiteY10" fmla="*/ 618419 h 1161344"/>
                    <a:gd name="connsiteX11" fmla="*/ 916770 w 916770"/>
                    <a:gd name="connsiteY11" fmla="*/ 1012119 h 1161344"/>
                    <a:gd name="connsiteX12" fmla="*/ 748495 w 916770"/>
                    <a:gd name="connsiteY12" fmla="*/ 1027994 h 1161344"/>
                    <a:gd name="connsiteX13" fmla="*/ 669120 w 916770"/>
                    <a:gd name="connsiteY13" fmla="*/ 773994 h 1161344"/>
                    <a:gd name="connsiteX14" fmla="*/ 491320 w 916770"/>
                    <a:gd name="connsiteY14" fmla="*/ 732719 h 1161344"/>
                    <a:gd name="connsiteX15" fmla="*/ 370491 w 916770"/>
                    <a:gd name="connsiteY15" fmla="*/ 780433 h 1161344"/>
                    <a:gd name="connsiteX16" fmla="*/ 154770 w 916770"/>
                    <a:gd name="connsiteY16" fmla="*/ 1161344 h 1161344"/>
                    <a:gd name="connsiteX17" fmla="*/ 0 w 916770"/>
                    <a:gd name="connsiteY17" fmla="*/ 1088408 h 1161344"/>
                    <a:gd name="connsiteX18" fmla="*/ 370670 w 916770"/>
                    <a:gd name="connsiteY18" fmla="*/ 285044 h 1161344"/>
                    <a:gd name="connsiteX19" fmla="*/ 352425 w 916770"/>
                    <a:gd name="connsiteY19" fmla="*/ 163594 h 1161344"/>
                    <a:gd name="connsiteX0" fmla="*/ 352425 w 916770"/>
                    <a:gd name="connsiteY0" fmla="*/ 163594 h 1161344"/>
                    <a:gd name="connsiteX1" fmla="*/ 275420 w 916770"/>
                    <a:gd name="connsiteY1" fmla="*/ 154869 h 1161344"/>
                    <a:gd name="connsiteX2" fmla="*/ 167470 w 916770"/>
                    <a:gd name="connsiteY2" fmla="*/ 297744 h 1161344"/>
                    <a:gd name="connsiteX3" fmla="*/ 69045 w 916770"/>
                    <a:gd name="connsiteY3" fmla="*/ 199319 h 1161344"/>
                    <a:gd name="connsiteX4" fmla="*/ 161120 w 916770"/>
                    <a:gd name="connsiteY4" fmla="*/ 69144 h 1161344"/>
                    <a:gd name="connsiteX5" fmla="*/ 316695 w 916770"/>
                    <a:gd name="connsiteY5" fmla="*/ 15169 h 1161344"/>
                    <a:gd name="connsiteX6" fmla="*/ 678466 w 916770"/>
                    <a:gd name="connsiteY6" fmla="*/ 20719 h 1161344"/>
                    <a:gd name="connsiteX7" fmla="*/ 650070 w 916770"/>
                    <a:gd name="connsiteY7" fmla="*/ 345369 h 1161344"/>
                    <a:gd name="connsiteX8" fmla="*/ 567520 w 916770"/>
                    <a:gd name="connsiteY8" fmla="*/ 513644 h 1161344"/>
                    <a:gd name="connsiteX9" fmla="*/ 631020 w 916770"/>
                    <a:gd name="connsiteY9" fmla="*/ 589844 h 1161344"/>
                    <a:gd name="connsiteX10" fmla="*/ 792945 w 916770"/>
                    <a:gd name="connsiteY10" fmla="*/ 618419 h 1161344"/>
                    <a:gd name="connsiteX11" fmla="*/ 916770 w 916770"/>
                    <a:gd name="connsiteY11" fmla="*/ 1012119 h 1161344"/>
                    <a:gd name="connsiteX12" fmla="*/ 748495 w 916770"/>
                    <a:gd name="connsiteY12" fmla="*/ 1027994 h 1161344"/>
                    <a:gd name="connsiteX13" fmla="*/ 669120 w 916770"/>
                    <a:gd name="connsiteY13" fmla="*/ 773994 h 1161344"/>
                    <a:gd name="connsiteX14" fmla="*/ 491320 w 916770"/>
                    <a:gd name="connsiteY14" fmla="*/ 732719 h 1161344"/>
                    <a:gd name="connsiteX15" fmla="*/ 370491 w 916770"/>
                    <a:gd name="connsiteY15" fmla="*/ 780433 h 1161344"/>
                    <a:gd name="connsiteX16" fmla="*/ 154770 w 916770"/>
                    <a:gd name="connsiteY16" fmla="*/ 1161344 h 1161344"/>
                    <a:gd name="connsiteX17" fmla="*/ 0 w 916770"/>
                    <a:gd name="connsiteY17" fmla="*/ 1088408 h 1161344"/>
                    <a:gd name="connsiteX18" fmla="*/ 370670 w 916770"/>
                    <a:gd name="connsiteY18" fmla="*/ 285044 h 1161344"/>
                    <a:gd name="connsiteX19" fmla="*/ 352425 w 916770"/>
                    <a:gd name="connsiteY19" fmla="*/ 163594 h 1161344"/>
                    <a:gd name="connsiteX0" fmla="*/ 352425 w 916770"/>
                    <a:gd name="connsiteY0" fmla="*/ 163594 h 1161344"/>
                    <a:gd name="connsiteX1" fmla="*/ 275420 w 916770"/>
                    <a:gd name="connsiteY1" fmla="*/ 154869 h 1161344"/>
                    <a:gd name="connsiteX2" fmla="*/ 167470 w 916770"/>
                    <a:gd name="connsiteY2" fmla="*/ 297744 h 1161344"/>
                    <a:gd name="connsiteX3" fmla="*/ 69045 w 916770"/>
                    <a:gd name="connsiteY3" fmla="*/ 199319 h 1161344"/>
                    <a:gd name="connsiteX4" fmla="*/ 161120 w 916770"/>
                    <a:gd name="connsiteY4" fmla="*/ 69144 h 1161344"/>
                    <a:gd name="connsiteX5" fmla="*/ 316695 w 916770"/>
                    <a:gd name="connsiteY5" fmla="*/ 15169 h 1161344"/>
                    <a:gd name="connsiteX6" fmla="*/ 678466 w 916770"/>
                    <a:gd name="connsiteY6" fmla="*/ 20719 h 1161344"/>
                    <a:gd name="connsiteX7" fmla="*/ 650070 w 916770"/>
                    <a:gd name="connsiteY7" fmla="*/ 345369 h 1161344"/>
                    <a:gd name="connsiteX8" fmla="*/ 567520 w 916770"/>
                    <a:gd name="connsiteY8" fmla="*/ 513644 h 1161344"/>
                    <a:gd name="connsiteX9" fmla="*/ 631020 w 916770"/>
                    <a:gd name="connsiteY9" fmla="*/ 589844 h 1161344"/>
                    <a:gd name="connsiteX10" fmla="*/ 792945 w 916770"/>
                    <a:gd name="connsiteY10" fmla="*/ 618419 h 1161344"/>
                    <a:gd name="connsiteX11" fmla="*/ 916770 w 916770"/>
                    <a:gd name="connsiteY11" fmla="*/ 1012119 h 1161344"/>
                    <a:gd name="connsiteX12" fmla="*/ 748495 w 916770"/>
                    <a:gd name="connsiteY12" fmla="*/ 1027994 h 1161344"/>
                    <a:gd name="connsiteX13" fmla="*/ 669120 w 916770"/>
                    <a:gd name="connsiteY13" fmla="*/ 773994 h 1161344"/>
                    <a:gd name="connsiteX14" fmla="*/ 491320 w 916770"/>
                    <a:gd name="connsiteY14" fmla="*/ 732719 h 1161344"/>
                    <a:gd name="connsiteX15" fmla="*/ 370491 w 916770"/>
                    <a:gd name="connsiteY15" fmla="*/ 780433 h 1161344"/>
                    <a:gd name="connsiteX16" fmla="*/ 154770 w 916770"/>
                    <a:gd name="connsiteY16" fmla="*/ 1161344 h 1161344"/>
                    <a:gd name="connsiteX17" fmla="*/ 0 w 916770"/>
                    <a:gd name="connsiteY17" fmla="*/ 1088408 h 1161344"/>
                    <a:gd name="connsiteX18" fmla="*/ 370670 w 916770"/>
                    <a:gd name="connsiteY18" fmla="*/ 285044 h 1161344"/>
                    <a:gd name="connsiteX19" fmla="*/ 352425 w 916770"/>
                    <a:gd name="connsiteY19" fmla="*/ 163594 h 1161344"/>
                    <a:gd name="connsiteX0" fmla="*/ 352425 w 916770"/>
                    <a:gd name="connsiteY0" fmla="*/ 163594 h 1161344"/>
                    <a:gd name="connsiteX1" fmla="*/ 275420 w 916770"/>
                    <a:gd name="connsiteY1" fmla="*/ 154869 h 1161344"/>
                    <a:gd name="connsiteX2" fmla="*/ 167470 w 916770"/>
                    <a:gd name="connsiteY2" fmla="*/ 297744 h 1161344"/>
                    <a:gd name="connsiteX3" fmla="*/ 69045 w 916770"/>
                    <a:gd name="connsiteY3" fmla="*/ 199319 h 1161344"/>
                    <a:gd name="connsiteX4" fmla="*/ 161120 w 916770"/>
                    <a:gd name="connsiteY4" fmla="*/ 69144 h 1161344"/>
                    <a:gd name="connsiteX5" fmla="*/ 316695 w 916770"/>
                    <a:gd name="connsiteY5" fmla="*/ 15169 h 1161344"/>
                    <a:gd name="connsiteX6" fmla="*/ 678466 w 916770"/>
                    <a:gd name="connsiteY6" fmla="*/ 20719 h 1161344"/>
                    <a:gd name="connsiteX7" fmla="*/ 650070 w 916770"/>
                    <a:gd name="connsiteY7" fmla="*/ 345369 h 1161344"/>
                    <a:gd name="connsiteX8" fmla="*/ 567520 w 916770"/>
                    <a:gd name="connsiteY8" fmla="*/ 513644 h 1161344"/>
                    <a:gd name="connsiteX9" fmla="*/ 631020 w 916770"/>
                    <a:gd name="connsiteY9" fmla="*/ 589844 h 1161344"/>
                    <a:gd name="connsiteX10" fmla="*/ 792945 w 916770"/>
                    <a:gd name="connsiteY10" fmla="*/ 618419 h 1161344"/>
                    <a:gd name="connsiteX11" fmla="*/ 916770 w 916770"/>
                    <a:gd name="connsiteY11" fmla="*/ 1012119 h 1161344"/>
                    <a:gd name="connsiteX12" fmla="*/ 748495 w 916770"/>
                    <a:gd name="connsiteY12" fmla="*/ 1027994 h 1161344"/>
                    <a:gd name="connsiteX13" fmla="*/ 669120 w 916770"/>
                    <a:gd name="connsiteY13" fmla="*/ 773994 h 1161344"/>
                    <a:gd name="connsiteX14" fmla="*/ 491320 w 916770"/>
                    <a:gd name="connsiteY14" fmla="*/ 732719 h 1161344"/>
                    <a:gd name="connsiteX15" fmla="*/ 370491 w 916770"/>
                    <a:gd name="connsiteY15" fmla="*/ 780433 h 1161344"/>
                    <a:gd name="connsiteX16" fmla="*/ 154770 w 916770"/>
                    <a:gd name="connsiteY16" fmla="*/ 1161344 h 1161344"/>
                    <a:gd name="connsiteX17" fmla="*/ 0 w 916770"/>
                    <a:gd name="connsiteY17" fmla="*/ 1088408 h 1161344"/>
                    <a:gd name="connsiteX18" fmla="*/ 370670 w 916770"/>
                    <a:gd name="connsiteY18" fmla="*/ 285044 h 1161344"/>
                    <a:gd name="connsiteX19" fmla="*/ 352425 w 916770"/>
                    <a:gd name="connsiteY19" fmla="*/ 163594 h 1161344"/>
                    <a:gd name="connsiteX0" fmla="*/ 352425 w 916770"/>
                    <a:gd name="connsiteY0" fmla="*/ 163594 h 1161344"/>
                    <a:gd name="connsiteX1" fmla="*/ 275420 w 916770"/>
                    <a:gd name="connsiteY1" fmla="*/ 154869 h 1161344"/>
                    <a:gd name="connsiteX2" fmla="*/ 167470 w 916770"/>
                    <a:gd name="connsiteY2" fmla="*/ 297744 h 1161344"/>
                    <a:gd name="connsiteX3" fmla="*/ 69045 w 916770"/>
                    <a:gd name="connsiteY3" fmla="*/ 199319 h 1161344"/>
                    <a:gd name="connsiteX4" fmla="*/ 161120 w 916770"/>
                    <a:gd name="connsiteY4" fmla="*/ 69144 h 1161344"/>
                    <a:gd name="connsiteX5" fmla="*/ 316695 w 916770"/>
                    <a:gd name="connsiteY5" fmla="*/ 15169 h 1161344"/>
                    <a:gd name="connsiteX6" fmla="*/ 799116 w 916770"/>
                    <a:gd name="connsiteY6" fmla="*/ 211219 h 1161344"/>
                    <a:gd name="connsiteX7" fmla="*/ 650070 w 916770"/>
                    <a:gd name="connsiteY7" fmla="*/ 345369 h 1161344"/>
                    <a:gd name="connsiteX8" fmla="*/ 567520 w 916770"/>
                    <a:gd name="connsiteY8" fmla="*/ 513644 h 1161344"/>
                    <a:gd name="connsiteX9" fmla="*/ 631020 w 916770"/>
                    <a:gd name="connsiteY9" fmla="*/ 589844 h 1161344"/>
                    <a:gd name="connsiteX10" fmla="*/ 792945 w 916770"/>
                    <a:gd name="connsiteY10" fmla="*/ 618419 h 1161344"/>
                    <a:gd name="connsiteX11" fmla="*/ 916770 w 916770"/>
                    <a:gd name="connsiteY11" fmla="*/ 1012119 h 1161344"/>
                    <a:gd name="connsiteX12" fmla="*/ 748495 w 916770"/>
                    <a:gd name="connsiteY12" fmla="*/ 1027994 h 1161344"/>
                    <a:gd name="connsiteX13" fmla="*/ 669120 w 916770"/>
                    <a:gd name="connsiteY13" fmla="*/ 773994 h 1161344"/>
                    <a:gd name="connsiteX14" fmla="*/ 491320 w 916770"/>
                    <a:gd name="connsiteY14" fmla="*/ 732719 h 1161344"/>
                    <a:gd name="connsiteX15" fmla="*/ 370491 w 916770"/>
                    <a:gd name="connsiteY15" fmla="*/ 780433 h 1161344"/>
                    <a:gd name="connsiteX16" fmla="*/ 154770 w 916770"/>
                    <a:gd name="connsiteY16" fmla="*/ 1161344 h 1161344"/>
                    <a:gd name="connsiteX17" fmla="*/ 0 w 916770"/>
                    <a:gd name="connsiteY17" fmla="*/ 1088408 h 1161344"/>
                    <a:gd name="connsiteX18" fmla="*/ 370670 w 916770"/>
                    <a:gd name="connsiteY18" fmla="*/ 285044 h 1161344"/>
                    <a:gd name="connsiteX19" fmla="*/ 352425 w 916770"/>
                    <a:gd name="connsiteY19" fmla="*/ 163594 h 1161344"/>
                    <a:gd name="connsiteX0" fmla="*/ 352425 w 916770"/>
                    <a:gd name="connsiteY0" fmla="*/ 163594 h 1161344"/>
                    <a:gd name="connsiteX1" fmla="*/ 275420 w 916770"/>
                    <a:gd name="connsiteY1" fmla="*/ 154869 h 1161344"/>
                    <a:gd name="connsiteX2" fmla="*/ 167470 w 916770"/>
                    <a:gd name="connsiteY2" fmla="*/ 297744 h 1161344"/>
                    <a:gd name="connsiteX3" fmla="*/ 69045 w 916770"/>
                    <a:gd name="connsiteY3" fmla="*/ 199319 h 1161344"/>
                    <a:gd name="connsiteX4" fmla="*/ 161120 w 916770"/>
                    <a:gd name="connsiteY4" fmla="*/ 69144 h 1161344"/>
                    <a:gd name="connsiteX5" fmla="*/ 316695 w 916770"/>
                    <a:gd name="connsiteY5" fmla="*/ 15169 h 1161344"/>
                    <a:gd name="connsiteX6" fmla="*/ 799116 w 916770"/>
                    <a:gd name="connsiteY6" fmla="*/ 211219 h 1161344"/>
                    <a:gd name="connsiteX7" fmla="*/ 707220 w 916770"/>
                    <a:gd name="connsiteY7" fmla="*/ 291394 h 1161344"/>
                    <a:gd name="connsiteX8" fmla="*/ 650070 w 916770"/>
                    <a:gd name="connsiteY8" fmla="*/ 345369 h 1161344"/>
                    <a:gd name="connsiteX9" fmla="*/ 567520 w 916770"/>
                    <a:gd name="connsiteY9" fmla="*/ 513644 h 1161344"/>
                    <a:gd name="connsiteX10" fmla="*/ 631020 w 916770"/>
                    <a:gd name="connsiteY10" fmla="*/ 589844 h 1161344"/>
                    <a:gd name="connsiteX11" fmla="*/ 792945 w 916770"/>
                    <a:gd name="connsiteY11" fmla="*/ 618419 h 1161344"/>
                    <a:gd name="connsiteX12" fmla="*/ 916770 w 916770"/>
                    <a:gd name="connsiteY12" fmla="*/ 1012119 h 1161344"/>
                    <a:gd name="connsiteX13" fmla="*/ 748495 w 916770"/>
                    <a:gd name="connsiteY13" fmla="*/ 1027994 h 1161344"/>
                    <a:gd name="connsiteX14" fmla="*/ 669120 w 916770"/>
                    <a:gd name="connsiteY14" fmla="*/ 773994 h 1161344"/>
                    <a:gd name="connsiteX15" fmla="*/ 491320 w 916770"/>
                    <a:gd name="connsiteY15" fmla="*/ 732719 h 1161344"/>
                    <a:gd name="connsiteX16" fmla="*/ 370491 w 916770"/>
                    <a:gd name="connsiteY16" fmla="*/ 780433 h 1161344"/>
                    <a:gd name="connsiteX17" fmla="*/ 154770 w 916770"/>
                    <a:gd name="connsiteY17" fmla="*/ 1161344 h 1161344"/>
                    <a:gd name="connsiteX18" fmla="*/ 0 w 916770"/>
                    <a:gd name="connsiteY18" fmla="*/ 1088408 h 1161344"/>
                    <a:gd name="connsiteX19" fmla="*/ 370670 w 916770"/>
                    <a:gd name="connsiteY19" fmla="*/ 285044 h 1161344"/>
                    <a:gd name="connsiteX20" fmla="*/ 352425 w 916770"/>
                    <a:gd name="connsiteY20" fmla="*/ 163594 h 1161344"/>
                    <a:gd name="connsiteX0" fmla="*/ 352425 w 916770"/>
                    <a:gd name="connsiteY0" fmla="*/ 163594 h 1161344"/>
                    <a:gd name="connsiteX1" fmla="*/ 275420 w 916770"/>
                    <a:gd name="connsiteY1" fmla="*/ 154869 h 1161344"/>
                    <a:gd name="connsiteX2" fmla="*/ 167470 w 916770"/>
                    <a:gd name="connsiteY2" fmla="*/ 297744 h 1161344"/>
                    <a:gd name="connsiteX3" fmla="*/ 69045 w 916770"/>
                    <a:gd name="connsiteY3" fmla="*/ 199319 h 1161344"/>
                    <a:gd name="connsiteX4" fmla="*/ 161120 w 916770"/>
                    <a:gd name="connsiteY4" fmla="*/ 69144 h 1161344"/>
                    <a:gd name="connsiteX5" fmla="*/ 316695 w 916770"/>
                    <a:gd name="connsiteY5" fmla="*/ 15169 h 1161344"/>
                    <a:gd name="connsiteX6" fmla="*/ 799116 w 916770"/>
                    <a:gd name="connsiteY6" fmla="*/ 211219 h 1161344"/>
                    <a:gd name="connsiteX7" fmla="*/ 719920 w 916770"/>
                    <a:gd name="connsiteY7" fmla="*/ 313619 h 1161344"/>
                    <a:gd name="connsiteX8" fmla="*/ 650070 w 916770"/>
                    <a:gd name="connsiteY8" fmla="*/ 345369 h 1161344"/>
                    <a:gd name="connsiteX9" fmla="*/ 567520 w 916770"/>
                    <a:gd name="connsiteY9" fmla="*/ 513644 h 1161344"/>
                    <a:gd name="connsiteX10" fmla="*/ 631020 w 916770"/>
                    <a:gd name="connsiteY10" fmla="*/ 589844 h 1161344"/>
                    <a:gd name="connsiteX11" fmla="*/ 792945 w 916770"/>
                    <a:gd name="connsiteY11" fmla="*/ 618419 h 1161344"/>
                    <a:gd name="connsiteX12" fmla="*/ 916770 w 916770"/>
                    <a:gd name="connsiteY12" fmla="*/ 1012119 h 1161344"/>
                    <a:gd name="connsiteX13" fmla="*/ 748495 w 916770"/>
                    <a:gd name="connsiteY13" fmla="*/ 1027994 h 1161344"/>
                    <a:gd name="connsiteX14" fmla="*/ 669120 w 916770"/>
                    <a:gd name="connsiteY14" fmla="*/ 773994 h 1161344"/>
                    <a:gd name="connsiteX15" fmla="*/ 491320 w 916770"/>
                    <a:gd name="connsiteY15" fmla="*/ 732719 h 1161344"/>
                    <a:gd name="connsiteX16" fmla="*/ 370491 w 916770"/>
                    <a:gd name="connsiteY16" fmla="*/ 780433 h 1161344"/>
                    <a:gd name="connsiteX17" fmla="*/ 154770 w 916770"/>
                    <a:gd name="connsiteY17" fmla="*/ 1161344 h 1161344"/>
                    <a:gd name="connsiteX18" fmla="*/ 0 w 916770"/>
                    <a:gd name="connsiteY18" fmla="*/ 1088408 h 1161344"/>
                    <a:gd name="connsiteX19" fmla="*/ 370670 w 916770"/>
                    <a:gd name="connsiteY19" fmla="*/ 285044 h 1161344"/>
                    <a:gd name="connsiteX20" fmla="*/ 352425 w 916770"/>
                    <a:gd name="connsiteY20" fmla="*/ 163594 h 1161344"/>
                    <a:gd name="connsiteX0" fmla="*/ 352425 w 916770"/>
                    <a:gd name="connsiteY0" fmla="*/ 163594 h 1161344"/>
                    <a:gd name="connsiteX1" fmla="*/ 275420 w 916770"/>
                    <a:gd name="connsiteY1" fmla="*/ 154869 h 1161344"/>
                    <a:gd name="connsiteX2" fmla="*/ 167470 w 916770"/>
                    <a:gd name="connsiteY2" fmla="*/ 297744 h 1161344"/>
                    <a:gd name="connsiteX3" fmla="*/ 69045 w 916770"/>
                    <a:gd name="connsiteY3" fmla="*/ 199319 h 1161344"/>
                    <a:gd name="connsiteX4" fmla="*/ 161120 w 916770"/>
                    <a:gd name="connsiteY4" fmla="*/ 69144 h 1161344"/>
                    <a:gd name="connsiteX5" fmla="*/ 316695 w 916770"/>
                    <a:gd name="connsiteY5" fmla="*/ 15169 h 1161344"/>
                    <a:gd name="connsiteX6" fmla="*/ 799116 w 916770"/>
                    <a:gd name="connsiteY6" fmla="*/ 211219 h 1161344"/>
                    <a:gd name="connsiteX7" fmla="*/ 719920 w 916770"/>
                    <a:gd name="connsiteY7" fmla="*/ 313619 h 1161344"/>
                    <a:gd name="connsiteX8" fmla="*/ 650070 w 916770"/>
                    <a:gd name="connsiteY8" fmla="*/ 345369 h 1161344"/>
                    <a:gd name="connsiteX9" fmla="*/ 567520 w 916770"/>
                    <a:gd name="connsiteY9" fmla="*/ 513644 h 1161344"/>
                    <a:gd name="connsiteX10" fmla="*/ 631020 w 916770"/>
                    <a:gd name="connsiteY10" fmla="*/ 589844 h 1161344"/>
                    <a:gd name="connsiteX11" fmla="*/ 792945 w 916770"/>
                    <a:gd name="connsiteY11" fmla="*/ 618419 h 1161344"/>
                    <a:gd name="connsiteX12" fmla="*/ 916770 w 916770"/>
                    <a:gd name="connsiteY12" fmla="*/ 1012119 h 1161344"/>
                    <a:gd name="connsiteX13" fmla="*/ 748495 w 916770"/>
                    <a:gd name="connsiteY13" fmla="*/ 1027994 h 1161344"/>
                    <a:gd name="connsiteX14" fmla="*/ 669120 w 916770"/>
                    <a:gd name="connsiteY14" fmla="*/ 773994 h 1161344"/>
                    <a:gd name="connsiteX15" fmla="*/ 491320 w 916770"/>
                    <a:gd name="connsiteY15" fmla="*/ 732719 h 1161344"/>
                    <a:gd name="connsiteX16" fmla="*/ 370491 w 916770"/>
                    <a:gd name="connsiteY16" fmla="*/ 780433 h 1161344"/>
                    <a:gd name="connsiteX17" fmla="*/ 154770 w 916770"/>
                    <a:gd name="connsiteY17" fmla="*/ 1161344 h 1161344"/>
                    <a:gd name="connsiteX18" fmla="*/ 0 w 916770"/>
                    <a:gd name="connsiteY18" fmla="*/ 1088408 h 1161344"/>
                    <a:gd name="connsiteX19" fmla="*/ 370670 w 916770"/>
                    <a:gd name="connsiteY19" fmla="*/ 285044 h 1161344"/>
                    <a:gd name="connsiteX20" fmla="*/ 352425 w 916770"/>
                    <a:gd name="connsiteY20" fmla="*/ 163594 h 1161344"/>
                    <a:gd name="connsiteX0" fmla="*/ 352425 w 916770"/>
                    <a:gd name="connsiteY0" fmla="*/ 163594 h 1161344"/>
                    <a:gd name="connsiteX1" fmla="*/ 275420 w 916770"/>
                    <a:gd name="connsiteY1" fmla="*/ 154869 h 1161344"/>
                    <a:gd name="connsiteX2" fmla="*/ 167470 w 916770"/>
                    <a:gd name="connsiteY2" fmla="*/ 297744 h 1161344"/>
                    <a:gd name="connsiteX3" fmla="*/ 69045 w 916770"/>
                    <a:gd name="connsiteY3" fmla="*/ 199319 h 1161344"/>
                    <a:gd name="connsiteX4" fmla="*/ 161120 w 916770"/>
                    <a:gd name="connsiteY4" fmla="*/ 69144 h 1161344"/>
                    <a:gd name="connsiteX5" fmla="*/ 316695 w 916770"/>
                    <a:gd name="connsiteY5" fmla="*/ 15169 h 1161344"/>
                    <a:gd name="connsiteX6" fmla="*/ 799116 w 916770"/>
                    <a:gd name="connsiteY6" fmla="*/ 211219 h 1161344"/>
                    <a:gd name="connsiteX7" fmla="*/ 719920 w 916770"/>
                    <a:gd name="connsiteY7" fmla="*/ 313619 h 1161344"/>
                    <a:gd name="connsiteX8" fmla="*/ 650070 w 916770"/>
                    <a:gd name="connsiteY8" fmla="*/ 345369 h 1161344"/>
                    <a:gd name="connsiteX9" fmla="*/ 567520 w 916770"/>
                    <a:gd name="connsiteY9" fmla="*/ 513644 h 1161344"/>
                    <a:gd name="connsiteX10" fmla="*/ 631020 w 916770"/>
                    <a:gd name="connsiteY10" fmla="*/ 589844 h 1161344"/>
                    <a:gd name="connsiteX11" fmla="*/ 792945 w 916770"/>
                    <a:gd name="connsiteY11" fmla="*/ 618419 h 1161344"/>
                    <a:gd name="connsiteX12" fmla="*/ 916770 w 916770"/>
                    <a:gd name="connsiteY12" fmla="*/ 1012119 h 1161344"/>
                    <a:gd name="connsiteX13" fmla="*/ 748495 w 916770"/>
                    <a:gd name="connsiteY13" fmla="*/ 1027994 h 1161344"/>
                    <a:gd name="connsiteX14" fmla="*/ 669120 w 916770"/>
                    <a:gd name="connsiteY14" fmla="*/ 773994 h 1161344"/>
                    <a:gd name="connsiteX15" fmla="*/ 491320 w 916770"/>
                    <a:gd name="connsiteY15" fmla="*/ 732719 h 1161344"/>
                    <a:gd name="connsiteX16" fmla="*/ 370491 w 916770"/>
                    <a:gd name="connsiteY16" fmla="*/ 780433 h 1161344"/>
                    <a:gd name="connsiteX17" fmla="*/ 154770 w 916770"/>
                    <a:gd name="connsiteY17" fmla="*/ 1161344 h 1161344"/>
                    <a:gd name="connsiteX18" fmla="*/ 0 w 916770"/>
                    <a:gd name="connsiteY18" fmla="*/ 1088408 h 1161344"/>
                    <a:gd name="connsiteX19" fmla="*/ 370670 w 916770"/>
                    <a:gd name="connsiteY19" fmla="*/ 285044 h 1161344"/>
                    <a:gd name="connsiteX20" fmla="*/ 352425 w 916770"/>
                    <a:gd name="connsiteY20" fmla="*/ 163594 h 1161344"/>
                    <a:gd name="connsiteX0" fmla="*/ 352425 w 916770"/>
                    <a:gd name="connsiteY0" fmla="*/ 163594 h 1161344"/>
                    <a:gd name="connsiteX1" fmla="*/ 275420 w 916770"/>
                    <a:gd name="connsiteY1" fmla="*/ 154869 h 1161344"/>
                    <a:gd name="connsiteX2" fmla="*/ 167470 w 916770"/>
                    <a:gd name="connsiteY2" fmla="*/ 297744 h 1161344"/>
                    <a:gd name="connsiteX3" fmla="*/ 69045 w 916770"/>
                    <a:gd name="connsiteY3" fmla="*/ 199319 h 1161344"/>
                    <a:gd name="connsiteX4" fmla="*/ 161120 w 916770"/>
                    <a:gd name="connsiteY4" fmla="*/ 69144 h 1161344"/>
                    <a:gd name="connsiteX5" fmla="*/ 316695 w 916770"/>
                    <a:gd name="connsiteY5" fmla="*/ 15169 h 1161344"/>
                    <a:gd name="connsiteX6" fmla="*/ 799116 w 916770"/>
                    <a:gd name="connsiteY6" fmla="*/ 211219 h 1161344"/>
                    <a:gd name="connsiteX7" fmla="*/ 767545 w 916770"/>
                    <a:gd name="connsiteY7" fmla="*/ 253294 h 1161344"/>
                    <a:gd name="connsiteX8" fmla="*/ 719920 w 916770"/>
                    <a:gd name="connsiteY8" fmla="*/ 313619 h 1161344"/>
                    <a:gd name="connsiteX9" fmla="*/ 650070 w 916770"/>
                    <a:gd name="connsiteY9" fmla="*/ 345369 h 1161344"/>
                    <a:gd name="connsiteX10" fmla="*/ 567520 w 916770"/>
                    <a:gd name="connsiteY10" fmla="*/ 513644 h 1161344"/>
                    <a:gd name="connsiteX11" fmla="*/ 631020 w 916770"/>
                    <a:gd name="connsiteY11" fmla="*/ 589844 h 1161344"/>
                    <a:gd name="connsiteX12" fmla="*/ 792945 w 916770"/>
                    <a:gd name="connsiteY12" fmla="*/ 618419 h 1161344"/>
                    <a:gd name="connsiteX13" fmla="*/ 916770 w 916770"/>
                    <a:gd name="connsiteY13" fmla="*/ 1012119 h 1161344"/>
                    <a:gd name="connsiteX14" fmla="*/ 748495 w 916770"/>
                    <a:gd name="connsiteY14" fmla="*/ 1027994 h 1161344"/>
                    <a:gd name="connsiteX15" fmla="*/ 669120 w 916770"/>
                    <a:gd name="connsiteY15" fmla="*/ 773994 h 1161344"/>
                    <a:gd name="connsiteX16" fmla="*/ 491320 w 916770"/>
                    <a:gd name="connsiteY16" fmla="*/ 732719 h 1161344"/>
                    <a:gd name="connsiteX17" fmla="*/ 370491 w 916770"/>
                    <a:gd name="connsiteY17" fmla="*/ 780433 h 1161344"/>
                    <a:gd name="connsiteX18" fmla="*/ 154770 w 916770"/>
                    <a:gd name="connsiteY18" fmla="*/ 1161344 h 1161344"/>
                    <a:gd name="connsiteX19" fmla="*/ 0 w 916770"/>
                    <a:gd name="connsiteY19" fmla="*/ 1088408 h 1161344"/>
                    <a:gd name="connsiteX20" fmla="*/ 370670 w 916770"/>
                    <a:gd name="connsiteY20" fmla="*/ 285044 h 1161344"/>
                    <a:gd name="connsiteX21" fmla="*/ 352425 w 916770"/>
                    <a:gd name="connsiteY21" fmla="*/ 163594 h 1161344"/>
                    <a:gd name="connsiteX0" fmla="*/ 352425 w 916770"/>
                    <a:gd name="connsiteY0" fmla="*/ 163594 h 1161344"/>
                    <a:gd name="connsiteX1" fmla="*/ 275420 w 916770"/>
                    <a:gd name="connsiteY1" fmla="*/ 154869 h 1161344"/>
                    <a:gd name="connsiteX2" fmla="*/ 167470 w 916770"/>
                    <a:gd name="connsiteY2" fmla="*/ 297744 h 1161344"/>
                    <a:gd name="connsiteX3" fmla="*/ 69045 w 916770"/>
                    <a:gd name="connsiteY3" fmla="*/ 199319 h 1161344"/>
                    <a:gd name="connsiteX4" fmla="*/ 161120 w 916770"/>
                    <a:gd name="connsiteY4" fmla="*/ 69144 h 1161344"/>
                    <a:gd name="connsiteX5" fmla="*/ 316695 w 916770"/>
                    <a:gd name="connsiteY5" fmla="*/ 15169 h 1161344"/>
                    <a:gd name="connsiteX6" fmla="*/ 799116 w 916770"/>
                    <a:gd name="connsiteY6" fmla="*/ 211219 h 1161344"/>
                    <a:gd name="connsiteX7" fmla="*/ 904070 w 916770"/>
                    <a:gd name="connsiteY7" fmla="*/ 319969 h 1161344"/>
                    <a:gd name="connsiteX8" fmla="*/ 719920 w 916770"/>
                    <a:gd name="connsiteY8" fmla="*/ 313619 h 1161344"/>
                    <a:gd name="connsiteX9" fmla="*/ 650070 w 916770"/>
                    <a:gd name="connsiteY9" fmla="*/ 345369 h 1161344"/>
                    <a:gd name="connsiteX10" fmla="*/ 567520 w 916770"/>
                    <a:gd name="connsiteY10" fmla="*/ 513644 h 1161344"/>
                    <a:gd name="connsiteX11" fmla="*/ 631020 w 916770"/>
                    <a:gd name="connsiteY11" fmla="*/ 589844 h 1161344"/>
                    <a:gd name="connsiteX12" fmla="*/ 792945 w 916770"/>
                    <a:gd name="connsiteY12" fmla="*/ 618419 h 1161344"/>
                    <a:gd name="connsiteX13" fmla="*/ 916770 w 916770"/>
                    <a:gd name="connsiteY13" fmla="*/ 1012119 h 1161344"/>
                    <a:gd name="connsiteX14" fmla="*/ 748495 w 916770"/>
                    <a:gd name="connsiteY14" fmla="*/ 1027994 h 1161344"/>
                    <a:gd name="connsiteX15" fmla="*/ 669120 w 916770"/>
                    <a:gd name="connsiteY15" fmla="*/ 773994 h 1161344"/>
                    <a:gd name="connsiteX16" fmla="*/ 491320 w 916770"/>
                    <a:gd name="connsiteY16" fmla="*/ 732719 h 1161344"/>
                    <a:gd name="connsiteX17" fmla="*/ 370491 w 916770"/>
                    <a:gd name="connsiteY17" fmla="*/ 780433 h 1161344"/>
                    <a:gd name="connsiteX18" fmla="*/ 154770 w 916770"/>
                    <a:gd name="connsiteY18" fmla="*/ 1161344 h 1161344"/>
                    <a:gd name="connsiteX19" fmla="*/ 0 w 916770"/>
                    <a:gd name="connsiteY19" fmla="*/ 1088408 h 1161344"/>
                    <a:gd name="connsiteX20" fmla="*/ 370670 w 916770"/>
                    <a:gd name="connsiteY20" fmla="*/ 285044 h 1161344"/>
                    <a:gd name="connsiteX21" fmla="*/ 352425 w 916770"/>
                    <a:gd name="connsiteY21" fmla="*/ 163594 h 1161344"/>
                    <a:gd name="connsiteX0" fmla="*/ 352425 w 916770"/>
                    <a:gd name="connsiteY0" fmla="*/ 163594 h 1161344"/>
                    <a:gd name="connsiteX1" fmla="*/ 275420 w 916770"/>
                    <a:gd name="connsiteY1" fmla="*/ 154869 h 1161344"/>
                    <a:gd name="connsiteX2" fmla="*/ 167470 w 916770"/>
                    <a:gd name="connsiteY2" fmla="*/ 297744 h 1161344"/>
                    <a:gd name="connsiteX3" fmla="*/ 69045 w 916770"/>
                    <a:gd name="connsiteY3" fmla="*/ 199319 h 1161344"/>
                    <a:gd name="connsiteX4" fmla="*/ 161120 w 916770"/>
                    <a:gd name="connsiteY4" fmla="*/ 69144 h 1161344"/>
                    <a:gd name="connsiteX5" fmla="*/ 316695 w 916770"/>
                    <a:gd name="connsiteY5" fmla="*/ 15169 h 1161344"/>
                    <a:gd name="connsiteX6" fmla="*/ 799116 w 916770"/>
                    <a:gd name="connsiteY6" fmla="*/ 211219 h 1161344"/>
                    <a:gd name="connsiteX7" fmla="*/ 904070 w 916770"/>
                    <a:gd name="connsiteY7" fmla="*/ 319969 h 1161344"/>
                    <a:gd name="connsiteX8" fmla="*/ 783420 w 916770"/>
                    <a:gd name="connsiteY8" fmla="*/ 313619 h 1161344"/>
                    <a:gd name="connsiteX9" fmla="*/ 719920 w 916770"/>
                    <a:gd name="connsiteY9" fmla="*/ 313619 h 1161344"/>
                    <a:gd name="connsiteX10" fmla="*/ 650070 w 916770"/>
                    <a:gd name="connsiteY10" fmla="*/ 345369 h 1161344"/>
                    <a:gd name="connsiteX11" fmla="*/ 567520 w 916770"/>
                    <a:gd name="connsiteY11" fmla="*/ 513644 h 1161344"/>
                    <a:gd name="connsiteX12" fmla="*/ 631020 w 916770"/>
                    <a:gd name="connsiteY12" fmla="*/ 589844 h 1161344"/>
                    <a:gd name="connsiteX13" fmla="*/ 792945 w 916770"/>
                    <a:gd name="connsiteY13" fmla="*/ 618419 h 1161344"/>
                    <a:gd name="connsiteX14" fmla="*/ 916770 w 916770"/>
                    <a:gd name="connsiteY14" fmla="*/ 1012119 h 1161344"/>
                    <a:gd name="connsiteX15" fmla="*/ 748495 w 916770"/>
                    <a:gd name="connsiteY15" fmla="*/ 1027994 h 1161344"/>
                    <a:gd name="connsiteX16" fmla="*/ 669120 w 916770"/>
                    <a:gd name="connsiteY16" fmla="*/ 773994 h 1161344"/>
                    <a:gd name="connsiteX17" fmla="*/ 491320 w 916770"/>
                    <a:gd name="connsiteY17" fmla="*/ 732719 h 1161344"/>
                    <a:gd name="connsiteX18" fmla="*/ 370491 w 916770"/>
                    <a:gd name="connsiteY18" fmla="*/ 780433 h 1161344"/>
                    <a:gd name="connsiteX19" fmla="*/ 154770 w 916770"/>
                    <a:gd name="connsiteY19" fmla="*/ 1161344 h 1161344"/>
                    <a:gd name="connsiteX20" fmla="*/ 0 w 916770"/>
                    <a:gd name="connsiteY20" fmla="*/ 1088408 h 1161344"/>
                    <a:gd name="connsiteX21" fmla="*/ 370670 w 916770"/>
                    <a:gd name="connsiteY21" fmla="*/ 285044 h 1161344"/>
                    <a:gd name="connsiteX22" fmla="*/ 352425 w 916770"/>
                    <a:gd name="connsiteY22" fmla="*/ 163594 h 1161344"/>
                    <a:gd name="connsiteX0" fmla="*/ 352425 w 916770"/>
                    <a:gd name="connsiteY0" fmla="*/ 163594 h 1161344"/>
                    <a:gd name="connsiteX1" fmla="*/ 275420 w 916770"/>
                    <a:gd name="connsiteY1" fmla="*/ 154869 h 1161344"/>
                    <a:gd name="connsiteX2" fmla="*/ 167470 w 916770"/>
                    <a:gd name="connsiteY2" fmla="*/ 297744 h 1161344"/>
                    <a:gd name="connsiteX3" fmla="*/ 69045 w 916770"/>
                    <a:gd name="connsiteY3" fmla="*/ 199319 h 1161344"/>
                    <a:gd name="connsiteX4" fmla="*/ 161120 w 916770"/>
                    <a:gd name="connsiteY4" fmla="*/ 69144 h 1161344"/>
                    <a:gd name="connsiteX5" fmla="*/ 316695 w 916770"/>
                    <a:gd name="connsiteY5" fmla="*/ 15169 h 1161344"/>
                    <a:gd name="connsiteX6" fmla="*/ 799116 w 916770"/>
                    <a:gd name="connsiteY6" fmla="*/ 211219 h 1161344"/>
                    <a:gd name="connsiteX7" fmla="*/ 904070 w 916770"/>
                    <a:gd name="connsiteY7" fmla="*/ 319969 h 1161344"/>
                    <a:gd name="connsiteX8" fmla="*/ 786595 w 916770"/>
                    <a:gd name="connsiteY8" fmla="*/ 367594 h 1161344"/>
                    <a:gd name="connsiteX9" fmla="*/ 719920 w 916770"/>
                    <a:gd name="connsiteY9" fmla="*/ 313619 h 1161344"/>
                    <a:gd name="connsiteX10" fmla="*/ 650070 w 916770"/>
                    <a:gd name="connsiteY10" fmla="*/ 345369 h 1161344"/>
                    <a:gd name="connsiteX11" fmla="*/ 567520 w 916770"/>
                    <a:gd name="connsiteY11" fmla="*/ 513644 h 1161344"/>
                    <a:gd name="connsiteX12" fmla="*/ 631020 w 916770"/>
                    <a:gd name="connsiteY12" fmla="*/ 589844 h 1161344"/>
                    <a:gd name="connsiteX13" fmla="*/ 792945 w 916770"/>
                    <a:gd name="connsiteY13" fmla="*/ 618419 h 1161344"/>
                    <a:gd name="connsiteX14" fmla="*/ 916770 w 916770"/>
                    <a:gd name="connsiteY14" fmla="*/ 1012119 h 1161344"/>
                    <a:gd name="connsiteX15" fmla="*/ 748495 w 916770"/>
                    <a:gd name="connsiteY15" fmla="*/ 1027994 h 1161344"/>
                    <a:gd name="connsiteX16" fmla="*/ 669120 w 916770"/>
                    <a:gd name="connsiteY16" fmla="*/ 773994 h 1161344"/>
                    <a:gd name="connsiteX17" fmla="*/ 491320 w 916770"/>
                    <a:gd name="connsiteY17" fmla="*/ 732719 h 1161344"/>
                    <a:gd name="connsiteX18" fmla="*/ 370491 w 916770"/>
                    <a:gd name="connsiteY18" fmla="*/ 780433 h 1161344"/>
                    <a:gd name="connsiteX19" fmla="*/ 154770 w 916770"/>
                    <a:gd name="connsiteY19" fmla="*/ 1161344 h 1161344"/>
                    <a:gd name="connsiteX20" fmla="*/ 0 w 916770"/>
                    <a:gd name="connsiteY20" fmla="*/ 1088408 h 1161344"/>
                    <a:gd name="connsiteX21" fmla="*/ 370670 w 916770"/>
                    <a:gd name="connsiteY21" fmla="*/ 285044 h 1161344"/>
                    <a:gd name="connsiteX22" fmla="*/ 352425 w 916770"/>
                    <a:gd name="connsiteY22" fmla="*/ 163594 h 1161344"/>
                    <a:gd name="connsiteX0" fmla="*/ 352425 w 916770"/>
                    <a:gd name="connsiteY0" fmla="*/ 163594 h 1161344"/>
                    <a:gd name="connsiteX1" fmla="*/ 275420 w 916770"/>
                    <a:gd name="connsiteY1" fmla="*/ 154869 h 1161344"/>
                    <a:gd name="connsiteX2" fmla="*/ 167470 w 916770"/>
                    <a:gd name="connsiteY2" fmla="*/ 297744 h 1161344"/>
                    <a:gd name="connsiteX3" fmla="*/ 69045 w 916770"/>
                    <a:gd name="connsiteY3" fmla="*/ 199319 h 1161344"/>
                    <a:gd name="connsiteX4" fmla="*/ 161120 w 916770"/>
                    <a:gd name="connsiteY4" fmla="*/ 69144 h 1161344"/>
                    <a:gd name="connsiteX5" fmla="*/ 316695 w 916770"/>
                    <a:gd name="connsiteY5" fmla="*/ 15169 h 1161344"/>
                    <a:gd name="connsiteX6" fmla="*/ 799116 w 916770"/>
                    <a:gd name="connsiteY6" fmla="*/ 211219 h 1161344"/>
                    <a:gd name="connsiteX7" fmla="*/ 904070 w 916770"/>
                    <a:gd name="connsiteY7" fmla="*/ 319969 h 1161344"/>
                    <a:gd name="connsiteX8" fmla="*/ 786595 w 916770"/>
                    <a:gd name="connsiteY8" fmla="*/ 367594 h 1161344"/>
                    <a:gd name="connsiteX9" fmla="*/ 719920 w 916770"/>
                    <a:gd name="connsiteY9" fmla="*/ 313619 h 1161344"/>
                    <a:gd name="connsiteX10" fmla="*/ 650070 w 916770"/>
                    <a:gd name="connsiteY10" fmla="*/ 345369 h 1161344"/>
                    <a:gd name="connsiteX11" fmla="*/ 567520 w 916770"/>
                    <a:gd name="connsiteY11" fmla="*/ 513644 h 1161344"/>
                    <a:gd name="connsiteX12" fmla="*/ 631020 w 916770"/>
                    <a:gd name="connsiteY12" fmla="*/ 589844 h 1161344"/>
                    <a:gd name="connsiteX13" fmla="*/ 792945 w 916770"/>
                    <a:gd name="connsiteY13" fmla="*/ 618419 h 1161344"/>
                    <a:gd name="connsiteX14" fmla="*/ 916770 w 916770"/>
                    <a:gd name="connsiteY14" fmla="*/ 1012119 h 1161344"/>
                    <a:gd name="connsiteX15" fmla="*/ 748495 w 916770"/>
                    <a:gd name="connsiteY15" fmla="*/ 1027994 h 1161344"/>
                    <a:gd name="connsiteX16" fmla="*/ 669120 w 916770"/>
                    <a:gd name="connsiteY16" fmla="*/ 773994 h 1161344"/>
                    <a:gd name="connsiteX17" fmla="*/ 491320 w 916770"/>
                    <a:gd name="connsiteY17" fmla="*/ 732719 h 1161344"/>
                    <a:gd name="connsiteX18" fmla="*/ 370491 w 916770"/>
                    <a:gd name="connsiteY18" fmla="*/ 780433 h 1161344"/>
                    <a:gd name="connsiteX19" fmla="*/ 154770 w 916770"/>
                    <a:gd name="connsiteY19" fmla="*/ 1161344 h 1161344"/>
                    <a:gd name="connsiteX20" fmla="*/ 0 w 916770"/>
                    <a:gd name="connsiteY20" fmla="*/ 1088408 h 1161344"/>
                    <a:gd name="connsiteX21" fmla="*/ 370670 w 916770"/>
                    <a:gd name="connsiteY21" fmla="*/ 285044 h 1161344"/>
                    <a:gd name="connsiteX22" fmla="*/ 352425 w 916770"/>
                    <a:gd name="connsiteY22" fmla="*/ 163594 h 1161344"/>
                    <a:gd name="connsiteX0" fmla="*/ 352425 w 916770"/>
                    <a:gd name="connsiteY0" fmla="*/ 163594 h 1161344"/>
                    <a:gd name="connsiteX1" fmla="*/ 275420 w 916770"/>
                    <a:gd name="connsiteY1" fmla="*/ 154869 h 1161344"/>
                    <a:gd name="connsiteX2" fmla="*/ 167470 w 916770"/>
                    <a:gd name="connsiteY2" fmla="*/ 297744 h 1161344"/>
                    <a:gd name="connsiteX3" fmla="*/ 69045 w 916770"/>
                    <a:gd name="connsiteY3" fmla="*/ 199319 h 1161344"/>
                    <a:gd name="connsiteX4" fmla="*/ 161120 w 916770"/>
                    <a:gd name="connsiteY4" fmla="*/ 69144 h 1161344"/>
                    <a:gd name="connsiteX5" fmla="*/ 316695 w 916770"/>
                    <a:gd name="connsiteY5" fmla="*/ 15169 h 1161344"/>
                    <a:gd name="connsiteX6" fmla="*/ 799116 w 916770"/>
                    <a:gd name="connsiteY6" fmla="*/ 211219 h 1161344"/>
                    <a:gd name="connsiteX7" fmla="*/ 904070 w 916770"/>
                    <a:gd name="connsiteY7" fmla="*/ 319969 h 1161344"/>
                    <a:gd name="connsiteX8" fmla="*/ 786595 w 916770"/>
                    <a:gd name="connsiteY8" fmla="*/ 367594 h 1161344"/>
                    <a:gd name="connsiteX9" fmla="*/ 719920 w 916770"/>
                    <a:gd name="connsiteY9" fmla="*/ 313619 h 1161344"/>
                    <a:gd name="connsiteX10" fmla="*/ 650070 w 916770"/>
                    <a:gd name="connsiteY10" fmla="*/ 345369 h 1161344"/>
                    <a:gd name="connsiteX11" fmla="*/ 567520 w 916770"/>
                    <a:gd name="connsiteY11" fmla="*/ 513644 h 1161344"/>
                    <a:gd name="connsiteX12" fmla="*/ 631020 w 916770"/>
                    <a:gd name="connsiteY12" fmla="*/ 589844 h 1161344"/>
                    <a:gd name="connsiteX13" fmla="*/ 792945 w 916770"/>
                    <a:gd name="connsiteY13" fmla="*/ 618419 h 1161344"/>
                    <a:gd name="connsiteX14" fmla="*/ 916770 w 916770"/>
                    <a:gd name="connsiteY14" fmla="*/ 1012119 h 1161344"/>
                    <a:gd name="connsiteX15" fmla="*/ 748495 w 916770"/>
                    <a:gd name="connsiteY15" fmla="*/ 1027994 h 1161344"/>
                    <a:gd name="connsiteX16" fmla="*/ 669120 w 916770"/>
                    <a:gd name="connsiteY16" fmla="*/ 773994 h 1161344"/>
                    <a:gd name="connsiteX17" fmla="*/ 491320 w 916770"/>
                    <a:gd name="connsiteY17" fmla="*/ 732719 h 1161344"/>
                    <a:gd name="connsiteX18" fmla="*/ 370491 w 916770"/>
                    <a:gd name="connsiteY18" fmla="*/ 780433 h 1161344"/>
                    <a:gd name="connsiteX19" fmla="*/ 154770 w 916770"/>
                    <a:gd name="connsiteY19" fmla="*/ 1161344 h 1161344"/>
                    <a:gd name="connsiteX20" fmla="*/ 0 w 916770"/>
                    <a:gd name="connsiteY20" fmla="*/ 1088408 h 1161344"/>
                    <a:gd name="connsiteX21" fmla="*/ 370670 w 916770"/>
                    <a:gd name="connsiteY21" fmla="*/ 285044 h 1161344"/>
                    <a:gd name="connsiteX22" fmla="*/ 352425 w 916770"/>
                    <a:gd name="connsiteY22" fmla="*/ 163594 h 1161344"/>
                    <a:gd name="connsiteX0" fmla="*/ 352425 w 916770"/>
                    <a:gd name="connsiteY0" fmla="*/ 163594 h 1161344"/>
                    <a:gd name="connsiteX1" fmla="*/ 275420 w 916770"/>
                    <a:gd name="connsiteY1" fmla="*/ 154869 h 1161344"/>
                    <a:gd name="connsiteX2" fmla="*/ 167470 w 916770"/>
                    <a:gd name="connsiteY2" fmla="*/ 297744 h 1161344"/>
                    <a:gd name="connsiteX3" fmla="*/ 69045 w 916770"/>
                    <a:gd name="connsiteY3" fmla="*/ 199319 h 1161344"/>
                    <a:gd name="connsiteX4" fmla="*/ 161120 w 916770"/>
                    <a:gd name="connsiteY4" fmla="*/ 69144 h 1161344"/>
                    <a:gd name="connsiteX5" fmla="*/ 316695 w 916770"/>
                    <a:gd name="connsiteY5" fmla="*/ 15169 h 1161344"/>
                    <a:gd name="connsiteX6" fmla="*/ 799116 w 916770"/>
                    <a:gd name="connsiteY6" fmla="*/ 211219 h 1161344"/>
                    <a:gd name="connsiteX7" fmla="*/ 831045 w 916770"/>
                    <a:gd name="connsiteY7" fmla="*/ 243769 h 1161344"/>
                    <a:gd name="connsiteX8" fmla="*/ 904070 w 916770"/>
                    <a:gd name="connsiteY8" fmla="*/ 319969 h 1161344"/>
                    <a:gd name="connsiteX9" fmla="*/ 786595 w 916770"/>
                    <a:gd name="connsiteY9" fmla="*/ 367594 h 1161344"/>
                    <a:gd name="connsiteX10" fmla="*/ 719920 w 916770"/>
                    <a:gd name="connsiteY10" fmla="*/ 313619 h 1161344"/>
                    <a:gd name="connsiteX11" fmla="*/ 650070 w 916770"/>
                    <a:gd name="connsiteY11" fmla="*/ 345369 h 1161344"/>
                    <a:gd name="connsiteX12" fmla="*/ 567520 w 916770"/>
                    <a:gd name="connsiteY12" fmla="*/ 513644 h 1161344"/>
                    <a:gd name="connsiteX13" fmla="*/ 631020 w 916770"/>
                    <a:gd name="connsiteY13" fmla="*/ 589844 h 1161344"/>
                    <a:gd name="connsiteX14" fmla="*/ 792945 w 916770"/>
                    <a:gd name="connsiteY14" fmla="*/ 618419 h 1161344"/>
                    <a:gd name="connsiteX15" fmla="*/ 916770 w 916770"/>
                    <a:gd name="connsiteY15" fmla="*/ 1012119 h 1161344"/>
                    <a:gd name="connsiteX16" fmla="*/ 748495 w 916770"/>
                    <a:gd name="connsiteY16" fmla="*/ 1027994 h 1161344"/>
                    <a:gd name="connsiteX17" fmla="*/ 669120 w 916770"/>
                    <a:gd name="connsiteY17" fmla="*/ 773994 h 1161344"/>
                    <a:gd name="connsiteX18" fmla="*/ 491320 w 916770"/>
                    <a:gd name="connsiteY18" fmla="*/ 732719 h 1161344"/>
                    <a:gd name="connsiteX19" fmla="*/ 370491 w 916770"/>
                    <a:gd name="connsiteY19" fmla="*/ 780433 h 1161344"/>
                    <a:gd name="connsiteX20" fmla="*/ 154770 w 916770"/>
                    <a:gd name="connsiteY20" fmla="*/ 1161344 h 1161344"/>
                    <a:gd name="connsiteX21" fmla="*/ 0 w 916770"/>
                    <a:gd name="connsiteY21" fmla="*/ 1088408 h 1161344"/>
                    <a:gd name="connsiteX22" fmla="*/ 370670 w 916770"/>
                    <a:gd name="connsiteY22" fmla="*/ 285044 h 1161344"/>
                    <a:gd name="connsiteX23" fmla="*/ 352425 w 916770"/>
                    <a:gd name="connsiteY23" fmla="*/ 163594 h 1161344"/>
                    <a:gd name="connsiteX0" fmla="*/ 352425 w 951695"/>
                    <a:gd name="connsiteY0" fmla="*/ 163594 h 1161344"/>
                    <a:gd name="connsiteX1" fmla="*/ 275420 w 951695"/>
                    <a:gd name="connsiteY1" fmla="*/ 154869 h 1161344"/>
                    <a:gd name="connsiteX2" fmla="*/ 167470 w 951695"/>
                    <a:gd name="connsiteY2" fmla="*/ 297744 h 1161344"/>
                    <a:gd name="connsiteX3" fmla="*/ 69045 w 951695"/>
                    <a:gd name="connsiteY3" fmla="*/ 199319 h 1161344"/>
                    <a:gd name="connsiteX4" fmla="*/ 161120 w 951695"/>
                    <a:gd name="connsiteY4" fmla="*/ 69144 h 1161344"/>
                    <a:gd name="connsiteX5" fmla="*/ 316695 w 951695"/>
                    <a:gd name="connsiteY5" fmla="*/ 15169 h 1161344"/>
                    <a:gd name="connsiteX6" fmla="*/ 799116 w 951695"/>
                    <a:gd name="connsiteY6" fmla="*/ 211219 h 1161344"/>
                    <a:gd name="connsiteX7" fmla="*/ 951695 w 951695"/>
                    <a:gd name="connsiteY7" fmla="*/ 56444 h 1161344"/>
                    <a:gd name="connsiteX8" fmla="*/ 904070 w 951695"/>
                    <a:gd name="connsiteY8" fmla="*/ 319969 h 1161344"/>
                    <a:gd name="connsiteX9" fmla="*/ 786595 w 951695"/>
                    <a:gd name="connsiteY9" fmla="*/ 367594 h 1161344"/>
                    <a:gd name="connsiteX10" fmla="*/ 719920 w 951695"/>
                    <a:gd name="connsiteY10" fmla="*/ 313619 h 1161344"/>
                    <a:gd name="connsiteX11" fmla="*/ 650070 w 951695"/>
                    <a:gd name="connsiteY11" fmla="*/ 345369 h 1161344"/>
                    <a:gd name="connsiteX12" fmla="*/ 567520 w 951695"/>
                    <a:gd name="connsiteY12" fmla="*/ 513644 h 1161344"/>
                    <a:gd name="connsiteX13" fmla="*/ 631020 w 951695"/>
                    <a:gd name="connsiteY13" fmla="*/ 589844 h 1161344"/>
                    <a:gd name="connsiteX14" fmla="*/ 792945 w 951695"/>
                    <a:gd name="connsiteY14" fmla="*/ 618419 h 1161344"/>
                    <a:gd name="connsiteX15" fmla="*/ 916770 w 951695"/>
                    <a:gd name="connsiteY15" fmla="*/ 1012119 h 1161344"/>
                    <a:gd name="connsiteX16" fmla="*/ 748495 w 951695"/>
                    <a:gd name="connsiteY16" fmla="*/ 1027994 h 1161344"/>
                    <a:gd name="connsiteX17" fmla="*/ 669120 w 951695"/>
                    <a:gd name="connsiteY17" fmla="*/ 773994 h 1161344"/>
                    <a:gd name="connsiteX18" fmla="*/ 491320 w 951695"/>
                    <a:gd name="connsiteY18" fmla="*/ 732719 h 1161344"/>
                    <a:gd name="connsiteX19" fmla="*/ 370491 w 951695"/>
                    <a:gd name="connsiteY19" fmla="*/ 780433 h 1161344"/>
                    <a:gd name="connsiteX20" fmla="*/ 154770 w 951695"/>
                    <a:gd name="connsiteY20" fmla="*/ 1161344 h 1161344"/>
                    <a:gd name="connsiteX21" fmla="*/ 0 w 951695"/>
                    <a:gd name="connsiteY21" fmla="*/ 1088408 h 1161344"/>
                    <a:gd name="connsiteX22" fmla="*/ 370670 w 951695"/>
                    <a:gd name="connsiteY22" fmla="*/ 285044 h 1161344"/>
                    <a:gd name="connsiteX23" fmla="*/ 352425 w 951695"/>
                    <a:gd name="connsiteY23" fmla="*/ 163594 h 1161344"/>
                    <a:gd name="connsiteX0" fmla="*/ 352425 w 951695"/>
                    <a:gd name="connsiteY0" fmla="*/ 163594 h 1161344"/>
                    <a:gd name="connsiteX1" fmla="*/ 275420 w 951695"/>
                    <a:gd name="connsiteY1" fmla="*/ 154869 h 1161344"/>
                    <a:gd name="connsiteX2" fmla="*/ 167470 w 951695"/>
                    <a:gd name="connsiteY2" fmla="*/ 297744 h 1161344"/>
                    <a:gd name="connsiteX3" fmla="*/ 69045 w 951695"/>
                    <a:gd name="connsiteY3" fmla="*/ 199319 h 1161344"/>
                    <a:gd name="connsiteX4" fmla="*/ 161120 w 951695"/>
                    <a:gd name="connsiteY4" fmla="*/ 69144 h 1161344"/>
                    <a:gd name="connsiteX5" fmla="*/ 316695 w 951695"/>
                    <a:gd name="connsiteY5" fmla="*/ 15169 h 1161344"/>
                    <a:gd name="connsiteX6" fmla="*/ 799116 w 951695"/>
                    <a:gd name="connsiteY6" fmla="*/ 211219 h 1161344"/>
                    <a:gd name="connsiteX7" fmla="*/ 951695 w 951695"/>
                    <a:gd name="connsiteY7" fmla="*/ 56444 h 1161344"/>
                    <a:gd name="connsiteX8" fmla="*/ 910420 w 951695"/>
                    <a:gd name="connsiteY8" fmla="*/ 240594 h 1161344"/>
                    <a:gd name="connsiteX9" fmla="*/ 904070 w 951695"/>
                    <a:gd name="connsiteY9" fmla="*/ 319969 h 1161344"/>
                    <a:gd name="connsiteX10" fmla="*/ 786595 w 951695"/>
                    <a:gd name="connsiteY10" fmla="*/ 367594 h 1161344"/>
                    <a:gd name="connsiteX11" fmla="*/ 719920 w 951695"/>
                    <a:gd name="connsiteY11" fmla="*/ 313619 h 1161344"/>
                    <a:gd name="connsiteX12" fmla="*/ 650070 w 951695"/>
                    <a:gd name="connsiteY12" fmla="*/ 345369 h 1161344"/>
                    <a:gd name="connsiteX13" fmla="*/ 567520 w 951695"/>
                    <a:gd name="connsiteY13" fmla="*/ 513644 h 1161344"/>
                    <a:gd name="connsiteX14" fmla="*/ 631020 w 951695"/>
                    <a:gd name="connsiteY14" fmla="*/ 589844 h 1161344"/>
                    <a:gd name="connsiteX15" fmla="*/ 792945 w 951695"/>
                    <a:gd name="connsiteY15" fmla="*/ 618419 h 1161344"/>
                    <a:gd name="connsiteX16" fmla="*/ 916770 w 951695"/>
                    <a:gd name="connsiteY16" fmla="*/ 1012119 h 1161344"/>
                    <a:gd name="connsiteX17" fmla="*/ 748495 w 951695"/>
                    <a:gd name="connsiteY17" fmla="*/ 1027994 h 1161344"/>
                    <a:gd name="connsiteX18" fmla="*/ 669120 w 951695"/>
                    <a:gd name="connsiteY18" fmla="*/ 773994 h 1161344"/>
                    <a:gd name="connsiteX19" fmla="*/ 491320 w 951695"/>
                    <a:gd name="connsiteY19" fmla="*/ 732719 h 1161344"/>
                    <a:gd name="connsiteX20" fmla="*/ 370491 w 951695"/>
                    <a:gd name="connsiteY20" fmla="*/ 780433 h 1161344"/>
                    <a:gd name="connsiteX21" fmla="*/ 154770 w 951695"/>
                    <a:gd name="connsiteY21" fmla="*/ 1161344 h 1161344"/>
                    <a:gd name="connsiteX22" fmla="*/ 0 w 951695"/>
                    <a:gd name="connsiteY22" fmla="*/ 1088408 h 1161344"/>
                    <a:gd name="connsiteX23" fmla="*/ 370670 w 951695"/>
                    <a:gd name="connsiteY23" fmla="*/ 285044 h 1161344"/>
                    <a:gd name="connsiteX24" fmla="*/ 352425 w 951695"/>
                    <a:gd name="connsiteY24" fmla="*/ 163594 h 1161344"/>
                    <a:gd name="connsiteX0" fmla="*/ 352425 w 1040595"/>
                    <a:gd name="connsiteY0" fmla="*/ 163594 h 1161344"/>
                    <a:gd name="connsiteX1" fmla="*/ 275420 w 1040595"/>
                    <a:gd name="connsiteY1" fmla="*/ 154869 h 1161344"/>
                    <a:gd name="connsiteX2" fmla="*/ 167470 w 1040595"/>
                    <a:gd name="connsiteY2" fmla="*/ 297744 h 1161344"/>
                    <a:gd name="connsiteX3" fmla="*/ 69045 w 1040595"/>
                    <a:gd name="connsiteY3" fmla="*/ 199319 h 1161344"/>
                    <a:gd name="connsiteX4" fmla="*/ 161120 w 1040595"/>
                    <a:gd name="connsiteY4" fmla="*/ 69144 h 1161344"/>
                    <a:gd name="connsiteX5" fmla="*/ 316695 w 1040595"/>
                    <a:gd name="connsiteY5" fmla="*/ 15169 h 1161344"/>
                    <a:gd name="connsiteX6" fmla="*/ 799116 w 1040595"/>
                    <a:gd name="connsiteY6" fmla="*/ 211219 h 1161344"/>
                    <a:gd name="connsiteX7" fmla="*/ 951695 w 1040595"/>
                    <a:gd name="connsiteY7" fmla="*/ 56444 h 1161344"/>
                    <a:gd name="connsiteX8" fmla="*/ 1040595 w 1040595"/>
                    <a:gd name="connsiteY8" fmla="*/ 145344 h 1161344"/>
                    <a:gd name="connsiteX9" fmla="*/ 904070 w 1040595"/>
                    <a:gd name="connsiteY9" fmla="*/ 319969 h 1161344"/>
                    <a:gd name="connsiteX10" fmla="*/ 786595 w 1040595"/>
                    <a:gd name="connsiteY10" fmla="*/ 367594 h 1161344"/>
                    <a:gd name="connsiteX11" fmla="*/ 719920 w 1040595"/>
                    <a:gd name="connsiteY11" fmla="*/ 313619 h 1161344"/>
                    <a:gd name="connsiteX12" fmla="*/ 650070 w 1040595"/>
                    <a:gd name="connsiteY12" fmla="*/ 345369 h 1161344"/>
                    <a:gd name="connsiteX13" fmla="*/ 567520 w 1040595"/>
                    <a:gd name="connsiteY13" fmla="*/ 513644 h 1161344"/>
                    <a:gd name="connsiteX14" fmla="*/ 631020 w 1040595"/>
                    <a:gd name="connsiteY14" fmla="*/ 589844 h 1161344"/>
                    <a:gd name="connsiteX15" fmla="*/ 792945 w 1040595"/>
                    <a:gd name="connsiteY15" fmla="*/ 618419 h 1161344"/>
                    <a:gd name="connsiteX16" fmla="*/ 916770 w 1040595"/>
                    <a:gd name="connsiteY16" fmla="*/ 1012119 h 1161344"/>
                    <a:gd name="connsiteX17" fmla="*/ 748495 w 1040595"/>
                    <a:gd name="connsiteY17" fmla="*/ 1027994 h 1161344"/>
                    <a:gd name="connsiteX18" fmla="*/ 669120 w 1040595"/>
                    <a:gd name="connsiteY18" fmla="*/ 773994 h 1161344"/>
                    <a:gd name="connsiteX19" fmla="*/ 491320 w 1040595"/>
                    <a:gd name="connsiteY19" fmla="*/ 732719 h 1161344"/>
                    <a:gd name="connsiteX20" fmla="*/ 370491 w 1040595"/>
                    <a:gd name="connsiteY20" fmla="*/ 780433 h 1161344"/>
                    <a:gd name="connsiteX21" fmla="*/ 154770 w 1040595"/>
                    <a:gd name="connsiteY21" fmla="*/ 1161344 h 1161344"/>
                    <a:gd name="connsiteX22" fmla="*/ 0 w 1040595"/>
                    <a:gd name="connsiteY22" fmla="*/ 1088408 h 1161344"/>
                    <a:gd name="connsiteX23" fmla="*/ 370670 w 1040595"/>
                    <a:gd name="connsiteY23" fmla="*/ 285044 h 1161344"/>
                    <a:gd name="connsiteX24" fmla="*/ 352425 w 1040595"/>
                    <a:gd name="connsiteY24" fmla="*/ 163594 h 1161344"/>
                    <a:gd name="connsiteX0" fmla="*/ 352425 w 1040595"/>
                    <a:gd name="connsiteY0" fmla="*/ 163594 h 1161344"/>
                    <a:gd name="connsiteX1" fmla="*/ 275420 w 1040595"/>
                    <a:gd name="connsiteY1" fmla="*/ 154869 h 1161344"/>
                    <a:gd name="connsiteX2" fmla="*/ 167470 w 1040595"/>
                    <a:gd name="connsiteY2" fmla="*/ 297744 h 1161344"/>
                    <a:gd name="connsiteX3" fmla="*/ 69045 w 1040595"/>
                    <a:gd name="connsiteY3" fmla="*/ 199319 h 1161344"/>
                    <a:gd name="connsiteX4" fmla="*/ 161120 w 1040595"/>
                    <a:gd name="connsiteY4" fmla="*/ 69144 h 1161344"/>
                    <a:gd name="connsiteX5" fmla="*/ 316695 w 1040595"/>
                    <a:gd name="connsiteY5" fmla="*/ 15169 h 1161344"/>
                    <a:gd name="connsiteX6" fmla="*/ 799116 w 1040595"/>
                    <a:gd name="connsiteY6" fmla="*/ 211219 h 1161344"/>
                    <a:gd name="connsiteX7" fmla="*/ 935820 w 1040595"/>
                    <a:gd name="connsiteY7" fmla="*/ 75494 h 1161344"/>
                    <a:gd name="connsiteX8" fmla="*/ 1040595 w 1040595"/>
                    <a:gd name="connsiteY8" fmla="*/ 145344 h 1161344"/>
                    <a:gd name="connsiteX9" fmla="*/ 904070 w 1040595"/>
                    <a:gd name="connsiteY9" fmla="*/ 319969 h 1161344"/>
                    <a:gd name="connsiteX10" fmla="*/ 786595 w 1040595"/>
                    <a:gd name="connsiteY10" fmla="*/ 367594 h 1161344"/>
                    <a:gd name="connsiteX11" fmla="*/ 719920 w 1040595"/>
                    <a:gd name="connsiteY11" fmla="*/ 313619 h 1161344"/>
                    <a:gd name="connsiteX12" fmla="*/ 650070 w 1040595"/>
                    <a:gd name="connsiteY12" fmla="*/ 345369 h 1161344"/>
                    <a:gd name="connsiteX13" fmla="*/ 567520 w 1040595"/>
                    <a:gd name="connsiteY13" fmla="*/ 513644 h 1161344"/>
                    <a:gd name="connsiteX14" fmla="*/ 631020 w 1040595"/>
                    <a:gd name="connsiteY14" fmla="*/ 589844 h 1161344"/>
                    <a:gd name="connsiteX15" fmla="*/ 792945 w 1040595"/>
                    <a:gd name="connsiteY15" fmla="*/ 618419 h 1161344"/>
                    <a:gd name="connsiteX16" fmla="*/ 916770 w 1040595"/>
                    <a:gd name="connsiteY16" fmla="*/ 1012119 h 1161344"/>
                    <a:gd name="connsiteX17" fmla="*/ 748495 w 1040595"/>
                    <a:gd name="connsiteY17" fmla="*/ 1027994 h 1161344"/>
                    <a:gd name="connsiteX18" fmla="*/ 669120 w 1040595"/>
                    <a:gd name="connsiteY18" fmla="*/ 773994 h 1161344"/>
                    <a:gd name="connsiteX19" fmla="*/ 491320 w 1040595"/>
                    <a:gd name="connsiteY19" fmla="*/ 732719 h 1161344"/>
                    <a:gd name="connsiteX20" fmla="*/ 370491 w 1040595"/>
                    <a:gd name="connsiteY20" fmla="*/ 780433 h 1161344"/>
                    <a:gd name="connsiteX21" fmla="*/ 154770 w 1040595"/>
                    <a:gd name="connsiteY21" fmla="*/ 1161344 h 1161344"/>
                    <a:gd name="connsiteX22" fmla="*/ 0 w 1040595"/>
                    <a:gd name="connsiteY22" fmla="*/ 1088408 h 1161344"/>
                    <a:gd name="connsiteX23" fmla="*/ 370670 w 1040595"/>
                    <a:gd name="connsiteY23" fmla="*/ 285044 h 1161344"/>
                    <a:gd name="connsiteX24" fmla="*/ 352425 w 1040595"/>
                    <a:gd name="connsiteY24" fmla="*/ 163594 h 1161344"/>
                    <a:gd name="connsiteX0" fmla="*/ 352425 w 1040595"/>
                    <a:gd name="connsiteY0" fmla="*/ 163594 h 1161344"/>
                    <a:gd name="connsiteX1" fmla="*/ 275420 w 1040595"/>
                    <a:gd name="connsiteY1" fmla="*/ 154869 h 1161344"/>
                    <a:gd name="connsiteX2" fmla="*/ 167470 w 1040595"/>
                    <a:gd name="connsiteY2" fmla="*/ 297744 h 1161344"/>
                    <a:gd name="connsiteX3" fmla="*/ 69045 w 1040595"/>
                    <a:gd name="connsiteY3" fmla="*/ 199319 h 1161344"/>
                    <a:gd name="connsiteX4" fmla="*/ 161120 w 1040595"/>
                    <a:gd name="connsiteY4" fmla="*/ 69144 h 1161344"/>
                    <a:gd name="connsiteX5" fmla="*/ 316695 w 1040595"/>
                    <a:gd name="connsiteY5" fmla="*/ 15169 h 1161344"/>
                    <a:gd name="connsiteX6" fmla="*/ 799116 w 1040595"/>
                    <a:gd name="connsiteY6" fmla="*/ 211219 h 1161344"/>
                    <a:gd name="connsiteX7" fmla="*/ 935820 w 1040595"/>
                    <a:gd name="connsiteY7" fmla="*/ 75494 h 1161344"/>
                    <a:gd name="connsiteX8" fmla="*/ 1040595 w 1040595"/>
                    <a:gd name="connsiteY8" fmla="*/ 145344 h 1161344"/>
                    <a:gd name="connsiteX9" fmla="*/ 904070 w 1040595"/>
                    <a:gd name="connsiteY9" fmla="*/ 319969 h 1161344"/>
                    <a:gd name="connsiteX10" fmla="*/ 786595 w 1040595"/>
                    <a:gd name="connsiteY10" fmla="*/ 367594 h 1161344"/>
                    <a:gd name="connsiteX11" fmla="*/ 719920 w 1040595"/>
                    <a:gd name="connsiteY11" fmla="*/ 313619 h 1161344"/>
                    <a:gd name="connsiteX12" fmla="*/ 650070 w 1040595"/>
                    <a:gd name="connsiteY12" fmla="*/ 345369 h 1161344"/>
                    <a:gd name="connsiteX13" fmla="*/ 567520 w 1040595"/>
                    <a:gd name="connsiteY13" fmla="*/ 513644 h 1161344"/>
                    <a:gd name="connsiteX14" fmla="*/ 631020 w 1040595"/>
                    <a:gd name="connsiteY14" fmla="*/ 589844 h 1161344"/>
                    <a:gd name="connsiteX15" fmla="*/ 792945 w 1040595"/>
                    <a:gd name="connsiteY15" fmla="*/ 618419 h 1161344"/>
                    <a:gd name="connsiteX16" fmla="*/ 916770 w 1040595"/>
                    <a:gd name="connsiteY16" fmla="*/ 1012119 h 1161344"/>
                    <a:gd name="connsiteX17" fmla="*/ 748495 w 1040595"/>
                    <a:gd name="connsiteY17" fmla="*/ 1027994 h 1161344"/>
                    <a:gd name="connsiteX18" fmla="*/ 669120 w 1040595"/>
                    <a:gd name="connsiteY18" fmla="*/ 773994 h 1161344"/>
                    <a:gd name="connsiteX19" fmla="*/ 491320 w 1040595"/>
                    <a:gd name="connsiteY19" fmla="*/ 732719 h 1161344"/>
                    <a:gd name="connsiteX20" fmla="*/ 370491 w 1040595"/>
                    <a:gd name="connsiteY20" fmla="*/ 780433 h 1161344"/>
                    <a:gd name="connsiteX21" fmla="*/ 154770 w 1040595"/>
                    <a:gd name="connsiteY21" fmla="*/ 1161344 h 1161344"/>
                    <a:gd name="connsiteX22" fmla="*/ 0 w 1040595"/>
                    <a:gd name="connsiteY22" fmla="*/ 1088408 h 1161344"/>
                    <a:gd name="connsiteX23" fmla="*/ 370670 w 1040595"/>
                    <a:gd name="connsiteY23" fmla="*/ 285044 h 1161344"/>
                    <a:gd name="connsiteX24" fmla="*/ 352425 w 1040595"/>
                    <a:gd name="connsiteY24" fmla="*/ 163594 h 1161344"/>
                    <a:gd name="connsiteX0" fmla="*/ 352425 w 1054703"/>
                    <a:gd name="connsiteY0" fmla="*/ 163594 h 1161344"/>
                    <a:gd name="connsiteX1" fmla="*/ 275420 w 1054703"/>
                    <a:gd name="connsiteY1" fmla="*/ 154869 h 1161344"/>
                    <a:gd name="connsiteX2" fmla="*/ 167470 w 1054703"/>
                    <a:gd name="connsiteY2" fmla="*/ 297744 h 1161344"/>
                    <a:gd name="connsiteX3" fmla="*/ 69045 w 1054703"/>
                    <a:gd name="connsiteY3" fmla="*/ 199319 h 1161344"/>
                    <a:gd name="connsiteX4" fmla="*/ 161120 w 1054703"/>
                    <a:gd name="connsiteY4" fmla="*/ 69144 h 1161344"/>
                    <a:gd name="connsiteX5" fmla="*/ 316695 w 1054703"/>
                    <a:gd name="connsiteY5" fmla="*/ 15169 h 1161344"/>
                    <a:gd name="connsiteX6" fmla="*/ 799116 w 1054703"/>
                    <a:gd name="connsiteY6" fmla="*/ 211219 h 1161344"/>
                    <a:gd name="connsiteX7" fmla="*/ 935820 w 1054703"/>
                    <a:gd name="connsiteY7" fmla="*/ 75494 h 1161344"/>
                    <a:gd name="connsiteX8" fmla="*/ 1040595 w 1054703"/>
                    <a:gd name="connsiteY8" fmla="*/ 145344 h 1161344"/>
                    <a:gd name="connsiteX9" fmla="*/ 904070 w 1054703"/>
                    <a:gd name="connsiteY9" fmla="*/ 319969 h 1161344"/>
                    <a:gd name="connsiteX10" fmla="*/ 786595 w 1054703"/>
                    <a:gd name="connsiteY10" fmla="*/ 367594 h 1161344"/>
                    <a:gd name="connsiteX11" fmla="*/ 719920 w 1054703"/>
                    <a:gd name="connsiteY11" fmla="*/ 313619 h 1161344"/>
                    <a:gd name="connsiteX12" fmla="*/ 650070 w 1054703"/>
                    <a:gd name="connsiteY12" fmla="*/ 345369 h 1161344"/>
                    <a:gd name="connsiteX13" fmla="*/ 567520 w 1054703"/>
                    <a:gd name="connsiteY13" fmla="*/ 513644 h 1161344"/>
                    <a:gd name="connsiteX14" fmla="*/ 631020 w 1054703"/>
                    <a:gd name="connsiteY14" fmla="*/ 589844 h 1161344"/>
                    <a:gd name="connsiteX15" fmla="*/ 792945 w 1054703"/>
                    <a:gd name="connsiteY15" fmla="*/ 618419 h 1161344"/>
                    <a:gd name="connsiteX16" fmla="*/ 916770 w 1054703"/>
                    <a:gd name="connsiteY16" fmla="*/ 1012119 h 1161344"/>
                    <a:gd name="connsiteX17" fmla="*/ 748495 w 1054703"/>
                    <a:gd name="connsiteY17" fmla="*/ 1027994 h 1161344"/>
                    <a:gd name="connsiteX18" fmla="*/ 669120 w 1054703"/>
                    <a:gd name="connsiteY18" fmla="*/ 773994 h 1161344"/>
                    <a:gd name="connsiteX19" fmla="*/ 491320 w 1054703"/>
                    <a:gd name="connsiteY19" fmla="*/ 732719 h 1161344"/>
                    <a:gd name="connsiteX20" fmla="*/ 370491 w 1054703"/>
                    <a:gd name="connsiteY20" fmla="*/ 780433 h 1161344"/>
                    <a:gd name="connsiteX21" fmla="*/ 154770 w 1054703"/>
                    <a:gd name="connsiteY21" fmla="*/ 1161344 h 1161344"/>
                    <a:gd name="connsiteX22" fmla="*/ 0 w 1054703"/>
                    <a:gd name="connsiteY22" fmla="*/ 1088408 h 1161344"/>
                    <a:gd name="connsiteX23" fmla="*/ 370670 w 1054703"/>
                    <a:gd name="connsiteY23" fmla="*/ 285044 h 1161344"/>
                    <a:gd name="connsiteX24" fmla="*/ 352425 w 1054703"/>
                    <a:gd name="connsiteY24" fmla="*/ 163594 h 1161344"/>
                    <a:gd name="connsiteX0" fmla="*/ 352425 w 1054703"/>
                    <a:gd name="connsiteY0" fmla="*/ 163594 h 1161344"/>
                    <a:gd name="connsiteX1" fmla="*/ 275420 w 1054703"/>
                    <a:gd name="connsiteY1" fmla="*/ 154869 h 1161344"/>
                    <a:gd name="connsiteX2" fmla="*/ 167470 w 1054703"/>
                    <a:gd name="connsiteY2" fmla="*/ 297744 h 1161344"/>
                    <a:gd name="connsiteX3" fmla="*/ 69045 w 1054703"/>
                    <a:gd name="connsiteY3" fmla="*/ 199319 h 1161344"/>
                    <a:gd name="connsiteX4" fmla="*/ 161120 w 1054703"/>
                    <a:gd name="connsiteY4" fmla="*/ 69144 h 1161344"/>
                    <a:gd name="connsiteX5" fmla="*/ 316695 w 1054703"/>
                    <a:gd name="connsiteY5" fmla="*/ 15169 h 1161344"/>
                    <a:gd name="connsiteX6" fmla="*/ 799116 w 1054703"/>
                    <a:gd name="connsiteY6" fmla="*/ 211219 h 1161344"/>
                    <a:gd name="connsiteX7" fmla="*/ 935820 w 1054703"/>
                    <a:gd name="connsiteY7" fmla="*/ 75494 h 1161344"/>
                    <a:gd name="connsiteX8" fmla="*/ 1040595 w 1054703"/>
                    <a:gd name="connsiteY8" fmla="*/ 145344 h 1161344"/>
                    <a:gd name="connsiteX9" fmla="*/ 904070 w 1054703"/>
                    <a:gd name="connsiteY9" fmla="*/ 319969 h 1161344"/>
                    <a:gd name="connsiteX10" fmla="*/ 786595 w 1054703"/>
                    <a:gd name="connsiteY10" fmla="*/ 364419 h 1161344"/>
                    <a:gd name="connsiteX11" fmla="*/ 719920 w 1054703"/>
                    <a:gd name="connsiteY11" fmla="*/ 313619 h 1161344"/>
                    <a:gd name="connsiteX12" fmla="*/ 650070 w 1054703"/>
                    <a:gd name="connsiteY12" fmla="*/ 345369 h 1161344"/>
                    <a:gd name="connsiteX13" fmla="*/ 567520 w 1054703"/>
                    <a:gd name="connsiteY13" fmla="*/ 513644 h 1161344"/>
                    <a:gd name="connsiteX14" fmla="*/ 631020 w 1054703"/>
                    <a:gd name="connsiteY14" fmla="*/ 589844 h 1161344"/>
                    <a:gd name="connsiteX15" fmla="*/ 792945 w 1054703"/>
                    <a:gd name="connsiteY15" fmla="*/ 618419 h 1161344"/>
                    <a:gd name="connsiteX16" fmla="*/ 916770 w 1054703"/>
                    <a:gd name="connsiteY16" fmla="*/ 1012119 h 1161344"/>
                    <a:gd name="connsiteX17" fmla="*/ 748495 w 1054703"/>
                    <a:gd name="connsiteY17" fmla="*/ 1027994 h 1161344"/>
                    <a:gd name="connsiteX18" fmla="*/ 669120 w 1054703"/>
                    <a:gd name="connsiteY18" fmla="*/ 773994 h 1161344"/>
                    <a:gd name="connsiteX19" fmla="*/ 491320 w 1054703"/>
                    <a:gd name="connsiteY19" fmla="*/ 732719 h 1161344"/>
                    <a:gd name="connsiteX20" fmla="*/ 370491 w 1054703"/>
                    <a:gd name="connsiteY20" fmla="*/ 780433 h 1161344"/>
                    <a:gd name="connsiteX21" fmla="*/ 154770 w 1054703"/>
                    <a:gd name="connsiteY21" fmla="*/ 1161344 h 1161344"/>
                    <a:gd name="connsiteX22" fmla="*/ 0 w 1054703"/>
                    <a:gd name="connsiteY22" fmla="*/ 1088408 h 1161344"/>
                    <a:gd name="connsiteX23" fmla="*/ 370670 w 1054703"/>
                    <a:gd name="connsiteY23" fmla="*/ 285044 h 1161344"/>
                    <a:gd name="connsiteX24" fmla="*/ 352425 w 1054703"/>
                    <a:gd name="connsiteY24" fmla="*/ 163594 h 1161344"/>
                    <a:gd name="connsiteX0" fmla="*/ 352425 w 1054703"/>
                    <a:gd name="connsiteY0" fmla="*/ 163594 h 1161344"/>
                    <a:gd name="connsiteX1" fmla="*/ 275420 w 1054703"/>
                    <a:gd name="connsiteY1" fmla="*/ 154869 h 1161344"/>
                    <a:gd name="connsiteX2" fmla="*/ 167470 w 1054703"/>
                    <a:gd name="connsiteY2" fmla="*/ 297744 h 1161344"/>
                    <a:gd name="connsiteX3" fmla="*/ 69045 w 1054703"/>
                    <a:gd name="connsiteY3" fmla="*/ 199319 h 1161344"/>
                    <a:gd name="connsiteX4" fmla="*/ 161120 w 1054703"/>
                    <a:gd name="connsiteY4" fmla="*/ 69144 h 1161344"/>
                    <a:gd name="connsiteX5" fmla="*/ 316695 w 1054703"/>
                    <a:gd name="connsiteY5" fmla="*/ 15169 h 1161344"/>
                    <a:gd name="connsiteX6" fmla="*/ 799116 w 1054703"/>
                    <a:gd name="connsiteY6" fmla="*/ 211219 h 1161344"/>
                    <a:gd name="connsiteX7" fmla="*/ 935820 w 1054703"/>
                    <a:gd name="connsiteY7" fmla="*/ 75494 h 1161344"/>
                    <a:gd name="connsiteX8" fmla="*/ 1040595 w 1054703"/>
                    <a:gd name="connsiteY8" fmla="*/ 145344 h 1161344"/>
                    <a:gd name="connsiteX9" fmla="*/ 904070 w 1054703"/>
                    <a:gd name="connsiteY9" fmla="*/ 319969 h 1161344"/>
                    <a:gd name="connsiteX10" fmla="*/ 786595 w 1054703"/>
                    <a:gd name="connsiteY10" fmla="*/ 364419 h 1161344"/>
                    <a:gd name="connsiteX11" fmla="*/ 719920 w 1054703"/>
                    <a:gd name="connsiteY11" fmla="*/ 313619 h 1161344"/>
                    <a:gd name="connsiteX12" fmla="*/ 650070 w 1054703"/>
                    <a:gd name="connsiteY12" fmla="*/ 345369 h 1161344"/>
                    <a:gd name="connsiteX13" fmla="*/ 567520 w 1054703"/>
                    <a:gd name="connsiteY13" fmla="*/ 513644 h 1161344"/>
                    <a:gd name="connsiteX14" fmla="*/ 631020 w 1054703"/>
                    <a:gd name="connsiteY14" fmla="*/ 589844 h 1161344"/>
                    <a:gd name="connsiteX15" fmla="*/ 792945 w 1054703"/>
                    <a:gd name="connsiteY15" fmla="*/ 618419 h 1161344"/>
                    <a:gd name="connsiteX16" fmla="*/ 916770 w 1054703"/>
                    <a:gd name="connsiteY16" fmla="*/ 1012119 h 1161344"/>
                    <a:gd name="connsiteX17" fmla="*/ 748495 w 1054703"/>
                    <a:gd name="connsiteY17" fmla="*/ 1027994 h 1161344"/>
                    <a:gd name="connsiteX18" fmla="*/ 669120 w 1054703"/>
                    <a:gd name="connsiteY18" fmla="*/ 773994 h 1161344"/>
                    <a:gd name="connsiteX19" fmla="*/ 491320 w 1054703"/>
                    <a:gd name="connsiteY19" fmla="*/ 732719 h 1161344"/>
                    <a:gd name="connsiteX20" fmla="*/ 370491 w 1054703"/>
                    <a:gd name="connsiteY20" fmla="*/ 780433 h 1161344"/>
                    <a:gd name="connsiteX21" fmla="*/ 154770 w 1054703"/>
                    <a:gd name="connsiteY21" fmla="*/ 1161344 h 1161344"/>
                    <a:gd name="connsiteX22" fmla="*/ 0 w 1054703"/>
                    <a:gd name="connsiteY22" fmla="*/ 1088408 h 1161344"/>
                    <a:gd name="connsiteX23" fmla="*/ 370670 w 1054703"/>
                    <a:gd name="connsiteY23" fmla="*/ 285044 h 1161344"/>
                    <a:gd name="connsiteX24" fmla="*/ 352425 w 1054703"/>
                    <a:gd name="connsiteY24" fmla="*/ 163594 h 1161344"/>
                    <a:gd name="connsiteX0" fmla="*/ 352425 w 1054703"/>
                    <a:gd name="connsiteY0" fmla="*/ 163594 h 1161344"/>
                    <a:gd name="connsiteX1" fmla="*/ 275420 w 1054703"/>
                    <a:gd name="connsiteY1" fmla="*/ 154869 h 1161344"/>
                    <a:gd name="connsiteX2" fmla="*/ 167470 w 1054703"/>
                    <a:gd name="connsiteY2" fmla="*/ 297744 h 1161344"/>
                    <a:gd name="connsiteX3" fmla="*/ 69045 w 1054703"/>
                    <a:gd name="connsiteY3" fmla="*/ 199319 h 1161344"/>
                    <a:gd name="connsiteX4" fmla="*/ 161120 w 1054703"/>
                    <a:gd name="connsiteY4" fmla="*/ 69144 h 1161344"/>
                    <a:gd name="connsiteX5" fmla="*/ 316695 w 1054703"/>
                    <a:gd name="connsiteY5" fmla="*/ 15169 h 1161344"/>
                    <a:gd name="connsiteX6" fmla="*/ 799116 w 1054703"/>
                    <a:gd name="connsiteY6" fmla="*/ 211219 h 1161344"/>
                    <a:gd name="connsiteX7" fmla="*/ 935820 w 1054703"/>
                    <a:gd name="connsiteY7" fmla="*/ 75494 h 1161344"/>
                    <a:gd name="connsiteX8" fmla="*/ 1040595 w 1054703"/>
                    <a:gd name="connsiteY8" fmla="*/ 145344 h 1161344"/>
                    <a:gd name="connsiteX9" fmla="*/ 904070 w 1054703"/>
                    <a:gd name="connsiteY9" fmla="*/ 319969 h 1161344"/>
                    <a:gd name="connsiteX10" fmla="*/ 783420 w 1054703"/>
                    <a:gd name="connsiteY10" fmla="*/ 354894 h 1161344"/>
                    <a:gd name="connsiteX11" fmla="*/ 719920 w 1054703"/>
                    <a:gd name="connsiteY11" fmla="*/ 313619 h 1161344"/>
                    <a:gd name="connsiteX12" fmla="*/ 650070 w 1054703"/>
                    <a:gd name="connsiteY12" fmla="*/ 345369 h 1161344"/>
                    <a:gd name="connsiteX13" fmla="*/ 567520 w 1054703"/>
                    <a:gd name="connsiteY13" fmla="*/ 513644 h 1161344"/>
                    <a:gd name="connsiteX14" fmla="*/ 631020 w 1054703"/>
                    <a:gd name="connsiteY14" fmla="*/ 589844 h 1161344"/>
                    <a:gd name="connsiteX15" fmla="*/ 792945 w 1054703"/>
                    <a:gd name="connsiteY15" fmla="*/ 618419 h 1161344"/>
                    <a:gd name="connsiteX16" fmla="*/ 916770 w 1054703"/>
                    <a:gd name="connsiteY16" fmla="*/ 1012119 h 1161344"/>
                    <a:gd name="connsiteX17" fmla="*/ 748495 w 1054703"/>
                    <a:gd name="connsiteY17" fmla="*/ 1027994 h 1161344"/>
                    <a:gd name="connsiteX18" fmla="*/ 669120 w 1054703"/>
                    <a:gd name="connsiteY18" fmla="*/ 773994 h 1161344"/>
                    <a:gd name="connsiteX19" fmla="*/ 491320 w 1054703"/>
                    <a:gd name="connsiteY19" fmla="*/ 732719 h 1161344"/>
                    <a:gd name="connsiteX20" fmla="*/ 370491 w 1054703"/>
                    <a:gd name="connsiteY20" fmla="*/ 780433 h 1161344"/>
                    <a:gd name="connsiteX21" fmla="*/ 154770 w 1054703"/>
                    <a:gd name="connsiteY21" fmla="*/ 1161344 h 1161344"/>
                    <a:gd name="connsiteX22" fmla="*/ 0 w 1054703"/>
                    <a:gd name="connsiteY22" fmla="*/ 1088408 h 1161344"/>
                    <a:gd name="connsiteX23" fmla="*/ 370670 w 1054703"/>
                    <a:gd name="connsiteY23" fmla="*/ 285044 h 1161344"/>
                    <a:gd name="connsiteX24" fmla="*/ 352425 w 1054703"/>
                    <a:gd name="connsiteY24" fmla="*/ 163594 h 1161344"/>
                    <a:gd name="connsiteX0" fmla="*/ 352425 w 1054703"/>
                    <a:gd name="connsiteY0" fmla="*/ 163594 h 1161344"/>
                    <a:gd name="connsiteX1" fmla="*/ 275420 w 1054703"/>
                    <a:gd name="connsiteY1" fmla="*/ 154869 h 1161344"/>
                    <a:gd name="connsiteX2" fmla="*/ 167470 w 1054703"/>
                    <a:gd name="connsiteY2" fmla="*/ 297744 h 1161344"/>
                    <a:gd name="connsiteX3" fmla="*/ 69045 w 1054703"/>
                    <a:gd name="connsiteY3" fmla="*/ 199319 h 1161344"/>
                    <a:gd name="connsiteX4" fmla="*/ 161120 w 1054703"/>
                    <a:gd name="connsiteY4" fmla="*/ 69144 h 1161344"/>
                    <a:gd name="connsiteX5" fmla="*/ 316695 w 1054703"/>
                    <a:gd name="connsiteY5" fmla="*/ 15169 h 1161344"/>
                    <a:gd name="connsiteX6" fmla="*/ 799116 w 1054703"/>
                    <a:gd name="connsiteY6" fmla="*/ 211219 h 1161344"/>
                    <a:gd name="connsiteX7" fmla="*/ 935820 w 1054703"/>
                    <a:gd name="connsiteY7" fmla="*/ 75494 h 1161344"/>
                    <a:gd name="connsiteX8" fmla="*/ 1040595 w 1054703"/>
                    <a:gd name="connsiteY8" fmla="*/ 145344 h 1161344"/>
                    <a:gd name="connsiteX9" fmla="*/ 904070 w 1054703"/>
                    <a:gd name="connsiteY9" fmla="*/ 319969 h 1161344"/>
                    <a:gd name="connsiteX10" fmla="*/ 783420 w 1054703"/>
                    <a:gd name="connsiteY10" fmla="*/ 354894 h 1161344"/>
                    <a:gd name="connsiteX11" fmla="*/ 710395 w 1054703"/>
                    <a:gd name="connsiteY11" fmla="*/ 339019 h 1161344"/>
                    <a:gd name="connsiteX12" fmla="*/ 650070 w 1054703"/>
                    <a:gd name="connsiteY12" fmla="*/ 345369 h 1161344"/>
                    <a:gd name="connsiteX13" fmla="*/ 567520 w 1054703"/>
                    <a:gd name="connsiteY13" fmla="*/ 513644 h 1161344"/>
                    <a:gd name="connsiteX14" fmla="*/ 631020 w 1054703"/>
                    <a:gd name="connsiteY14" fmla="*/ 589844 h 1161344"/>
                    <a:gd name="connsiteX15" fmla="*/ 792945 w 1054703"/>
                    <a:gd name="connsiteY15" fmla="*/ 618419 h 1161344"/>
                    <a:gd name="connsiteX16" fmla="*/ 916770 w 1054703"/>
                    <a:gd name="connsiteY16" fmla="*/ 1012119 h 1161344"/>
                    <a:gd name="connsiteX17" fmla="*/ 748495 w 1054703"/>
                    <a:gd name="connsiteY17" fmla="*/ 1027994 h 1161344"/>
                    <a:gd name="connsiteX18" fmla="*/ 669120 w 1054703"/>
                    <a:gd name="connsiteY18" fmla="*/ 773994 h 1161344"/>
                    <a:gd name="connsiteX19" fmla="*/ 491320 w 1054703"/>
                    <a:gd name="connsiteY19" fmla="*/ 732719 h 1161344"/>
                    <a:gd name="connsiteX20" fmla="*/ 370491 w 1054703"/>
                    <a:gd name="connsiteY20" fmla="*/ 780433 h 1161344"/>
                    <a:gd name="connsiteX21" fmla="*/ 154770 w 1054703"/>
                    <a:gd name="connsiteY21" fmla="*/ 1161344 h 1161344"/>
                    <a:gd name="connsiteX22" fmla="*/ 0 w 1054703"/>
                    <a:gd name="connsiteY22" fmla="*/ 1088408 h 1161344"/>
                    <a:gd name="connsiteX23" fmla="*/ 370670 w 1054703"/>
                    <a:gd name="connsiteY23" fmla="*/ 285044 h 1161344"/>
                    <a:gd name="connsiteX24" fmla="*/ 352425 w 1054703"/>
                    <a:gd name="connsiteY24" fmla="*/ 163594 h 1161344"/>
                    <a:gd name="connsiteX0" fmla="*/ 352425 w 1054703"/>
                    <a:gd name="connsiteY0" fmla="*/ 163594 h 1161344"/>
                    <a:gd name="connsiteX1" fmla="*/ 275420 w 1054703"/>
                    <a:gd name="connsiteY1" fmla="*/ 154869 h 1161344"/>
                    <a:gd name="connsiteX2" fmla="*/ 167470 w 1054703"/>
                    <a:gd name="connsiteY2" fmla="*/ 297744 h 1161344"/>
                    <a:gd name="connsiteX3" fmla="*/ 69045 w 1054703"/>
                    <a:gd name="connsiteY3" fmla="*/ 199319 h 1161344"/>
                    <a:gd name="connsiteX4" fmla="*/ 161120 w 1054703"/>
                    <a:gd name="connsiteY4" fmla="*/ 69144 h 1161344"/>
                    <a:gd name="connsiteX5" fmla="*/ 316695 w 1054703"/>
                    <a:gd name="connsiteY5" fmla="*/ 15169 h 1161344"/>
                    <a:gd name="connsiteX6" fmla="*/ 799116 w 1054703"/>
                    <a:gd name="connsiteY6" fmla="*/ 211219 h 1161344"/>
                    <a:gd name="connsiteX7" fmla="*/ 935820 w 1054703"/>
                    <a:gd name="connsiteY7" fmla="*/ 75494 h 1161344"/>
                    <a:gd name="connsiteX8" fmla="*/ 1040595 w 1054703"/>
                    <a:gd name="connsiteY8" fmla="*/ 145344 h 1161344"/>
                    <a:gd name="connsiteX9" fmla="*/ 904070 w 1054703"/>
                    <a:gd name="connsiteY9" fmla="*/ 319969 h 1161344"/>
                    <a:gd name="connsiteX10" fmla="*/ 783420 w 1054703"/>
                    <a:gd name="connsiteY10" fmla="*/ 354894 h 1161344"/>
                    <a:gd name="connsiteX11" fmla="*/ 713570 w 1054703"/>
                    <a:gd name="connsiteY11" fmla="*/ 326319 h 1161344"/>
                    <a:gd name="connsiteX12" fmla="*/ 650070 w 1054703"/>
                    <a:gd name="connsiteY12" fmla="*/ 345369 h 1161344"/>
                    <a:gd name="connsiteX13" fmla="*/ 567520 w 1054703"/>
                    <a:gd name="connsiteY13" fmla="*/ 513644 h 1161344"/>
                    <a:gd name="connsiteX14" fmla="*/ 631020 w 1054703"/>
                    <a:gd name="connsiteY14" fmla="*/ 589844 h 1161344"/>
                    <a:gd name="connsiteX15" fmla="*/ 792945 w 1054703"/>
                    <a:gd name="connsiteY15" fmla="*/ 618419 h 1161344"/>
                    <a:gd name="connsiteX16" fmla="*/ 916770 w 1054703"/>
                    <a:gd name="connsiteY16" fmla="*/ 1012119 h 1161344"/>
                    <a:gd name="connsiteX17" fmla="*/ 748495 w 1054703"/>
                    <a:gd name="connsiteY17" fmla="*/ 1027994 h 1161344"/>
                    <a:gd name="connsiteX18" fmla="*/ 669120 w 1054703"/>
                    <a:gd name="connsiteY18" fmla="*/ 773994 h 1161344"/>
                    <a:gd name="connsiteX19" fmla="*/ 491320 w 1054703"/>
                    <a:gd name="connsiteY19" fmla="*/ 732719 h 1161344"/>
                    <a:gd name="connsiteX20" fmla="*/ 370491 w 1054703"/>
                    <a:gd name="connsiteY20" fmla="*/ 780433 h 1161344"/>
                    <a:gd name="connsiteX21" fmla="*/ 154770 w 1054703"/>
                    <a:gd name="connsiteY21" fmla="*/ 1161344 h 1161344"/>
                    <a:gd name="connsiteX22" fmla="*/ 0 w 1054703"/>
                    <a:gd name="connsiteY22" fmla="*/ 1088408 h 1161344"/>
                    <a:gd name="connsiteX23" fmla="*/ 370670 w 1054703"/>
                    <a:gd name="connsiteY23" fmla="*/ 285044 h 1161344"/>
                    <a:gd name="connsiteX24" fmla="*/ 352425 w 1054703"/>
                    <a:gd name="connsiteY24" fmla="*/ 163594 h 1161344"/>
                    <a:gd name="connsiteX0" fmla="*/ 352425 w 1054703"/>
                    <a:gd name="connsiteY0" fmla="*/ 163594 h 1161344"/>
                    <a:gd name="connsiteX1" fmla="*/ 275420 w 1054703"/>
                    <a:gd name="connsiteY1" fmla="*/ 154869 h 1161344"/>
                    <a:gd name="connsiteX2" fmla="*/ 167470 w 1054703"/>
                    <a:gd name="connsiteY2" fmla="*/ 297744 h 1161344"/>
                    <a:gd name="connsiteX3" fmla="*/ 69045 w 1054703"/>
                    <a:gd name="connsiteY3" fmla="*/ 199319 h 1161344"/>
                    <a:gd name="connsiteX4" fmla="*/ 161120 w 1054703"/>
                    <a:gd name="connsiteY4" fmla="*/ 69144 h 1161344"/>
                    <a:gd name="connsiteX5" fmla="*/ 316695 w 1054703"/>
                    <a:gd name="connsiteY5" fmla="*/ 15169 h 1161344"/>
                    <a:gd name="connsiteX6" fmla="*/ 799116 w 1054703"/>
                    <a:gd name="connsiteY6" fmla="*/ 211219 h 1161344"/>
                    <a:gd name="connsiteX7" fmla="*/ 935820 w 1054703"/>
                    <a:gd name="connsiteY7" fmla="*/ 75494 h 1161344"/>
                    <a:gd name="connsiteX8" fmla="*/ 1040595 w 1054703"/>
                    <a:gd name="connsiteY8" fmla="*/ 145344 h 1161344"/>
                    <a:gd name="connsiteX9" fmla="*/ 904070 w 1054703"/>
                    <a:gd name="connsiteY9" fmla="*/ 319969 h 1161344"/>
                    <a:gd name="connsiteX10" fmla="*/ 783420 w 1054703"/>
                    <a:gd name="connsiteY10" fmla="*/ 354894 h 1161344"/>
                    <a:gd name="connsiteX11" fmla="*/ 713570 w 1054703"/>
                    <a:gd name="connsiteY11" fmla="*/ 326319 h 1161344"/>
                    <a:gd name="connsiteX12" fmla="*/ 650070 w 1054703"/>
                    <a:gd name="connsiteY12" fmla="*/ 345369 h 1161344"/>
                    <a:gd name="connsiteX13" fmla="*/ 567520 w 1054703"/>
                    <a:gd name="connsiteY13" fmla="*/ 513644 h 1161344"/>
                    <a:gd name="connsiteX14" fmla="*/ 631020 w 1054703"/>
                    <a:gd name="connsiteY14" fmla="*/ 589844 h 1161344"/>
                    <a:gd name="connsiteX15" fmla="*/ 792945 w 1054703"/>
                    <a:gd name="connsiteY15" fmla="*/ 618419 h 1161344"/>
                    <a:gd name="connsiteX16" fmla="*/ 916770 w 1054703"/>
                    <a:gd name="connsiteY16" fmla="*/ 1012119 h 1161344"/>
                    <a:gd name="connsiteX17" fmla="*/ 748495 w 1054703"/>
                    <a:gd name="connsiteY17" fmla="*/ 1027994 h 1161344"/>
                    <a:gd name="connsiteX18" fmla="*/ 669120 w 1054703"/>
                    <a:gd name="connsiteY18" fmla="*/ 773994 h 1161344"/>
                    <a:gd name="connsiteX19" fmla="*/ 491320 w 1054703"/>
                    <a:gd name="connsiteY19" fmla="*/ 732719 h 1161344"/>
                    <a:gd name="connsiteX20" fmla="*/ 370491 w 1054703"/>
                    <a:gd name="connsiteY20" fmla="*/ 780433 h 1161344"/>
                    <a:gd name="connsiteX21" fmla="*/ 154770 w 1054703"/>
                    <a:gd name="connsiteY21" fmla="*/ 1161344 h 1161344"/>
                    <a:gd name="connsiteX22" fmla="*/ 0 w 1054703"/>
                    <a:gd name="connsiteY22" fmla="*/ 1088408 h 1161344"/>
                    <a:gd name="connsiteX23" fmla="*/ 370670 w 1054703"/>
                    <a:gd name="connsiteY23" fmla="*/ 285044 h 1161344"/>
                    <a:gd name="connsiteX24" fmla="*/ 352425 w 1054703"/>
                    <a:gd name="connsiteY24" fmla="*/ 163594 h 1161344"/>
                    <a:gd name="connsiteX0" fmla="*/ 352425 w 1054703"/>
                    <a:gd name="connsiteY0" fmla="*/ 163594 h 1161344"/>
                    <a:gd name="connsiteX1" fmla="*/ 275420 w 1054703"/>
                    <a:gd name="connsiteY1" fmla="*/ 154869 h 1161344"/>
                    <a:gd name="connsiteX2" fmla="*/ 167470 w 1054703"/>
                    <a:gd name="connsiteY2" fmla="*/ 297744 h 1161344"/>
                    <a:gd name="connsiteX3" fmla="*/ 69045 w 1054703"/>
                    <a:gd name="connsiteY3" fmla="*/ 199319 h 1161344"/>
                    <a:gd name="connsiteX4" fmla="*/ 161120 w 1054703"/>
                    <a:gd name="connsiteY4" fmla="*/ 69144 h 1161344"/>
                    <a:gd name="connsiteX5" fmla="*/ 316695 w 1054703"/>
                    <a:gd name="connsiteY5" fmla="*/ 15169 h 1161344"/>
                    <a:gd name="connsiteX6" fmla="*/ 799116 w 1054703"/>
                    <a:gd name="connsiteY6" fmla="*/ 211219 h 1161344"/>
                    <a:gd name="connsiteX7" fmla="*/ 935820 w 1054703"/>
                    <a:gd name="connsiteY7" fmla="*/ 75494 h 1161344"/>
                    <a:gd name="connsiteX8" fmla="*/ 1040595 w 1054703"/>
                    <a:gd name="connsiteY8" fmla="*/ 145344 h 1161344"/>
                    <a:gd name="connsiteX9" fmla="*/ 904070 w 1054703"/>
                    <a:gd name="connsiteY9" fmla="*/ 319969 h 1161344"/>
                    <a:gd name="connsiteX10" fmla="*/ 783420 w 1054703"/>
                    <a:gd name="connsiteY10" fmla="*/ 354894 h 1161344"/>
                    <a:gd name="connsiteX11" fmla="*/ 713570 w 1054703"/>
                    <a:gd name="connsiteY11" fmla="*/ 326319 h 1161344"/>
                    <a:gd name="connsiteX12" fmla="*/ 650070 w 1054703"/>
                    <a:gd name="connsiteY12" fmla="*/ 345369 h 1161344"/>
                    <a:gd name="connsiteX13" fmla="*/ 567520 w 1054703"/>
                    <a:gd name="connsiteY13" fmla="*/ 513644 h 1161344"/>
                    <a:gd name="connsiteX14" fmla="*/ 631020 w 1054703"/>
                    <a:gd name="connsiteY14" fmla="*/ 589844 h 1161344"/>
                    <a:gd name="connsiteX15" fmla="*/ 792945 w 1054703"/>
                    <a:gd name="connsiteY15" fmla="*/ 618419 h 1161344"/>
                    <a:gd name="connsiteX16" fmla="*/ 916770 w 1054703"/>
                    <a:gd name="connsiteY16" fmla="*/ 1012119 h 1161344"/>
                    <a:gd name="connsiteX17" fmla="*/ 748495 w 1054703"/>
                    <a:gd name="connsiteY17" fmla="*/ 1027994 h 1161344"/>
                    <a:gd name="connsiteX18" fmla="*/ 669120 w 1054703"/>
                    <a:gd name="connsiteY18" fmla="*/ 773994 h 1161344"/>
                    <a:gd name="connsiteX19" fmla="*/ 491320 w 1054703"/>
                    <a:gd name="connsiteY19" fmla="*/ 732719 h 1161344"/>
                    <a:gd name="connsiteX20" fmla="*/ 370491 w 1054703"/>
                    <a:gd name="connsiteY20" fmla="*/ 780433 h 1161344"/>
                    <a:gd name="connsiteX21" fmla="*/ 154770 w 1054703"/>
                    <a:gd name="connsiteY21" fmla="*/ 1161344 h 1161344"/>
                    <a:gd name="connsiteX22" fmla="*/ 0 w 1054703"/>
                    <a:gd name="connsiteY22" fmla="*/ 1088408 h 1161344"/>
                    <a:gd name="connsiteX23" fmla="*/ 370670 w 1054703"/>
                    <a:gd name="connsiteY23" fmla="*/ 285044 h 1161344"/>
                    <a:gd name="connsiteX24" fmla="*/ 352425 w 1054703"/>
                    <a:gd name="connsiteY24" fmla="*/ 163594 h 1161344"/>
                    <a:gd name="connsiteX0" fmla="*/ 352425 w 1054703"/>
                    <a:gd name="connsiteY0" fmla="*/ 163594 h 1161344"/>
                    <a:gd name="connsiteX1" fmla="*/ 275420 w 1054703"/>
                    <a:gd name="connsiteY1" fmla="*/ 154869 h 1161344"/>
                    <a:gd name="connsiteX2" fmla="*/ 167470 w 1054703"/>
                    <a:gd name="connsiteY2" fmla="*/ 297744 h 1161344"/>
                    <a:gd name="connsiteX3" fmla="*/ 69045 w 1054703"/>
                    <a:gd name="connsiteY3" fmla="*/ 199319 h 1161344"/>
                    <a:gd name="connsiteX4" fmla="*/ 161120 w 1054703"/>
                    <a:gd name="connsiteY4" fmla="*/ 69144 h 1161344"/>
                    <a:gd name="connsiteX5" fmla="*/ 316695 w 1054703"/>
                    <a:gd name="connsiteY5" fmla="*/ 15169 h 1161344"/>
                    <a:gd name="connsiteX6" fmla="*/ 799116 w 1054703"/>
                    <a:gd name="connsiteY6" fmla="*/ 211219 h 1161344"/>
                    <a:gd name="connsiteX7" fmla="*/ 935820 w 1054703"/>
                    <a:gd name="connsiteY7" fmla="*/ 75494 h 1161344"/>
                    <a:gd name="connsiteX8" fmla="*/ 1040595 w 1054703"/>
                    <a:gd name="connsiteY8" fmla="*/ 145344 h 1161344"/>
                    <a:gd name="connsiteX9" fmla="*/ 904070 w 1054703"/>
                    <a:gd name="connsiteY9" fmla="*/ 319969 h 1161344"/>
                    <a:gd name="connsiteX10" fmla="*/ 783420 w 1054703"/>
                    <a:gd name="connsiteY10" fmla="*/ 354894 h 1161344"/>
                    <a:gd name="connsiteX11" fmla="*/ 713570 w 1054703"/>
                    <a:gd name="connsiteY11" fmla="*/ 326319 h 1161344"/>
                    <a:gd name="connsiteX12" fmla="*/ 650070 w 1054703"/>
                    <a:gd name="connsiteY12" fmla="*/ 345369 h 1161344"/>
                    <a:gd name="connsiteX13" fmla="*/ 567520 w 1054703"/>
                    <a:gd name="connsiteY13" fmla="*/ 513644 h 1161344"/>
                    <a:gd name="connsiteX14" fmla="*/ 631020 w 1054703"/>
                    <a:gd name="connsiteY14" fmla="*/ 589844 h 1161344"/>
                    <a:gd name="connsiteX15" fmla="*/ 792945 w 1054703"/>
                    <a:gd name="connsiteY15" fmla="*/ 618419 h 1161344"/>
                    <a:gd name="connsiteX16" fmla="*/ 916770 w 1054703"/>
                    <a:gd name="connsiteY16" fmla="*/ 1012119 h 1161344"/>
                    <a:gd name="connsiteX17" fmla="*/ 748495 w 1054703"/>
                    <a:gd name="connsiteY17" fmla="*/ 1027994 h 1161344"/>
                    <a:gd name="connsiteX18" fmla="*/ 669120 w 1054703"/>
                    <a:gd name="connsiteY18" fmla="*/ 773994 h 1161344"/>
                    <a:gd name="connsiteX19" fmla="*/ 491320 w 1054703"/>
                    <a:gd name="connsiteY19" fmla="*/ 732719 h 1161344"/>
                    <a:gd name="connsiteX20" fmla="*/ 370491 w 1054703"/>
                    <a:gd name="connsiteY20" fmla="*/ 780433 h 1161344"/>
                    <a:gd name="connsiteX21" fmla="*/ 154770 w 1054703"/>
                    <a:gd name="connsiteY21" fmla="*/ 1161344 h 1161344"/>
                    <a:gd name="connsiteX22" fmla="*/ 0 w 1054703"/>
                    <a:gd name="connsiteY22" fmla="*/ 1088408 h 1161344"/>
                    <a:gd name="connsiteX23" fmla="*/ 370670 w 1054703"/>
                    <a:gd name="connsiteY23" fmla="*/ 285044 h 1161344"/>
                    <a:gd name="connsiteX24" fmla="*/ 352425 w 1054703"/>
                    <a:gd name="connsiteY24" fmla="*/ 163594 h 1161344"/>
                    <a:gd name="connsiteX0" fmla="*/ 352425 w 1054703"/>
                    <a:gd name="connsiteY0" fmla="*/ 163594 h 1161344"/>
                    <a:gd name="connsiteX1" fmla="*/ 275420 w 1054703"/>
                    <a:gd name="connsiteY1" fmla="*/ 154869 h 1161344"/>
                    <a:gd name="connsiteX2" fmla="*/ 167470 w 1054703"/>
                    <a:gd name="connsiteY2" fmla="*/ 297744 h 1161344"/>
                    <a:gd name="connsiteX3" fmla="*/ 69045 w 1054703"/>
                    <a:gd name="connsiteY3" fmla="*/ 199319 h 1161344"/>
                    <a:gd name="connsiteX4" fmla="*/ 161120 w 1054703"/>
                    <a:gd name="connsiteY4" fmla="*/ 69144 h 1161344"/>
                    <a:gd name="connsiteX5" fmla="*/ 316695 w 1054703"/>
                    <a:gd name="connsiteY5" fmla="*/ 15169 h 1161344"/>
                    <a:gd name="connsiteX6" fmla="*/ 799116 w 1054703"/>
                    <a:gd name="connsiteY6" fmla="*/ 211219 h 1161344"/>
                    <a:gd name="connsiteX7" fmla="*/ 935820 w 1054703"/>
                    <a:gd name="connsiteY7" fmla="*/ 75494 h 1161344"/>
                    <a:gd name="connsiteX8" fmla="*/ 1040595 w 1054703"/>
                    <a:gd name="connsiteY8" fmla="*/ 145344 h 1161344"/>
                    <a:gd name="connsiteX9" fmla="*/ 904070 w 1054703"/>
                    <a:gd name="connsiteY9" fmla="*/ 319969 h 1161344"/>
                    <a:gd name="connsiteX10" fmla="*/ 783420 w 1054703"/>
                    <a:gd name="connsiteY10" fmla="*/ 354894 h 1161344"/>
                    <a:gd name="connsiteX11" fmla="*/ 713570 w 1054703"/>
                    <a:gd name="connsiteY11" fmla="*/ 326319 h 1161344"/>
                    <a:gd name="connsiteX12" fmla="*/ 650070 w 1054703"/>
                    <a:gd name="connsiteY12" fmla="*/ 345369 h 1161344"/>
                    <a:gd name="connsiteX13" fmla="*/ 567520 w 1054703"/>
                    <a:gd name="connsiteY13" fmla="*/ 513644 h 1161344"/>
                    <a:gd name="connsiteX14" fmla="*/ 631020 w 1054703"/>
                    <a:gd name="connsiteY14" fmla="*/ 589844 h 1161344"/>
                    <a:gd name="connsiteX15" fmla="*/ 792945 w 1054703"/>
                    <a:gd name="connsiteY15" fmla="*/ 618419 h 1161344"/>
                    <a:gd name="connsiteX16" fmla="*/ 916770 w 1054703"/>
                    <a:gd name="connsiteY16" fmla="*/ 1012119 h 1161344"/>
                    <a:gd name="connsiteX17" fmla="*/ 748495 w 1054703"/>
                    <a:gd name="connsiteY17" fmla="*/ 1027994 h 1161344"/>
                    <a:gd name="connsiteX18" fmla="*/ 669120 w 1054703"/>
                    <a:gd name="connsiteY18" fmla="*/ 773994 h 1161344"/>
                    <a:gd name="connsiteX19" fmla="*/ 491320 w 1054703"/>
                    <a:gd name="connsiteY19" fmla="*/ 732719 h 1161344"/>
                    <a:gd name="connsiteX20" fmla="*/ 370491 w 1054703"/>
                    <a:gd name="connsiteY20" fmla="*/ 780433 h 1161344"/>
                    <a:gd name="connsiteX21" fmla="*/ 154770 w 1054703"/>
                    <a:gd name="connsiteY21" fmla="*/ 1161344 h 1161344"/>
                    <a:gd name="connsiteX22" fmla="*/ 0 w 1054703"/>
                    <a:gd name="connsiteY22" fmla="*/ 1088408 h 1161344"/>
                    <a:gd name="connsiteX23" fmla="*/ 370670 w 1054703"/>
                    <a:gd name="connsiteY23" fmla="*/ 285044 h 1161344"/>
                    <a:gd name="connsiteX24" fmla="*/ 352425 w 1054703"/>
                    <a:gd name="connsiteY24" fmla="*/ 163594 h 1161344"/>
                    <a:gd name="connsiteX0" fmla="*/ 352425 w 1054703"/>
                    <a:gd name="connsiteY0" fmla="*/ 163594 h 1161344"/>
                    <a:gd name="connsiteX1" fmla="*/ 275420 w 1054703"/>
                    <a:gd name="connsiteY1" fmla="*/ 154869 h 1161344"/>
                    <a:gd name="connsiteX2" fmla="*/ 167470 w 1054703"/>
                    <a:gd name="connsiteY2" fmla="*/ 297744 h 1161344"/>
                    <a:gd name="connsiteX3" fmla="*/ 69045 w 1054703"/>
                    <a:gd name="connsiteY3" fmla="*/ 199319 h 1161344"/>
                    <a:gd name="connsiteX4" fmla="*/ 161120 w 1054703"/>
                    <a:gd name="connsiteY4" fmla="*/ 69144 h 1161344"/>
                    <a:gd name="connsiteX5" fmla="*/ 316695 w 1054703"/>
                    <a:gd name="connsiteY5" fmla="*/ 15169 h 1161344"/>
                    <a:gd name="connsiteX6" fmla="*/ 799116 w 1054703"/>
                    <a:gd name="connsiteY6" fmla="*/ 211219 h 1161344"/>
                    <a:gd name="connsiteX7" fmla="*/ 935820 w 1054703"/>
                    <a:gd name="connsiteY7" fmla="*/ 75494 h 1161344"/>
                    <a:gd name="connsiteX8" fmla="*/ 1040595 w 1054703"/>
                    <a:gd name="connsiteY8" fmla="*/ 145344 h 1161344"/>
                    <a:gd name="connsiteX9" fmla="*/ 904070 w 1054703"/>
                    <a:gd name="connsiteY9" fmla="*/ 319969 h 1161344"/>
                    <a:gd name="connsiteX10" fmla="*/ 783420 w 1054703"/>
                    <a:gd name="connsiteY10" fmla="*/ 354894 h 1161344"/>
                    <a:gd name="connsiteX11" fmla="*/ 713570 w 1054703"/>
                    <a:gd name="connsiteY11" fmla="*/ 326319 h 1161344"/>
                    <a:gd name="connsiteX12" fmla="*/ 650070 w 1054703"/>
                    <a:gd name="connsiteY12" fmla="*/ 345369 h 1161344"/>
                    <a:gd name="connsiteX13" fmla="*/ 567520 w 1054703"/>
                    <a:gd name="connsiteY13" fmla="*/ 513644 h 1161344"/>
                    <a:gd name="connsiteX14" fmla="*/ 631020 w 1054703"/>
                    <a:gd name="connsiteY14" fmla="*/ 589844 h 1161344"/>
                    <a:gd name="connsiteX15" fmla="*/ 792945 w 1054703"/>
                    <a:gd name="connsiteY15" fmla="*/ 618419 h 1161344"/>
                    <a:gd name="connsiteX16" fmla="*/ 916770 w 1054703"/>
                    <a:gd name="connsiteY16" fmla="*/ 1012119 h 1161344"/>
                    <a:gd name="connsiteX17" fmla="*/ 748495 w 1054703"/>
                    <a:gd name="connsiteY17" fmla="*/ 1027994 h 1161344"/>
                    <a:gd name="connsiteX18" fmla="*/ 681820 w 1054703"/>
                    <a:gd name="connsiteY18" fmla="*/ 754944 h 1161344"/>
                    <a:gd name="connsiteX19" fmla="*/ 491320 w 1054703"/>
                    <a:gd name="connsiteY19" fmla="*/ 732719 h 1161344"/>
                    <a:gd name="connsiteX20" fmla="*/ 370491 w 1054703"/>
                    <a:gd name="connsiteY20" fmla="*/ 780433 h 1161344"/>
                    <a:gd name="connsiteX21" fmla="*/ 154770 w 1054703"/>
                    <a:gd name="connsiteY21" fmla="*/ 1161344 h 1161344"/>
                    <a:gd name="connsiteX22" fmla="*/ 0 w 1054703"/>
                    <a:gd name="connsiteY22" fmla="*/ 1088408 h 1161344"/>
                    <a:gd name="connsiteX23" fmla="*/ 370670 w 1054703"/>
                    <a:gd name="connsiteY23" fmla="*/ 285044 h 1161344"/>
                    <a:gd name="connsiteX24" fmla="*/ 352425 w 1054703"/>
                    <a:gd name="connsiteY24" fmla="*/ 163594 h 1161344"/>
                    <a:gd name="connsiteX0" fmla="*/ 352425 w 1054703"/>
                    <a:gd name="connsiteY0" fmla="*/ 163594 h 1161344"/>
                    <a:gd name="connsiteX1" fmla="*/ 275420 w 1054703"/>
                    <a:gd name="connsiteY1" fmla="*/ 154869 h 1161344"/>
                    <a:gd name="connsiteX2" fmla="*/ 167470 w 1054703"/>
                    <a:gd name="connsiteY2" fmla="*/ 297744 h 1161344"/>
                    <a:gd name="connsiteX3" fmla="*/ 69045 w 1054703"/>
                    <a:gd name="connsiteY3" fmla="*/ 199319 h 1161344"/>
                    <a:gd name="connsiteX4" fmla="*/ 161120 w 1054703"/>
                    <a:gd name="connsiteY4" fmla="*/ 69144 h 1161344"/>
                    <a:gd name="connsiteX5" fmla="*/ 316695 w 1054703"/>
                    <a:gd name="connsiteY5" fmla="*/ 15169 h 1161344"/>
                    <a:gd name="connsiteX6" fmla="*/ 799116 w 1054703"/>
                    <a:gd name="connsiteY6" fmla="*/ 211219 h 1161344"/>
                    <a:gd name="connsiteX7" fmla="*/ 935820 w 1054703"/>
                    <a:gd name="connsiteY7" fmla="*/ 75494 h 1161344"/>
                    <a:gd name="connsiteX8" fmla="*/ 1040595 w 1054703"/>
                    <a:gd name="connsiteY8" fmla="*/ 145344 h 1161344"/>
                    <a:gd name="connsiteX9" fmla="*/ 904070 w 1054703"/>
                    <a:gd name="connsiteY9" fmla="*/ 319969 h 1161344"/>
                    <a:gd name="connsiteX10" fmla="*/ 783420 w 1054703"/>
                    <a:gd name="connsiteY10" fmla="*/ 354894 h 1161344"/>
                    <a:gd name="connsiteX11" fmla="*/ 713570 w 1054703"/>
                    <a:gd name="connsiteY11" fmla="*/ 326319 h 1161344"/>
                    <a:gd name="connsiteX12" fmla="*/ 650070 w 1054703"/>
                    <a:gd name="connsiteY12" fmla="*/ 345369 h 1161344"/>
                    <a:gd name="connsiteX13" fmla="*/ 567520 w 1054703"/>
                    <a:gd name="connsiteY13" fmla="*/ 513644 h 1161344"/>
                    <a:gd name="connsiteX14" fmla="*/ 631020 w 1054703"/>
                    <a:gd name="connsiteY14" fmla="*/ 589844 h 1161344"/>
                    <a:gd name="connsiteX15" fmla="*/ 792945 w 1054703"/>
                    <a:gd name="connsiteY15" fmla="*/ 618419 h 1161344"/>
                    <a:gd name="connsiteX16" fmla="*/ 916770 w 1054703"/>
                    <a:gd name="connsiteY16" fmla="*/ 1012119 h 1161344"/>
                    <a:gd name="connsiteX17" fmla="*/ 748495 w 1054703"/>
                    <a:gd name="connsiteY17" fmla="*/ 1027994 h 1161344"/>
                    <a:gd name="connsiteX18" fmla="*/ 681820 w 1054703"/>
                    <a:gd name="connsiteY18" fmla="*/ 754944 h 1161344"/>
                    <a:gd name="connsiteX19" fmla="*/ 491320 w 1054703"/>
                    <a:gd name="connsiteY19" fmla="*/ 732719 h 1161344"/>
                    <a:gd name="connsiteX20" fmla="*/ 370491 w 1054703"/>
                    <a:gd name="connsiteY20" fmla="*/ 780433 h 1161344"/>
                    <a:gd name="connsiteX21" fmla="*/ 154770 w 1054703"/>
                    <a:gd name="connsiteY21" fmla="*/ 1161344 h 1161344"/>
                    <a:gd name="connsiteX22" fmla="*/ 0 w 1054703"/>
                    <a:gd name="connsiteY22" fmla="*/ 1088408 h 1161344"/>
                    <a:gd name="connsiteX23" fmla="*/ 370670 w 1054703"/>
                    <a:gd name="connsiteY23" fmla="*/ 285044 h 1161344"/>
                    <a:gd name="connsiteX24" fmla="*/ 352425 w 1054703"/>
                    <a:gd name="connsiteY24" fmla="*/ 163594 h 1161344"/>
                    <a:gd name="connsiteX0" fmla="*/ 352425 w 1054703"/>
                    <a:gd name="connsiteY0" fmla="*/ 163594 h 1161344"/>
                    <a:gd name="connsiteX1" fmla="*/ 275420 w 1054703"/>
                    <a:gd name="connsiteY1" fmla="*/ 154869 h 1161344"/>
                    <a:gd name="connsiteX2" fmla="*/ 167470 w 1054703"/>
                    <a:gd name="connsiteY2" fmla="*/ 297744 h 1161344"/>
                    <a:gd name="connsiteX3" fmla="*/ 69045 w 1054703"/>
                    <a:gd name="connsiteY3" fmla="*/ 199319 h 1161344"/>
                    <a:gd name="connsiteX4" fmla="*/ 161120 w 1054703"/>
                    <a:gd name="connsiteY4" fmla="*/ 69144 h 1161344"/>
                    <a:gd name="connsiteX5" fmla="*/ 316695 w 1054703"/>
                    <a:gd name="connsiteY5" fmla="*/ 15169 h 1161344"/>
                    <a:gd name="connsiteX6" fmla="*/ 799116 w 1054703"/>
                    <a:gd name="connsiteY6" fmla="*/ 211219 h 1161344"/>
                    <a:gd name="connsiteX7" fmla="*/ 935820 w 1054703"/>
                    <a:gd name="connsiteY7" fmla="*/ 75494 h 1161344"/>
                    <a:gd name="connsiteX8" fmla="*/ 1040595 w 1054703"/>
                    <a:gd name="connsiteY8" fmla="*/ 145344 h 1161344"/>
                    <a:gd name="connsiteX9" fmla="*/ 904070 w 1054703"/>
                    <a:gd name="connsiteY9" fmla="*/ 319969 h 1161344"/>
                    <a:gd name="connsiteX10" fmla="*/ 783420 w 1054703"/>
                    <a:gd name="connsiteY10" fmla="*/ 354894 h 1161344"/>
                    <a:gd name="connsiteX11" fmla="*/ 713570 w 1054703"/>
                    <a:gd name="connsiteY11" fmla="*/ 326319 h 1161344"/>
                    <a:gd name="connsiteX12" fmla="*/ 650070 w 1054703"/>
                    <a:gd name="connsiteY12" fmla="*/ 345369 h 1161344"/>
                    <a:gd name="connsiteX13" fmla="*/ 567520 w 1054703"/>
                    <a:gd name="connsiteY13" fmla="*/ 513644 h 1161344"/>
                    <a:gd name="connsiteX14" fmla="*/ 631020 w 1054703"/>
                    <a:gd name="connsiteY14" fmla="*/ 589844 h 1161344"/>
                    <a:gd name="connsiteX15" fmla="*/ 792945 w 1054703"/>
                    <a:gd name="connsiteY15" fmla="*/ 618419 h 1161344"/>
                    <a:gd name="connsiteX16" fmla="*/ 904070 w 1054703"/>
                    <a:gd name="connsiteY16" fmla="*/ 1012119 h 1161344"/>
                    <a:gd name="connsiteX17" fmla="*/ 748495 w 1054703"/>
                    <a:gd name="connsiteY17" fmla="*/ 1027994 h 1161344"/>
                    <a:gd name="connsiteX18" fmla="*/ 681820 w 1054703"/>
                    <a:gd name="connsiteY18" fmla="*/ 754944 h 1161344"/>
                    <a:gd name="connsiteX19" fmla="*/ 491320 w 1054703"/>
                    <a:gd name="connsiteY19" fmla="*/ 732719 h 1161344"/>
                    <a:gd name="connsiteX20" fmla="*/ 370491 w 1054703"/>
                    <a:gd name="connsiteY20" fmla="*/ 780433 h 1161344"/>
                    <a:gd name="connsiteX21" fmla="*/ 154770 w 1054703"/>
                    <a:gd name="connsiteY21" fmla="*/ 1161344 h 1161344"/>
                    <a:gd name="connsiteX22" fmla="*/ 0 w 1054703"/>
                    <a:gd name="connsiteY22" fmla="*/ 1088408 h 1161344"/>
                    <a:gd name="connsiteX23" fmla="*/ 370670 w 1054703"/>
                    <a:gd name="connsiteY23" fmla="*/ 285044 h 1161344"/>
                    <a:gd name="connsiteX24" fmla="*/ 352425 w 1054703"/>
                    <a:gd name="connsiteY24" fmla="*/ 163594 h 1161344"/>
                    <a:gd name="connsiteX0" fmla="*/ 352425 w 1054703"/>
                    <a:gd name="connsiteY0" fmla="*/ 163594 h 1161344"/>
                    <a:gd name="connsiteX1" fmla="*/ 275420 w 1054703"/>
                    <a:gd name="connsiteY1" fmla="*/ 154869 h 1161344"/>
                    <a:gd name="connsiteX2" fmla="*/ 167470 w 1054703"/>
                    <a:gd name="connsiteY2" fmla="*/ 297744 h 1161344"/>
                    <a:gd name="connsiteX3" fmla="*/ 69045 w 1054703"/>
                    <a:gd name="connsiteY3" fmla="*/ 199319 h 1161344"/>
                    <a:gd name="connsiteX4" fmla="*/ 161120 w 1054703"/>
                    <a:gd name="connsiteY4" fmla="*/ 69144 h 1161344"/>
                    <a:gd name="connsiteX5" fmla="*/ 316695 w 1054703"/>
                    <a:gd name="connsiteY5" fmla="*/ 15169 h 1161344"/>
                    <a:gd name="connsiteX6" fmla="*/ 799116 w 1054703"/>
                    <a:gd name="connsiteY6" fmla="*/ 211219 h 1161344"/>
                    <a:gd name="connsiteX7" fmla="*/ 935820 w 1054703"/>
                    <a:gd name="connsiteY7" fmla="*/ 75494 h 1161344"/>
                    <a:gd name="connsiteX8" fmla="*/ 1040595 w 1054703"/>
                    <a:gd name="connsiteY8" fmla="*/ 145344 h 1161344"/>
                    <a:gd name="connsiteX9" fmla="*/ 904070 w 1054703"/>
                    <a:gd name="connsiteY9" fmla="*/ 319969 h 1161344"/>
                    <a:gd name="connsiteX10" fmla="*/ 783420 w 1054703"/>
                    <a:gd name="connsiteY10" fmla="*/ 354894 h 1161344"/>
                    <a:gd name="connsiteX11" fmla="*/ 713570 w 1054703"/>
                    <a:gd name="connsiteY11" fmla="*/ 326319 h 1161344"/>
                    <a:gd name="connsiteX12" fmla="*/ 650070 w 1054703"/>
                    <a:gd name="connsiteY12" fmla="*/ 345369 h 1161344"/>
                    <a:gd name="connsiteX13" fmla="*/ 567520 w 1054703"/>
                    <a:gd name="connsiteY13" fmla="*/ 513644 h 1161344"/>
                    <a:gd name="connsiteX14" fmla="*/ 631020 w 1054703"/>
                    <a:gd name="connsiteY14" fmla="*/ 589844 h 1161344"/>
                    <a:gd name="connsiteX15" fmla="*/ 792945 w 1054703"/>
                    <a:gd name="connsiteY15" fmla="*/ 618419 h 1161344"/>
                    <a:gd name="connsiteX16" fmla="*/ 904070 w 1054703"/>
                    <a:gd name="connsiteY16" fmla="*/ 1012119 h 1161344"/>
                    <a:gd name="connsiteX17" fmla="*/ 748495 w 1054703"/>
                    <a:gd name="connsiteY17" fmla="*/ 1027994 h 1161344"/>
                    <a:gd name="connsiteX18" fmla="*/ 681820 w 1054703"/>
                    <a:gd name="connsiteY18" fmla="*/ 754944 h 1161344"/>
                    <a:gd name="connsiteX19" fmla="*/ 491320 w 1054703"/>
                    <a:gd name="connsiteY19" fmla="*/ 732719 h 1161344"/>
                    <a:gd name="connsiteX20" fmla="*/ 370491 w 1054703"/>
                    <a:gd name="connsiteY20" fmla="*/ 780433 h 1161344"/>
                    <a:gd name="connsiteX21" fmla="*/ 154770 w 1054703"/>
                    <a:gd name="connsiteY21" fmla="*/ 1161344 h 1161344"/>
                    <a:gd name="connsiteX22" fmla="*/ 0 w 1054703"/>
                    <a:gd name="connsiteY22" fmla="*/ 1088408 h 1161344"/>
                    <a:gd name="connsiteX23" fmla="*/ 370670 w 1054703"/>
                    <a:gd name="connsiteY23" fmla="*/ 285044 h 1161344"/>
                    <a:gd name="connsiteX24" fmla="*/ 352425 w 1054703"/>
                    <a:gd name="connsiteY24" fmla="*/ 163594 h 1161344"/>
                    <a:gd name="connsiteX0" fmla="*/ 352425 w 1054703"/>
                    <a:gd name="connsiteY0" fmla="*/ 163594 h 1161344"/>
                    <a:gd name="connsiteX1" fmla="*/ 275420 w 1054703"/>
                    <a:gd name="connsiteY1" fmla="*/ 154869 h 1161344"/>
                    <a:gd name="connsiteX2" fmla="*/ 167470 w 1054703"/>
                    <a:gd name="connsiteY2" fmla="*/ 297744 h 1161344"/>
                    <a:gd name="connsiteX3" fmla="*/ 69045 w 1054703"/>
                    <a:gd name="connsiteY3" fmla="*/ 199319 h 1161344"/>
                    <a:gd name="connsiteX4" fmla="*/ 161120 w 1054703"/>
                    <a:gd name="connsiteY4" fmla="*/ 69144 h 1161344"/>
                    <a:gd name="connsiteX5" fmla="*/ 316695 w 1054703"/>
                    <a:gd name="connsiteY5" fmla="*/ 15169 h 1161344"/>
                    <a:gd name="connsiteX6" fmla="*/ 799116 w 1054703"/>
                    <a:gd name="connsiteY6" fmla="*/ 211219 h 1161344"/>
                    <a:gd name="connsiteX7" fmla="*/ 935820 w 1054703"/>
                    <a:gd name="connsiteY7" fmla="*/ 75494 h 1161344"/>
                    <a:gd name="connsiteX8" fmla="*/ 1040595 w 1054703"/>
                    <a:gd name="connsiteY8" fmla="*/ 145344 h 1161344"/>
                    <a:gd name="connsiteX9" fmla="*/ 904070 w 1054703"/>
                    <a:gd name="connsiteY9" fmla="*/ 319969 h 1161344"/>
                    <a:gd name="connsiteX10" fmla="*/ 783420 w 1054703"/>
                    <a:gd name="connsiteY10" fmla="*/ 354894 h 1161344"/>
                    <a:gd name="connsiteX11" fmla="*/ 713570 w 1054703"/>
                    <a:gd name="connsiteY11" fmla="*/ 326319 h 1161344"/>
                    <a:gd name="connsiteX12" fmla="*/ 650070 w 1054703"/>
                    <a:gd name="connsiteY12" fmla="*/ 345369 h 1161344"/>
                    <a:gd name="connsiteX13" fmla="*/ 567520 w 1054703"/>
                    <a:gd name="connsiteY13" fmla="*/ 513644 h 1161344"/>
                    <a:gd name="connsiteX14" fmla="*/ 631020 w 1054703"/>
                    <a:gd name="connsiteY14" fmla="*/ 589844 h 1161344"/>
                    <a:gd name="connsiteX15" fmla="*/ 792945 w 1054703"/>
                    <a:gd name="connsiteY15" fmla="*/ 618419 h 1161344"/>
                    <a:gd name="connsiteX16" fmla="*/ 904070 w 1054703"/>
                    <a:gd name="connsiteY16" fmla="*/ 1012119 h 1161344"/>
                    <a:gd name="connsiteX17" fmla="*/ 748495 w 1054703"/>
                    <a:gd name="connsiteY17" fmla="*/ 1027994 h 1161344"/>
                    <a:gd name="connsiteX18" fmla="*/ 681820 w 1054703"/>
                    <a:gd name="connsiteY18" fmla="*/ 754944 h 1161344"/>
                    <a:gd name="connsiteX19" fmla="*/ 491320 w 1054703"/>
                    <a:gd name="connsiteY19" fmla="*/ 732719 h 1161344"/>
                    <a:gd name="connsiteX20" fmla="*/ 370491 w 1054703"/>
                    <a:gd name="connsiteY20" fmla="*/ 780433 h 1161344"/>
                    <a:gd name="connsiteX21" fmla="*/ 154770 w 1054703"/>
                    <a:gd name="connsiteY21" fmla="*/ 1161344 h 1161344"/>
                    <a:gd name="connsiteX22" fmla="*/ 0 w 1054703"/>
                    <a:gd name="connsiteY22" fmla="*/ 1088408 h 1161344"/>
                    <a:gd name="connsiteX23" fmla="*/ 370670 w 1054703"/>
                    <a:gd name="connsiteY23" fmla="*/ 285044 h 1161344"/>
                    <a:gd name="connsiteX24" fmla="*/ 352425 w 1054703"/>
                    <a:gd name="connsiteY24" fmla="*/ 163594 h 1161344"/>
                    <a:gd name="connsiteX0" fmla="*/ 352425 w 1054703"/>
                    <a:gd name="connsiteY0" fmla="*/ 163594 h 1161344"/>
                    <a:gd name="connsiteX1" fmla="*/ 275420 w 1054703"/>
                    <a:gd name="connsiteY1" fmla="*/ 154869 h 1161344"/>
                    <a:gd name="connsiteX2" fmla="*/ 167470 w 1054703"/>
                    <a:gd name="connsiteY2" fmla="*/ 297744 h 1161344"/>
                    <a:gd name="connsiteX3" fmla="*/ 69045 w 1054703"/>
                    <a:gd name="connsiteY3" fmla="*/ 199319 h 1161344"/>
                    <a:gd name="connsiteX4" fmla="*/ 161120 w 1054703"/>
                    <a:gd name="connsiteY4" fmla="*/ 69144 h 1161344"/>
                    <a:gd name="connsiteX5" fmla="*/ 316695 w 1054703"/>
                    <a:gd name="connsiteY5" fmla="*/ 15169 h 1161344"/>
                    <a:gd name="connsiteX6" fmla="*/ 799116 w 1054703"/>
                    <a:gd name="connsiteY6" fmla="*/ 211219 h 1161344"/>
                    <a:gd name="connsiteX7" fmla="*/ 935820 w 1054703"/>
                    <a:gd name="connsiteY7" fmla="*/ 75494 h 1161344"/>
                    <a:gd name="connsiteX8" fmla="*/ 1040595 w 1054703"/>
                    <a:gd name="connsiteY8" fmla="*/ 145344 h 1161344"/>
                    <a:gd name="connsiteX9" fmla="*/ 904070 w 1054703"/>
                    <a:gd name="connsiteY9" fmla="*/ 319969 h 1161344"/>
                    <a:gd name="connsiteX10" fmla="*/ 783420 w 1054703"/>
                    <a:gd name="connsiteY10" fmla="*/ 354894 h 1161344"/>
                    <a:gd name="connsiteX11" fmla="*/ 713570 w 1054703"/>
                    <a:gd name="connsiteY11" fmla="*/ 326319 h 1161344"/>
                    <a:gd name="connsiteX12" fmla="*/ 650070 w 1054703"/>
                    <a:gd name="connsiteY12" fmla="*/ 345369 h 1161344"/>
                    <a:gd name="connsiteX13" fmla="*/ 567520 w 1054703"/>
                    <a:gd name="connsiteY13" fmla="*/ 513644 h 1161344"/>
                    <a:gd name="connsiteX14" fmla="*/ 631020 w 1054703"/>
                    <a:gd name="connsiteY14" fmla="*/ 589844 h 1161344"/>
                    <a:gd name="connsiteX15" fmla="*/ 792945 w 1054703"/>
                    <a:gd name="connsiteY15" fmla="*/ 618419 h 1161344"/>
                    <a:gd name="connsiteX16" fmla="*/ 904070 w 1054703"/>
                    <a:gd name="connsiteY16" fmla="*/ 1012119 h 1161344"/>
                    <a:gd name="connsiteX17" fmla="*/ 748495 w 1054703"/>
                    <a:gd name="connsiteY17" fmla="*/ 1027994 h 1161344"/>
                    <a:gd name="connsiteX18" fmla="*/ 681820 w 1054703"/>
                    <a:gd name="connsiteY18" fmla="*/ 754944 h 1161344"/>
                    <a:gd name="connsiteX19" fmla="*/ 491320 w 1054703"/>
                    <a:gd name="connsiteY19" fmla="*/ 732719 h 1161344"/>
                    <a:gd name="connsiteX20" fmla="*/ 370491 w 1054703"/>
                    <a:gd name="connsiteY20" fmla="*/ 780433 h 1161344"/>
                    <a:gd name="connsiteX21" fmla="*/ 154770 w 1054703"/>
                    <a:gd name="connsiteY21" fmla="*/ 1161344 h 1161344"/>
                    <a:gd name="connsiteX22" fmla="*/ 0 w 1054703"/>
                    <a:gd name="connsiteY22" fmla="*/ 1088408 h 1161344"/>
                    <a:gd name="connsiteX23" fmla="*/ 370670 w 1054703"/>
                    <a:gd name="connsiteY23" fmla="*/ 285044 h 1161344"/>
                    <a:gd name="connsiteX24" fmla="*/ 352425 w 1054703"/>
                    <a:gd name="connsiteY24" fmla="*/ 163594 h 1161344"/>
                    <a:gd name="connsiteX0" fmla="*/ 352425 w 1054703"/>
                    <a:gd name="connsiteY0" fmla="*/ 163594 h 1161344"/>
                    <a:gd name="connsiteX1" fmla="*/ 275420 w 1054703"/>
                    <a:gd name="connsiteY1" fmla="*/ 154869 h 1161344"/>
                    <a:gd name="connsiteX2" fmla="*/ 167470 w 1054703"/>
                    <a:gd name="connsiteY2" fmla="*/ 297744 h 1161344"/>
                    <a:gd name="connsiteX3" fmla="*/ 69045 w 1054703"/>
                    <a:gd name="connsiteY3" fmla="*/ 199319 h 1161344"/>
                    <a:gd name="connsiteX4" fmla="*/ 161120 w 1054703"/>
                    <a:gd name="connsiteY4" fmla="*/ 69144 h 1161344"/>
                    <a:gd name="connsiteX5" fmla="*/ 316695 w 1054703"/>
                    <a:gd name="connsiteY5" fmla="*/ 15169 h 1161344"/>
                    <a:gd name="connsiteX6" fmla="*/ 799116 w 1054703"/>
                    <a:gd name="connsiteY6" fmla="*/ 211219 h 1161344"/>
                    <a:gd name="connsiteX7" fmla="*/ 935820 w 1054703"/>
                    <a:gd name="connsiteY7" fmla="*/ 75494 h 1161344"/>
                    <a:gd name="connsiteX8" fmla="*/ 1040595 w 1054703"/>
                    <a:gd name="connsiteY8" fmla="*/ 145344 h 1161344"/>
                    <a:gd name="connsiteX9" fmla="*/ 904070 w 1054703"/>
                    <a:gd name="connsiteY9" fmla="*/ 319969 h 1161344"/>
                    <a:gd name="connsiteX10" fmla="*/ 783420 w 1054703"/>
                    <a:gd name="connsiteY10" fmla="*/ 354894 h 1161344"/>
                    <a:gd name="connsiteX11" fmla="*/ 713570 w 1054703"/>
                    <a:gd name="connsiteY11" fmla="*/ 326319 h 1161344"/>
                    <a:gd name="connsiteX12" fmla="*/ 650070 w 1054703"/>
                    <a:gd name="connsiteY12" fmla="*/ 345369 h 1161344"/>
                    <a:gd name="connsiteX13" fmla="*/ 567520 w 1054703"/>
                    <a:gd name="connsiteY13" fmla="*/ 513644 h 1161344"/>
                    <a:gd name="connsiteX14" fmla="*/ 631020 w 1054703"/>
                    <a:gd name="connsiteY14" fmla="*/ 589844 h 1161344"/>
                    <a:gd name="connsiteX15" fmla="*/ 792945 w 1054703"/>
                    <a:gd name="connsiteY15" fmla="*/ 618419 h 1161344"/>
                    <a:gd name="connsiteX16" fmla="*/ 904070 w 1054703"/>
                    <a:gd name="connsiteY16" fmla="*/ 1012119 h 1161344"/>
                    <a:gd name="connsiteX17" fmla="*/ 748495 w 1054703"/>
                    <a:gd name="connsiteY17" fmla="*/ 1027994 h 1161344"/>
                    <a:gd name="connsiteX18" fmla="*/ 681820 w 1054703"/>
                    <a:gd name="connsiteY18" fmla="*/ 754944 h 1161344"/>
                    <a:gd name="connsiteX19" fmla="*/ 491320 w 1054703"/>
                    <a:gd name="connsiteY19" fmla="*/ 732719 h 1161344"/>
                    <a:gd name="connsiteX20" fmla="*/ 370491 w 1054703"/>
                    <a:gd name="connsiteY20" fmla="*/ 780433 h 1161344"/>
                    <a:gd name="connsiteX21" fmla="*/ 154770 w 1054703"/>
                    <a:gd name="connsiteY21" fmla="*/ 1161344 h 1161344"/>
                    <a:gd name="connsiteX22" fmla="*/ 0 w 1054703"/>
                    <a:gd name="connsiteY22" fmla="*/ 1088408 h 1161344"/>
                    <a:gd name="connsiteX23" fmla="*/ 370670 w 1054703"/>
                    <a:gd name="connsiteY23" fmla="*/ 285044 h 1161344"/>
                    <a:gd name="connsiteX24" fmla="*/ 352425 w 1054703"/>
                    <a:gd name="connsiteY24" fmla="*/ 163594 h 1161344"/>
                    <a:gd name="connsiteX0" fmla="*/ 352425 w 1054703"/>
                    <a:gd name="connsiteY0" fmla="*/ 163594 h 1161344"/>
                    <a:gd name="connsiteX1" fmla="*/ 275420 w 1054703"/>
                    <a:gd name="connsiteY1" fmla="*/ 154869 h 1161344"/>
                    <a:gd name="connsiteX2" fmla="*/ 167470 w 1054703"/>
                    <a:gd name="connsiteY2" fmla="*/ 297744 h 1161344"/>
                    <a:gd name="connsiteX3" fmla="*/ 69045 w 1054703"/>
                    <a:gd name="connsiteY3" fmla="*/ 199319 h 1161344"/>
                    <a:gd name="connsiteX4" fmla="*/ 161120 w 1054703"/>
                    <a:gd name="connsiteY4" fmla="*/ 69144 h 1161344"/>
                    <a:gd name="connsiteX5" fmla="*/ 316695 w 1054703"/>
                    <a:gd name="connsiteY5" fmla="*/ 15169 h 1161344"/>
                    <a:gd name="connsiteX6" fmla="*/ 799116 w 1054703"/>
                    <a:gd name="connsiteY6" fmla="*/ 211219 h 1161344"/>
                    <a:gd name="connsiteX7" fmla="*/ 935820 w 1054703"/>
                    <a:gd name="connsiteY7" fmla="*/ 75494 h 1161344"/>
                    <a:gd name="connsiteX8" fmla="*/ 1040595 w 1054703"/>
                    <a:gd name="connsiteY8" fmla="*/ 145344 h 1161344"/>
                    <a:gd name="connsiteX9" fmla="*/ 904070 w 1054703"/>
                    <a:gd name="connsiteY9" fmla="*/ 319969 h 1161344"/>
                    <a:gd name="connsiteX10" fmla="*/ 783420 w 1054703"/>
                    <a:gd name="connsiteY10" fmla="*/ 354894 h 1161344"/>
                    <a:gd name="connsiteX11" fmla="*/ 713570 w 1054703"/>
                    <a:gd name="connsiteY11" fmla="*/ 326319 h 1161344"/>
                    <a:gd name="connsiteX12" fmla="*/ 650070 w 1054703"/>
                    <a:gd name="connsiteY12" fmla="*/ 345369 h 1161344"/>
                    <a:gd name="connsiteX13" fmla="*/ 567520 w 1054703"/>
                    <a:gd name="connsiteY13" fmla="*/ 513644 h 1161344"/>
                    <a:gd name="connsiteX14" fmla="*/ 631020 w 1054703"/>
                    <a:gd name="connsiteY14" fmla="*/ 589844 h 1161344"/>
                    <a:gd name="connsiteX15" fmla="*/ 792945 w 1054703"/>
                    <a:gd name="connsiteY15" fmla="*/ 618419 h 1161344"/>
                    <a:gd name="connsiteX16" fmla="*/ 904070 w 1054703"/>
                    <a:gd name="connsiteY16" fmla="*/ 1012119 h 1161344"/>
                    <a:gd name="connsiteX17" fmla="*/ 748495 w 1054703"/>
                    <a:gd name="connsiteY17" fmla="*/ 1027994 h 1161344"/>
                    <a:gd name="connsiteX18" fmla="*/ 681820 w 1054703"/>
                    <a:gd name="connsiteY18" fmla="*/ 754944 h 1161344"/>
                    <a:gd name="connsiteX19" fmla="*/ 491320 w 1054703"/>
                    <a:gd name="connsiteY19" fmla="*/ 732719 h 1161344"/>
                    <a:gd name="connsiteX20" fmla="*/ 370491 w 1054703"/>
                    <a:gd name="connsiteY20" fmla="*/ 780433 h 1161344"/>
                    <a:gd name="connsiteX21" fmla="*/ 154770 w 1054703"/>
                    <a:gd name="connsiteY21" fmla="*/ 1161344 h 1161344"/>
                    <a:gd name="connsiteX22" fmla="*/ 0 w 1054703"/>
                    <a:gd name="connsiteY22" fmla="*/ 1088408 h 1161344"/>
                    <a:gd name="connsiteX23" fmla="*/ 370670 w 1054703"/>
                    <a:gd name="connsiteY23" fmla="*/ 285044 h 1161344"/>
                    <a:gd name="connsiteX24" fmla="*/ 352425 w 1054703"/>
                    <a:gd name="connsiteY24" fmla="*/ 163594 h 1161344"/>
                    <a:gd name="connsiteX0" fmla="*/ 352425 w 1054703"/>
                    <a:gd name="connsiteY0" fmla="*/ 163594 h 1161344"/>
                    <a:gd name="connsiteX1" fmla="*/ 275420 w 1054703"/>
                    <a:gd name="connsiteY1" fmla="*/ 154869 h 1161344"/>
                    <a:gd name="connsiteX2" fmla="*/ 167470 w 1054703"/>
                    <a:gd name="connsiteY2" fmla="*/ 297744 h 1161344"/>
                    <a:gd name="connsiteX3" fmla="*/ 69045 w 1054703"/>
                    <a:gd name="connsiteY3" fmla="*/ 199319 h 1161344"/>
                    <a:gd name="connsiteX4" fmla="*/ 161120 w 1054703"/>
                    <a:gd name="connsiteY4" fmla="*/ 69144 h 1161344"/>
                    <a:gd name="connsiteX5" fmla="*/ 316695 w 1054703"/>
                    <a:gd name="connsiteY5" fmla="*/ 15169 h 1161344"/>
                    <a:gd name="connsiteX6" fmla="*/ 799116 w 1054703"/>
                    <a:gd name="connsiteY6" fmla="*/ 211219 h 1161344"/>
                    <a:gd name="connsiteX7" fmla="*/ 935820 w 1054703"/>
                    <a:gd name="connsiteY7" fmla="*/ 75494 h 1161344"/>
                    <a:gd name="connsiteX8" fmla="*/ 1040595 w 1054703"/>
                    <a:gd name="connsiteY8" fmla="*/ 145344 h 1161344"/>
                    <a:gd name="connsiteX9" fmla="*/ 904070 w 1054703"/>
                    <a:gd name="connsiteY9" fmla="*/ 319969 h 1161344"/>
                    <a:gd name="connsiteX10" fmla="*/ 783420 w 1054703"/>
                    <a:gd name="connsiteY10" fmla="*/ 354894 h 1161344"/>
                    <a:gd name="connsiteX11" fmla="*/ 713570 w 1054703"/>
                    <a:gd name="connsiteY11" fmla="*/ 326319 h 1161344"/>
                    <a:gd name="connsiteX12" fmla="*/ 650070 w 1054703"/>
                    <a:gd name="connsiteY12" fmla="*/ 345369 h 1161344"/>
                    <a:gd name="connsiteX13" fmla="*/ 567520 w 1054703"/>
                    <a:gd name="connsiteY13" fmla="*/ 513644 h 1161344"/>
                    <a:gd name="connsiteX14" fmla="*/ 631020 w 1054703"/>
                    <a:gd name="connsiteY14" fmla="*/ 589844 h 1161344"/>
                    <a:gd name="connsiteX15" fmla="*/ 792945 w 1054703"/>
                    <a:gd name="connsiteY15" fmla="*/ 618419 h 1161344"/>
                    <a:gd name="connsiteX16" fmla="*/ 904070 w 1054703"/>
                    <a:gd name="connsiteY16" fmla="*/ 1012119 h 1161344"/>
                    <a:gd name="connsiteX17" fmla="*/ 748495 w 1054703"/>
                    <a:gd name="connsiteY17" fmla="*/ 1027994 h 1161344"/>
                    <a:gd name="connsiteX18" fmla="*/ 681820 w 1054703"/>
                    <a:gd name="connsiteY18" fmla="*/ 754944 h 1161344"/>
                    <a:gd name="connsiteX19" fmla="*/ 491320 w 1054703"/>
                    <a:gd name="connsiteY19" fmla="*/ 732719 h 1161344"/>
                    <a:gd name="connsiteX20" fmla="*/ 370491 w 1054703"/>
                    <a:gd name="connsiteY20" fmla="*/ 780433 h 1161344"/>
                    <a:gd name="connsiteX21" fmla="*/ 154770 w 1054703"/>
                    <a:gd name="connsiteY21" fmla="*/ 1161344 h 1161344"/>
                    <a:gd name="connsiteX22" fmla="*/ 0 w 1054703"/>
                    <a:gd name="connsiteY22" fmla="*/ 1088408 h 1161344"/>
                    <a:gd name="connsiteX23" fmla="*/ 370670 w 1054703"/>
                    <a:gd name="connsiteY23" fmla="*/ 285044 h 1161344"/>
                    <a:gd name="connsiteX24" fmla="*/ 352425 w 1054703"/>
                    <a:gd name="connsiteY24" fmla="*/ 163594 h 1161344"/>
                    <a:gd name="connsiteX0" fmla="*/ 352425 w 1054703"/>
                    <a:gd name="connsiteY0" fmla="*/ 163594 h 1161344"/>
                    <a:gd name="connsiteX1" fmla="*/ 275420 w 1054703"/>
                    <a:gd name="connsiteY1" fmla="*/ 154869 h 1161344"/>
                    <a:gd name="connsiteX2" fmla="*/ 167470 w 1054703"/>
                    <a:gd name="connsiteY2" fmla="*/ 297744 h 1161344"/>
                    <a:gd name="connsiteX3" fmla="*/ 69045 w 1054703"/>
                    <a:gd name="connsiteY3" fmla="*/ 199319 h 1161344"/>
                    <a:gd name="connsiteX4" fmla="*/ 161120 w 1054703"/>
                    <a:gd name="connsiteY4" fmla="*/ 69144 h 1161344"/>
                    <a:gd name="connsiteX5" fmla="*/ 316695 w 1054703"/>
                    <a:gd name="connsiteY5" fmla="*/ 15169 h 1161344"/>
                    <a:gd name="connsiteX6" fmla="*/ 799116 w 1054703"/>
                    <a:gd name="connsiteY6" fmla="*/ 211219 h 1161344"/>
                    <a:gd name="connsiteX7" fmla="*/ 935820 w 1054703"/>
                    <a:gd name="connsiteY7" fmla="*/ 75494 h 1161344"/>
                    <a:gd name="connsiteX8" fmla="*/ 1040595 w 1054703"/>
                    <a:gd name="connsiteY8" fmla="*/ 145344 h 1161344"/>
                    <a:gd name="connsiteX9" fmla="*/ 904070 w 1054703"/>
                    <a:gd name="connsiteY9" fmla="*/ 319969 h 1161344"/>
                    <a:gd name="connsiteX10" fmla="*/ 783420 w 1054703"/>
                    <a:gd name="connsiteY10" fmla="*/ 354894 h 1161344"/>
                    <a:gd name="connsiteX11" fmla="*/ 713570 w 1054703"/>
                    <a:gd name="connsiteY11" fmla="*/ 326319 h 1161344"/>
                    <a:gd name="connsiteX12" fmla="*/ 650070 w 1054703"/>
                    <a:gd name="connsiteY12" fmla="*/ 345369 h 1161344"/>
                    <a:gd name="connsiteX13" fmla="*/ 567520 w 1054703"/>
                    <a:gd name="connsiteY13" fmla="*/ 513644 h 1161344"/>
                    <a:gd name="connsiteX14" fmla="*/ 631020 w 1054703"/>
                    <a:gd name="connsiteY14" fmla="*/ 589844 h 1161344"/>
                    <a:gd name="connsiteX15" fmla="*/ 792945 w 1054703"/>
                    <a:gd name="connsiteY15" fmla="*/ 618419 h 1161344"/>
                    <a:gd name="connsiteX16" fmla="*/ 904070 w 1054703"/>
                    <a:gd name="connsiteY16" fmla="*/ 1012119 h 1161344"/>
                    <a:gd name="connsiteX17" fmla="*/ 748495 w 1054703"/>
                    <a:gd name="connsiteY17" fmla="*/ 1027994 h 1161344"/>
                    <a:gd name="connsiteX18" fmla="*/ 681820 w 1054703"/>
                    <a:gd name="connsiteY18" fmla="*/ 754944 h 1161344"/>
                    <a:gd name="connsiteX19" fmla="*/ 491320 w 1054703"/>
                    <a:gd name="connsiteY19" fmla="*/ 732719 h 1161344"/>
                    <a:gd name="connsiteX20" fmla="*/ 370491 w 1054703"/>
                    <a:gd name="connsiteY20" fmla="*/ 780433 h 1161344"/>
                    <a:gd name="connsiteX21" fmla="*/ 154770 w 1054703"/>
                    <a:gd name="connsiteY21" fmla="*/ 1161344 h 1161344"/>
                    <a:gd name="connsiteX22" fmla="*/ 0 w 1054703"/>
                    <a:gd name="connsiteY22" fmla="*/ 1088408 h 1161344"/>
                    <a:gd name="connsiteX23" fmla="*/ 370670 w 1054703"/>
                    <a:gd name="connsiteY23" fmla="*/ 285044 h 1161344"/>
                    <a:gd name="connsiteX24" fmla="*/ 352425 w 1054703"/>
                    <a:gd name="connsiteY24" fmla="*/ 163594 h 1161344"/>
                    <a:gd name="connsiteX0" fmla="*/ 346075 w 1054703"/>
                    <a:gd name="connsiteY0" fmla="*/ 176294 h 1161344"/>
                    <a:gd name="connsiteX1" fmla="*/ 275420 w 1054703"/>
                    <a:gd name="connsiteY1" fmla="*/ 154869 h 1161344"/>
                    <a:gd name="connsiteX2" fmla="*/ 167470 w 1054703"/>
                    <a:gd name="connsiteY2" fmla="*/ 297744 h 1161344"/>
                    <a:gd name="connsiteX3" fmla="*/ 69045 w 1054703"/>
                    <a:gd name="connsiteY3" fmla="*/ 199319 h 1161344"/>
                    <a:gd name="connsiteX4" fmla="*/ 161120 w 1054703"/>
                    <a:gd name="connsiteY4" fmla="*/ 69144 h 1161344"/>
                    <a:gd name="connsiteX5" fmla="*/ 316695 w 1054703"/>
                    <a:gd name="connsiteY5" fmla="*/ 15169 h 1161344"/>
                    <a:gd name="connsiteX6" fmla="*/ 799116 w 1054703"/>
                    <a:gd name="connsiteY6" fmla="*/ 211219 h 1161344"/>
                    <a:gd name="connsiteX7" fmla="*/ 935820 w 1054703"/>
                    <a:gd name="connsiteY7" fmla="*/ 75494 h 1161344"/>
                    <a:gd name="connsiteX8" fmla="*/ 1040595 w 1054703"/>
                    <a:gd name="connsiteY8" fmla="*/ 145344 h 1161344"/>
                    <a:gd name="connsiteX9" fmla="*/ 904070 w 1054703"/>
                    <a:gd name="connsiteY9" fmla="*/ 319969 h 1161344"/>
                    <a:gd name="connsiteX10" fmla="*/ 783420 w 1054703"/>
                    <a:gd name="connsiteY10" fmla="*/ 354894 h 1161344"/>
                    <a:gd name="connsiteX11" fmla="*/ 713570 w 1054703"/>
                    <a:gd name="connsiteY11" fmla="*/ 326319 h 1161344"/>
                    <a:gd name="connsiteX12" fmla="*/ 650070 w 1054703"/>
                    <a:gd name="connsiteY12" fmla="*/ 345369 h 1161344"/>
                    <a:gd name="connsiteX13" fmla="*/ 567520 w 1054703"/>
                    <a:gd name="connsiteY13" fmla="*/ 513644 h 1161344"/>
                    <a:gd name="connsiteX14" fmla="*/ 631020 w 1054703"/>
                    <a:gd name="connsiteY14" fmla="*/ 589844 h 1161344"/>
                    <a:gd name="connsiteX15" fmla="*/ 792945 w 1054703"/>
                    <a:gd name="connsiteY15" fmla="*/ 618419 h 1161344"/>
                    <a:gd name="connsiteX16" fmla="*/ 904070 w 1054703"/>
                    <a:gd name="connsiteY16" fmla="*/ 1012119 h 1161344"/>
                    <a:gd name="connsiteX17" fmla="*/ 748495 w 1054703"/>
                    <a:gd name="connsiteY17" fmla="*/ 1027994 h 1161344"/>
                    <a:gd name="connsiteX18" fmla="*/ 681820 w 1054703"/>
                    <a:gd name="connsiteY18" fmla="*/ 754944 h 1161344"/>
                    <a:gd name="connsiteX19" fmla="*/ 491320 w 1054703"/>
                    <a:gd name="connsiteY19" fmla="*/ 732719 h 1161344"/>
                    <a:gd name="connsiteX20" fmla="*/ 370491 w 1054703"/>
                    <a:gd name="connsiteY20" fmla="*/ 780433 h 1161344"/>
                    <a:gd name="connsiteX21" fmla="*/ 154770 w 1054703"/>
                    <a:gd name="connsiteY21" fmla="*/ 1161344 h 1161344"/>
                    <a:gd name="connsiteX22" fmla="*/ 0 w 1054703"/>
                    <a:gd name="connsiteY22" fmla="*/ 1088408 h 1161344"/>
                    <a:gd name="connsiteX23" fmla="*/ 370670 w 1054703"/>
                    <a:gd name="connsiteY23" fmla="*/ 285044 h 1161344"/>
                    <a:gd name="connsiteX24" fmla="*/ 346075 w 1054703"/>
                    <a:gd name="connsiteY24" fmla="*/ 176294 h 1161344"/>
                    <a:gd name="connsiteX0" fmla="*/ 346075 w 1054703"/>
                    <a:gd name="connsiteY0" fmla="*/ 176294 h 1161344"/>
                    <a:gd name="connsiteX1" fmla="*/ 275420 w 1054703"/>
                    <a:gd name="connsiteY1" fmla="*/ 154869 h 1161344"/>
                    <a:gd name="connsiteX2" fmla="*/ 167470 w 1054703"/>
                    <a:gd name="connsiteY2" fmla="*/ 297744 h 1161344"/>
                    <a:gd name="connsiteX3" fmla="*/ 69045 w 1054703"/>
                    <a:gd name="connsiteY3" fmla="*/ 199319 h 1161344"/>
                    <a:gd name="connsiteX4" fmla="*/ 161120 w 1054703"/>
                    <a:gd name="connsiteY4" fmla="*/ 69144 h 1161344"/>
                    <a:gd name="connsiteX5" fmla="*/ 316695 w 1054703"/>
                    <a:gd name="connsiteY5" fmla="*/ 15169 h 1161344"/>
                    <a:gd name="connsiteX6" fmla="*/ 799116 w 1054703"/>
                    <a:gd name="connsiteY6" fmla="*/ 211219 h 1161344"/>
                    <a:gd name="connsiteX7" fmla="*/ 935820 w 1054703"/>
                    <a:gd name="connsiteY7" fmla="*/ 75494 h 1161344"/>
                    <a:gd name="connsiteX8" fmla="*/ 1040595 w 1054703"/>
                    <a:gd name="connsiteY8" fmla="*/ 145344 h 1161344"/>
                    <a:gd name="connsiteX9" fmla="*/ 904070 w 1054703"/>
                    <a:gd name="connsiteY9" fmla="*/ 319969 h 1161344"/>
                    <a:gd name="connsiteX10" fmla="*/ 783420 w 1054703"/>
                    <a:gd name="connsiteY10" fmla="*/ 354894 h 1161344"/>
                    <a:gd name="connsiteX11" fmla="*/ 713570 w 1054703"/>
                    <a:gd name="connsiteY11" fmla="*/ 326319 h 1161344"/>
                    <a:gd name="connsiteX12" fmla="*/ 650070 w 1054703"/>
                    <a:gd name="connsiteY12" fmla="*/ 345369 h 1161344"/>
                    <a:gd name="connsiteX13" fmla="*/ 567520 w 1054703"/>
                    <a:gd name="connsiteY13" fmla="*/ 513644 h 1161344"/>
                    <a:gd name="connsiteX14" fmla="*/ 631020 w 1054703"/>
                    <a:gd name="connsiteY14" fmla="*/ 589844 h 1161344"/>
                    <a:gd name="connsiteX15" fmla="*/ 792945 w 1054703"/>
                    <a:gd name="connsiteY15" fmla="*/ 618419 h 1161344"/>
                    <a:gd name="connsiteX16" fmla="*/ 904070 w 1054703"/>
                    <a:gd name="connsiteY16" fmla="*/ 1012119 h 1161344"/>
                    <a:gd name="connsiteX17" fmla="*/ 748495 w 1054703"/>
                    <a:gd name="connsiteY17" fmla="*/ 1027994 h 1161344"/>
                    <a:gd name="connsiteX18" fmla="*/ 681820 w 1054703"/>
                    <a:gd name="connsiteY18" fmla="*/ 754944 h 1161344"/>
                    <a:gd name="connsiteX19" fmla="*/ 491320 w 1054703"/>
                    <a:gd name="connsiteY19" fmla="*/ 732719 h 1161344"/>
                    <a:gd name="connsiteX20" fmla="*/ 370491 w 1054703"/>
                    <a:gd name="connsiteY20" fmla="*/ 780433 h 1161344"/>
                    <a:gd name="connsiteX21" fmla="*/ 154770 w 1054703"/>
                    <a:gd name="connsiteY21" fmla="*/ 1161344 h 1161344"/>
                    <a:gd name="connsiteX22" fmla="*/ 0 w 1054703"/>
                    <a:gd name="connsiteY22" fmla="*/ 1088408 h 1161344"/>
                    <a:gd name="connsiteX23" fmla="*/ 361145 w 1054703"/>
                    <a:gd name="connsiteY23" fmla="*/ 316794 h 1161344"/>
                    <a:gd name="connsiteX24" fmla="*/ 346075 w 1054703"/>
                    <a:gd name="connsiteY24" fmla="*/ 176294 h 1161344"/>
                    <a:gd name="connsiteX0" fmla="*/ 362179 w 1070807"/>
                    <a:gd name="connsiteY0" fmla="*/ 176294 h 1161344"/>
                    <a:gd name="connsiteX1" fmla="*/ 291524 w 1070807"/>
                    <a:gd name="connsiteY1" fmla="*/ 154869 h 1161344"/>
                    <a:gd name="connsiteX2" fmla="*/ 183574 w 1070807"/>
                    <a:gd name="connsiteY2" fmla="*/ 297744 h 1161344"/>
                    <a:gd name="connsiteX3" fmla="*/ 85149 w 1070807"/>
                    <a:gd name="connsiteY3" fmla="*/ 199319 h 1161344"/>
                    <a:gd name="connsiteX4" fmla="*/ 177224 w 1070807"/>
                    <a:gd name="connsiteY4" fmla="*/ 69144 h 1161344"/>
                    <a:gd name="connsiteX5" fmla="*/ 332799 w 1070807"/>
                    <a:gd name="connsiteY5" fmla="*/ 15169 h 1161344"/>
                    <a:gd name="connsiteX6" fmla="*/ 815220 w 1070807"/>
                    <a:gd name="connsiteY6" fmla="*/ 211219 h 1161344"/>
                    <a:gd name="connsiteX7" fmla="*/ 951924 w 1070807"/>
                    <a:gd name="connsiteY7" fmla="*/ 75494 h 1161344"/>
                    <a:gd name="connsiteX8" fmla="*/ 1056699 w 1070807"/>
                    <a:gd name="connsiteY8" fmla="*/ 145344 h 1161344"/>
                    <a:gd name="connsiteX9" fmla="*/ 920174 w 1070807"/>
                    <a:gd name="connsiteY9" fmla="*/ 319969 h 1161344"/>
                    <a:gd name="connsiteX10" fmla="*/ 799524 w 1070807"/>
                    <a:gd name="connsiteY10" fmla="*/ 354894 h 1161344"/>
                    <a:gd name="connsiteX11" fmla="*/ 729674 w 1070807"/>
                    <a:gd name="connsiteY11" fmla="*/ 326319 h 1161344"/>
                    <a:gd name="connsiteX12" fmla="*/ 666174 w 1070807"/>
                    <a:gd name="connsiteY12" fmla="*/ 345369 h 1161344"/>
                    <a:gd name="connsiteX13" fmla="*/ 583624 w 1070807"/>
                    <a:gd name="connsiteY13" fmla="*/ 513644 h 1161344"/>
                    <a:gd name="connsiteX14" fmla="*/ 647124 w 1070807"/>
                    <a:gd name="connsiteY14" fmla="*/ 589844 h 1161344"/>
                    <a:gd name="connsiteX15" fmla="*/ 809049 w 1070807"/>
                    <a:gd name="connsiteY15" fmla="*/ 618419 h 1161344"/>
                    <a:gd name="connsiteX16" fmla="*/ 920174 w 1070807"/>
                    <a:gd name="connsiteY16" fmla="*/ 1012119 h 1161344"/>
                    <a:gd name="connsiteX17" fmla="*/ 764599 w 1070807"/>
                    <a:gd name="connsiteY17" fmla="*/ 1027994 h 1161344"/>
                    <a:gd name="connsiteX18" fmla="*/ 697924 w 1070807"/>
                    <a:gd name="connsiteY18" fmla="*/ 754944 h 1161344"/>
                    <a:gd name="connsiteX19" fmla="*/ 507424 w 1070807"/>
                    <a:gd name="connsiteY19" fmla="*/ 732719 h 1161344"/>
                    <a:gd name="connsiteX20" fmla="*/ 386595 w 1070807"/>
                    <a:gd name="connsiteY20" fmla="*/ 780433 h 1161344"/>
                    <a:gd name="connsiteX21" fmla="*/ 170874 w 1070807"/>
                    <a:gd name="connsiteY21" fmla="*/ 1161344 h 1161344"/>
                    <a:gd name="connsiteX22" fmla="*/ 16104 w 1070807"/>
                    <a:gd name="connsiteY22" fmla="*/ 1088408 h 1161344"/>
                    <a:gd name="connsiteX23" fmla="*/ 377249 w 1070807"/>
                    <a:gd name="connsiteY23" fmla="*/ 316794 h 1161344"/>
                    <a:gd name="connsiteX24" fmla="*/ 362179 w 1070807"/>
                    <a:gd name="connsiteY24" fmla="*/ 176294 h 1161344"/>
                    <a:gd name="connsiteX0" fmla="*/ 363547 w 1072175"/>
                    <a:gd name="connsiteY0" fmla="*/ 176294 h 1210416"/>
                    <a:gd name="connsiteX1" fmla="*/ 292892 w 1072175"/>
                    <a:gd name="connsiteY1" fmla="*/ 154869 h 1210416"/>
                    <a:gd name="connsiteX2" fmla="*/ 184942 w 1072175"/>
                    <a:gd name="connsiteY2" fmla="*/ 297744 h 1210416"/>
                    <a:gd name="connsiteX3" fmla="*/ 86517 w 1072175"/>
                    <a:gd name="connsiteY3" fmla="*/ 199319 h 1210416"/>
                    <a:gd name="connsiteX4" fmla="*/ 178592 w 1072175"/>
                    <a:gd name="connsiteY4" fmla="*/ 69144 h 1210416"/>
                    <a:gd name="connsiteX5" fmla="*/ 334167 w 1072175"/>
                    <a:gd name="connsiteY5" fmla="*/ 15169 h 1210416"/>
                    <a:gd name="connsiteX6" fmla="*/ 816588 w 1072175"/>
                    <a:gd name="connsiteY6" fmla="*/ 211219 h 1210416"/>
                    <a:gd name="connsiteX7" fmla="*/ 953292 w 1072175"/>
                    <a:gd name="connsiteY7" fmla="*/ 75494 h 1210416"/>
                    <a:gd name="connsiteX8" fmla="*/ 1058067 w 1072175"/>
                    <a:gd name="connsiteY8" fmla="*/ 145344 h 1210416"/>
                    <a:gd name="connsiteX9" fmla="*/ 921542 w 1072175"/>
                    <a:gd name="connsiteY9" fmla="*/ 319969 h 1210416"/>
                    <a:gd name="connsiteX10" fmla="*/ 800892 w 1072175"/>
                    <a:gd name="connsiteY10" fmla="*/ 354894 h 1210416"/>
                    <a:gd name="connsiteX11" fmla="*/ 731042 w 1072175"/>
                    <a:gd name="connsiteY11" fmla="*/ 326319 h 1210416"/>
                    <a:gd name="connsiteX12" fmla="*/ 667542 w 1072175"/>
                    <a:gd name="connsiteY12" fmla="*/ 345369 h 1210416"/>
                    <a:gd name="connsiteX13" fmla="*/ 584992 w 1072175"/>
                    <a:gd name="connsiteY13" fmla="*/ 513644 h 1210416"/>
                    <a:gd name="connsiteX14" fmla="*/ 648492 w 1072175"/>
                    <a:gd name="connsiteY14" fmla="*/ 589844 h 1210416"/>
                    <a:gd name="connsiteX15" fmla="*/ 810417 w 1072175"/>
                    <a:gd name="connsiteY15" fmla="*/ 618419 h 1210416"/>
                    <a:gd name="connsiteX16" fmla="*/ 921542 w 1072175"/>
                    <a:gd name="connsiteY16" fmla="*/ 1012119 h 1210416"/>
                    <a:gd name="connsiteX17" fmla="*/ 765967 w 1072175"/>
                    <a:gd name="connsiteY17" fmla="*/ 1027994 h 1210416"/>
                    <a:gd name="connsiteX18" fmla="*/ 699292 w 1072175"/>
                    <a:gd name="connsiteY18" fmla="*/ 754944 h 1210416"/>
                    <a:gd name="connsiteX19" fmla="*/ 508792 w 1072175"/>
                    <a:gd name="connsiteY19" fmla="*/ 732719 h 1210416"/>
                    <a:gd name="connsiteX20" fmla="*/ 387963 w 1072175"/>
                    <a:gd name="connsiteY20" fmla="*/ 780433 h 1210416"/>
                    <a:gd name="connsiteX21" fmla="*/ 172242 w 1072175"/>
                    <a:gd name="connsiteY21" fmla="*/ 1161344 h 1210416"/>
                    <a:gd name="connsiteX22" fmla="*/ 17472 w 1072175"/>
                    <a:gd name="connsiteY22" fmla="*/ 1088408 h 1210416"/>
                    <a:gd name="connsiteX23" fmla="*/ 378617 w 1072175"/>
                    <a:gd name="connsiteY23" fmla="*/ 316794 h 1210416"/>
                    <a:gd name="connsiteX24" fmla="*/ 363547 w 1072175"/>
                    <a:gd name="connsiteY24" fmla="*/ 176294 h 1210416"/>
                    <a:gd name="connsiteX0" fmla="*/ 362614 w 1071242"/>
                    <a:gd name="connsiteY0" fmla="*/ 176294 h 1217471"/>
                    <a:gd name="connsiteX1" fmla="*/ 291959 w 1071242"/>
                    <a:gd name="connsiteY1" fmla="*/ 154869 h 1217471"/>
                    <a:gd name="connsiteX2" fmla="*/ 184009 w 1071242"/>
                    <a:gd name="connsiteY2" fmla="*/ 297744 h 1217471"/>
                    <a:gd name="connsiteX3" fmla="*/ 85584 w 1071242"/>
                    <a:gd name="connsiteY3" fmla="*/ 199319 h 1217471"/>
                    <a:gd name="connsiteX4" fmla="*/ 177659 w 1071242"/>
                    <a:gd name="connsiteY4" fmla="*/ 69144 h 1217471"/>
                    <a:gd name="connsiteX5" fmla="*/ 333234 w 1071242"/>
                    <a:gd name="connsiteY5" fmla="*/ 15169 h 1217471"/>
                    <a:gd name="connsiteX6" fmla="*/ 815655 w 1071242"/>
                    <a:gd name="connsiteY6" fmla="*/ 211219 h 1217471"/>
                    <a:gd name="connsiteX7" fmla="*/ 952359 w 1071242"/>
                    <a:gd name="connsiteY7" fmla="*/ 75494 h 1217471"/>
                    <a:gd name="connsiteX8" fmla="*/ 1057134 w 1071242"/>
                    <a:gd name="connsiteY8" fmla="*/ 145344 h 1217471"/>
                    <a:gd name="connsiteX9" fmla="*/ 920609 w 1071242"/>
                    <a:gd name="connsiteY9" fmla="*/ 319969 h 1217471"/>
                    <a:gd name="connsiteX10" fmla="*/ 799959 w 1071242"/>
                    <a:gd name="connsiteY10" fmla="*/ 354894 h 1217471"/>
                    <a:gd name="connsiteX11" fmla="*/ 730109 w 1071242"/>
                    <a:gd name="connsiteY11" fmla="*/ 326319 h 1217471"/>
                    <a:gd name="connsiteX12" fmla="*/ 666609 w 1071242"/>
                    <a:gd name="connsiteY12" fmla="*/ 345369 h 1217471"/>
                    <a:gd name="connsiteX13" fmla="*/ 584059 w 1071242"/>
                    <a:gd name="connsiteY13" fmla="*/ 513644 h 1217471"/>
                    <a:gd name="connsiteX14" fmla="*/ 647559 w 1071242"/>
                    <a:gd name="connsiteY14" fmla="*/ 589844 h 1217471"/>
                    <a:gd name="connsiteX15" fmla="*/ 809484 w 1071242"/>
                    <a:gd name="connsiteY15" fmla="*/ 618419 h 1217471"/>
                    <a:gd name="connsiteX16" fmla="*/ 920609 w 1071242"/>
                    <a:gd name="connsiteY16" fmla="*/ 1012119 h 1217471"/>
                    <a:gd name="connsiteX17" fmla="*/ 765034 w 1071242"/>
                    <a:gd name="connsiteY17" fmla="*/ 1027994 h 1217471"/>
                    <a:gd name="connsiteX18" fmla="*/ 698359 w 1071242"/>
                    <a:gd name="connsiteY18" fmla="*/ 754944 h 1217471"/>
                    <a:gd name="connsiteX19" fmla="*/ 507859 w 1071242"/>
                    <a:gd name="connsiteY19" fmla="*/ 732719 h 1217471"/>
                    <a:gd name="connsiteX20" fmla="*/ 387030 w 1071242"/>
                    <a:gd name="connsiteY20" fmla="*/ 780433 h 1217471"/>
                    <a:gd name="connsiteX21" fmla="*/ 171309 w 1071242"/>
                    <a:gd name="connsiteY21" fmla="*/ 1161344 h 1217471"/>
                    <a:gd name="connsiteX22" fmla="*/ 16539 w 1071242"/>
                    <a:gd name="connsiteY22" fmla="*/ 1088408 h 1217471"/>
                    <a:gd name="connsiteX23" fmla="*/ 377684 w 1071242"/>
                    <a:gd name="connsiteY23" fmla="*/ 316794 h 1217471"/>
                    <a:gd name="connsiteX24" fmla="*/ 362614 w 1071242"/>
                    <a:gd name="connsiteY24" fmla="*/ 176294 h 1217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71242" h="1217471">
                      <a:moveTo>
                        <a:pt x="362614" y="176294"/>
                      </a:moveTo>
                      <a:lnTo>
                        <a:pt x="291959" y="154869"/>
                      </a:lnTo>
                      <a:lnTo>
                        <a:pt x="184009" y="297744"/>
                      </a:lnTo>
                      <a:cubicBezTo>
                        <a:pt x="127388" y="346427"/>
                        <a:pt x="24730" y="291394"/>
                        <a:pt x="85584" y="199319"/>
                      </a:cubicBezTo>
                      <a:cubicBezTo>
                        <a:pt x="114688" y="151694"/>
                        <a:pt x="152259" y="109361"/>
                        <a:pt x="177659" y="69144"/>
                      </a:cubicBezTo>
                      <a:cubicBezTo>
                        <a:pt x="223167" y="-2823"/>
                        <a:pt x="259151" y="-14464"/>
                        <a:pt x="333234" y="15169"/>
                      </a:cubicBezTo>
                      <a:lnTo>
                        <a:pt x="815655" y="211219"/>
                      </a:lnTo>
                      <a:lnTo>
                        <a:pt x="952359" y="75494"/>
                      </a:lnTo>
                      <a:cubicBezTo>
                        <a:pt x="1022209" y="9877"/>
                        <a:pt x="1104759" y="49036"/>
                        <a:pt x="1057134" y="145344"/>
                      </a:cubicBezTo>
                      <a:lnTo>
                        <a:pt x="920609" y="319969"/>
                      </a:lnTo>
                      <a:cubicBezTo>
                        <a:pt x="871926" y="361244"/>
                        <a:pt x="848642" y="377119"/>
                        <a:pt x="799959" y="354894"/>
                      </a:cubicBezTo>
                      <a:lnTo>
                        <a:pt x="730109" y="326319"/>
                      </a:lnTo>
                      <a:cubicBezTo>
                        <a:pt x="688834" y="310444"/>
                        <a:pt x="683542" y="303036"/>
                        <a:pt x="666609" y="345369"/>
                      </a:cubicBezTo>
                      <a:lnTo>
                        <a:pt x="584059" y="513644"/>
                      </a:lnTo>
                      <a:cubicBezTo>
                        <a:pt x="567126" y="571852"/>
                        <a:pt x="597817" y="576086"/>
                        <a:pt x="647559" y="589844"/>
                      </a:cubicBezTo>
                      <a:lnTo>
                        <a:pt x="809484" y="618419"/>
                      </a:lnTo>
                      <a:cubicBezTo>
                        <a:pt x="847584" y="632177"/>
                        <a:pt x="906321" y="831144"/>
                        <a:pt x="920609" y="1012119"/>
                      </a:cubicBezTo>
                      <a:cubicBezTo>
                        <a:pt x="918492" y="1122186"/>
                        <a:pt x="808426" y="1130652"/>
                        <a:pt x="765034" y="1027994"/>
                      </a:cubicBezTo>
                      <a:lnTo>
                        <a:pt x="698359" y="754944"/>
                      </a:lnTo>
                      <a:lnTo>
                        <a:pt x="507859" y="732719"/>
                      </a:lnTo>
                      <a:cubicBezTo>
                        <a:pt x="451708" y="723224"/>
                        <a:pt x="424131" y="723253"/>
                        <a:pt x="387030" y="780433"/>
                      </a:cubicBezTo>
                      <a:lnTo>
                        <a:pt x="171309" y="1161344"/>
                      </a:lnTo>
                      <a:cubicBezTo>
                        <a:pt x="113369" y="1279907"/>
                        <a:pt x="-52521" y="1188920"/>
                        <a:pt x="16539" y="1088408"/>
                      </a:cubicBezTo>
                      <a:cubicBezTo>
                        <a:pt x="171846" y="804745"/>
                        <a:pt x="257302" y="651257"/>
                        <a:pt x="377684" y="316794"/>
                      </a:cubicBezTo>
                      <a:cubicBezTo>
                        <a:pt x="406527" y="257261"/>
                        <a:pt x="413146" y="197727"/>
                        <a:pt x="362614" y="176294"/>
                      </a:cubicBez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Arial" panose="020B0604020202020204" pitchFamily="34" charset="0"/>
                    <a:cs typeface="Arial" panose="020B0604020202020204" pitchFamily="34" charset="0"/>
                  </a:endParaRPr>
                </a:p>
              </p:txBody>
            </p:sp>
            <p:sp>
              <p:nvSpPr>
                <p:cNvPr id="56" name="Oval 55"/>
                <p:cNvSpPr/>
                <p:nvPr/>
              </p:nvSpPr>
              <p:spPr>
                <a:xfrm>
                  <a:off x="5972805" y="2313588"/>
                  <a:ext cx="280388" cy="280388"/>
                </a:xfrm>
                <a:prstGeom prst="ellips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Arial" panose="020B0604020202020204" pitchFamily="34" charset="0"/>
                    <a:cs typeface="Arial" panose="020B0604020202020204" pitchFamily="34" charset="0"/>
                  </a:endParaRPr>
                </a:p>
              </p:txBody>
            </p:sp>
          </p:grpSp>
          <p:sp>
            <p:nvSpPr>
              <p:cNvPr id="48" name="Freeform 47"/>
              <p:cNvSpPr/>
              <p:nvPr/>
            </p:nvSpPr>
            <p:spPr>
              <a:xfrm rot="420415">
                <a:off x="4886773" y="1877636"/>
                <a:ext cx="2114768" cy="2059039"/>
              </a:xfrm>
              <a:custGeom>
                <a:avLst/>
                <a:gdLst>
                  <a:gd name="connsiteX0" fmla="*/ 952293 w 1904582"/>
                  <a:gd name="connsiteY0" fmla="*/ 271496 h 1893438"/>
                  <a:gd name="connsiteX1" fmla="*/ 283755 w 1904582"/>
                  <a:gd name="connsiteY1" fmla="*/ 946720 h 1893438"/>
                  <a:gd name="connsiteX2" fmla="*/ 952293 w 1904582"/>
                  <a:gd name="connsiteY2" fmla="*/ 1621944 h 1893438"/>
                  <a:gd name="connsiteX3" fmla="*/ 1620831 w 1904582"/>
                  <a:gd name="connsiteY3" fmla="*/ 946720 h 1893438"/>
                  <a:gd name="connsiteX4" fmla="*/ 952293 w 1904582"/>
                  <a:gd name="connsiteY4" fmla="*/ 271496 h 1893438"/>
                  <a:gd name="connsiteX5" fmla="*/ 850486 w 1904582"/>
                  <a:gd name="connsiteY5" fmla="*/ 0 h 1893438"/>
                  <a:gd name="connsiteX6" fmla="*/ 1052148 w 1904582"/>
                  <a:gd name="connsiteY6" fmla="*/ 0 h 1893438"/>
                  <a:gd name="connsiteX7" fmla="*/ 1100858 w 1904582"/>
                  <a:gd name="connsiteY7" fmla="*/ 181338 h 1893438"/>
                  <a:gd name="connsiteX8" fmla="*/ 1209970 w 1904582"/>
                  <a:gd name="connsiteY8" fmla="*/ 208345 h 1893438"/>
                  <a:gd name="connsiteX9" fmla="*/ 1339540 w 1904582"/>
                  <a:gd name="connsiteY9" fmla="*/ 80059 h 1893438"/>
                  <a:gd name="connsiteX10" fmla="*/ 1515872 w 1904582"/>
                  <a:gd name="connsiteY10" fmla="*/ 181338 h 1893438"/>
                  <a:gd name="connsiteX11" fmla="*/ 1464239 w 1904582"/>
                  <a:gd name="connsiteY11" fmla="*/ 355924 h 1893438"/>
                  <a:gd name="connsiteX12" fmla="*/ 1545098 w 1904582"/>
                  <a:gd name="connsiteY12" fmla="*/ 435018 h 1893438"/>
                  <a:gd name="connsiteX13" fmla="*/ 1721431 w 1904582"/>
                  <a:gd name="connsiteY13" fmla="*/ 393542 h 1893438"/>
                  <a:gd name="connsiteX14" fmla="*/ 1827493 w 1904582"/>
                  <a:gd name="connsiteY14" fmla="*/ 565767 h 1893438"/>
                  <a:gd name="connsiteX15" fmla="*/ 1699024 w 1904582"/>
                  <a:gd name="connsiteY15" fmla="*/ 684839 h 1893438"/>
                  <a:gd name="connsiteX16" fmla="*/ 1729224 w 1904582"/>
                  <a:gd name="connsiteY16" fmla="*/ 800587 h 1893438"/>
                  <a:gd name="connsiteX17" fmla="*/ 1903607 w 1904582"/>
                  <a:gd name="connsiteY17" fmla="*/ 845923 h 1893438"/>
                  <a:gd name="connsiteX18" fmla="*/ 1904582 w 1904582"/>
                  <a:gd name="connsiteY18" fmla="*/ 1046551 h 1893438"/>
                  <a:gd name="connsiteX19" fmla="*/ 1725327 w 1904582"/>
                  <a:gd name="connsiteY19" fmla="*/ 1090920 h 1893438"/>
                  <a:gd name="connsiteX20" fmla="*/ 1698050 w 1904582"/>
                  <a:gd name="connsiteY20" fmla="*/ 1202810 h 1893438"/>
                  <a:gd name="connsiteX21" fmla="*/ 1823723 w 1904582"/>
                  <a:gd name="connsiteY21" fmla="*/ 1331097 h 1893438"/>
                  <a:gd name="connsiteX22" fmla="*/ 1727275 w 1904582"/>
                  <a:gd name="connsiteY22" fmla="*/ 1507613 h 1893438"/>
                  <a:gd name="connsiteX23" fmla="*/ 1549969 w 1904582"/>
                  <a:gd name="connsiteY23" fmla="*/ 1453596 h 1893438"/>
                  <a:gd name="connsiteX24" fmla="*/ 1464239 w 1904582"/>
                  <a:gd name="connsiteY24" fmla="*/ 1537514 h 1893438"/>
                  <a:gd name="connsiteX25" fmla="*/ 1511975 w 1904582"/>
                  <a:gd name="connsiteY25" fmla="*/ 1710171 h 1893438"/>
                  <a:gd name="connsiteX26" fmla="*/ 1346359 w 1904582"/>
                  <a:gd name="connsiteY26" fmla="*/ 1814343 h 1893438"/>
                  <a:gd name="connsiteX27" fmla="*/ 1215816 w 1904582"/>
                  <a:gd name="connsiteY27" fmla="*/ 1685092 h 1893438"/>
                  <a:gd name="connsiteX28" fmla="*/ 1097936 w 1904582"/>
                  <a:gd name="connsiteY28" fmla="*/ 1714994 h 1893438"/>
                  <a:gd name="connsiteX29" fmla="*/ 1051173 w 1904582"/>
                  <a:gd name="connsiteY29" fmla="*/ 1893437 h 1893438"/>
                  <a:gd name="connsiteX30" fmla="*/ 854383 w 1904582"/>
                  <a:gd name="connsiteY30" fmla="*/ 1893438 h 1893438"/>
                  <a:gd name="connsiteX31" fmla="*/ 801775 w 1904582"/>
                  <a:gd name="connsiteY31" fmla="*/ 1709206 h 1893438"/>
                  <a:gd name="connsiteX32" fmla="*/ 689741 w 1904582"/>
                  <a:gd name="connsiteY32" fmla="*/ 1680269 h 1893438"/>
                  <a:gd name="connsiteX33" fmla="*/ 566017 w 1904582"/>
                  <a:gd name="connsiteY33" fmla="*/ 1804698 h 1893438"/>
                  <a:gd name="connsiteX34" fmla="*/ 395530 w 1904582"/>
                  <a:gd name="connsiteY34" fmla="*/ 1707277 h 1893438"/>
                  <a:gd name="connsiteX35" fmla="*/ 440343 w 1904582"/>
                  <a:gd name="connsiteY35" fmla="*/ 1538479 h 1893438"/>
                  <a:gd name="connsiteX36" fmla="*/ 348768 w 1904582"/>
                  <a:gd name="connsiteY36" fmla="*/ 1453597 h 1893438"/>
                  <a:gd name="connsiteX37" fmla="*/ 185100 w 1904582"/>
                  <a:gd name="connsiteY37" fmla="*/ 1500861 h 1893438"/>
                  <a:gd name="connsiteX38" fmla="*/ 78912 w 1904582"/>
                  <a:gd name="connsiteY38" fmla="*/ 1330133 h 1893438"/>
                  <a:gd name="connsiteX39" fmla="*/ 203611 w 1904582"/>
                  <a:gd name="connsiteY39" fmla="*/ 1205705 h 1893438"/>
                  <a:gd name="connsiteX40" fmla="*/ 177377 w 1904582"/>
                  <a:gd name="connsiteY40" fmla="*/ 1087540 h 1893438"/>
                  <a:gd name="connsiteX41" fmla="*/ 0 w 1904582"/>
                  <a:gd name="connsiteY41" fmla="*/ 1053304 h 1893438"/>
                  <a:gd name="connsiteX42" fmla="*/ 974 w 1904582"/>
                  <a:gd name="connsiteY42" fmla="*/ 850745 h 1893438"/>
                  <a:gd name="connsiteX43" fmla="*/ 171461 w 1904582"/>
                  <a:gd name="connsiteY43" fmla="*/ 806375 h 1893438"/>
                  <a:gd name="connsiteX44" fmla="*/ 198740 w 1904582"/>
                  <a:gd name="connsiteY44" fmla="*/ 681946 h 1893438"/>
                  <a:gd name="connsiteX45" fmla="*/ 74040 w 1904582"/>
                  <a:gd name="connsiteY45" fmla="*/ 563305 h 1893438"/>
                  <a:gd name="connsiteX46" fmla="*/ 176332 w 1904582"/>
                  <a:gd name="connsiteY46" fmla="*/ 391613 h 1893438"/>
                  <a:gd name="connsiteX47" fmla="*/ 355587 w 1904582"/>
                  <a:gd name="connsiteY47" fmla="*/ 436947 h 1893438"/>
                  <a:gd name="connsiteX48" fmla="*/ 437420 w 1904582"/>
                  <a:gd name="connsiteY48" fmla="*/ 355924 h 1893438"/>
                  <a:gd name="connsiteX49" fmla="*/ 386761 w 1904582"/>
                  <a:gd name="connsiteY49" fmla="*/ 181337 h 1893438"/>
                  <a:gd name="connsiteX50" fmla="*/ 563094 w 1904582"/>
                  <a:gd name="connsiteY50" fmla="*/ 76200 h 1893438"/>
                  <a:gd name="connsiteX51" fmla="*/ 694611 w 1904582"/>
                  <a:gd name="connsiteY51" fmla="*/ 206795 h 1893438"/>
                  <a:gd name="connsiteX52" fmla="*/ 809569 w 1904582"/>
                  <a:gd name="connsiteY52" fmla="*/ 171692 h 1893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904582" h="1893438">
                    <a:moveTo>
                      <a:pt x="952293" y="271496"/>
                    </a:moveTo>
                    <a:cubicBezTo>
                      <a:pt x="583070" y="271496"/>
                      <a:pt x="283755" y="573804"/>
                      <a:pt x="283755" y="946720"/>
                    </a:cubicBezTo>
                    <a:cubicBezTo>
                      <a:pt x="283755" y="1319636"/>
                      <a:pt x="583070" y="1621944"/>
                      <a:pt x="952293" y="1621944"/>
                    </a:cubicBezTo>
                    <a:cubicBezTo>
                      <a:pt x="1321516" y="1621944"/>
                      <a:pt x="1620831" y="1319636"/>
                      <a:pt x="1620831" y="946720"/>
                    </a:cubicBezTo>
                    <a:cubicBezTo>
                      <a:pt x="1620831" y="573804"/>
                      <a:pt x="1321516" y="271496"/>
                      <a:pt x="952293" y="271496"/>
                    </a:cubicBezTo>
                    <a:close/>
                    <a:moveTo>
                      <a:pt x="850486" y="0"/>
                    </a:moveTo>
                    <a:lnTo>
                      <a:pt x="1052148" y="0"/>
                    </a:lnTo>
                    <a:cubicBezTo>
                      <a:pt x="1082673" y="113819"/>
                      <a:pt x="1083972" y="120570"/>
                      <a:pt x="1100858" y="181338"/>
                    </a:cubicBezTo>
                    <a:cubicBezTo>
                      <a:pt x="1181717" y="201594"/>
                      <a:pt x="1134956" y="189054"/>
                      <a:pt x="1209970" y="208345"/>
                    </a:cubicBezTo>
                    <a:lnTo>
                      <a:pt x="1339540" y="80059"/>
                    </a:lnTo>
                    <a:lnTo>
                      <a:pt x="1515872" y="181338"/>
                    </a:lnTo>
                    <a:lnTo>
                      <a:pt x="1464239" y="355924"/>
                    </a:lnTo>
                    <a:cubicBezTo>
                      <a:pt x="1496713" y="387754"/>
                      <a:pt x="1490218" y="382931"/>
                      <a:pt x="1545098" y="435018"/>
                    </a:cubicBezTo>
                    <a:cubicBezTo>
                      <a:pt x="1578221" y="426980"/>
                      <a:pt x="1637648" y="415084"/>
                      <a:pt x="1721431" y="393542"/>
                    </a:cubicBezTo>
                    <a:cubicBezTo>
                      <a:pt x="1746273" y="432125"/>
                      <a:pt x="1782029" y="500498"/>
                      <a:pt x="1827493" y="565767"/>
                    </a:cubicBezTo>
                    <a:lnTo>
                      <a:pt x="1699024" y="684839"/>
                    </a:lnTo>
                    <a:cubicBezTo>
                      <a:pt x="1711039" y="726636"/>
                      <a:pt x="1719969" y="767148"/>
                      <a:pt x="1729224" y="800587"/>
                    </a:cubicBezTo>
                    <a:cubicBezTo>
                      <a:pt x="1778422" y="815699"/>
                      <a:pt x="1843531" y="832901"/>
                      <a:pt x="1903607" y="845923"/>
                    </a:cubicBezTo>
                    <a:cubicBezTo>
                      <a:pt x="1906530" y="924053"/>
                      <a:pt x="1901659" y="968904"/>
                      <a:pt x="1904582" y="1046551"/>
                    </a:cubicBezTo>
                    <a:cubicBezTo>
                      <a:pt x="1831516" y="1065360"/>
                      <a:pt x="1776635" y="1079345"/>
                      <a:pt x="1725327" y="1090920"/>
                    </a:cubicBezTo>
                    <a:cubicBezTo>
                      <a:pt x="1710064" y="1154581"/>
                      <a:pt x="1712014" y="1145097"/>
                      <a:pt x="1698050" y="1202810"/>
                    </a:cubicBezTo>
                    <a:cubicBezTo>
                      <a:pt x="1749358" y="1253771"/>
                      <a:pt x="1771115" y="1278529"/>
                      <a:pt x="1823723" y="1331097"/>
                    </a:cubicBezTo>
                    <a:cubicBezTo>
                      <a:pt x="1783780" y="1401992"/>
                      <a:pt x="1748545" y="1465493"/>
                      <a:pt x="1727275" y="1507613"/>
                    </a:cubicBezTo>
                    <a:cubicBezTo>
                      <a:pt x="1639759" y="1482213"/>
                      <a:pt x="1599329" y="1469029"/>
                      <a:pt x="1549969" y="1453596"/>
                    </a:cubicBezTo>
                    <a:cubicBezTo>
                      <a:pt x="1510351" y="1492179"/>
                      <a:pt x="1507753" y="1497163"/>
                      <a:pt x="1464239" y="1537514"/>
                    </a:cubicBezTo>
                    <a:cubicBezTo>
                      <a:pt x="1476254" y="1574971"/>
                      <a:pt x="1497038" y="1648922"/>
                      <a:pt x="1511975" y="1710171"/>
                    </a:cubicBezTo>
                    <a:cubicBezTo>
                      <a:pt x="1458718" y="1744414"/>
                      <a:pt x="1377047" y="1796499"/>
                      <a:pt x="1346359" y="1814343"/>
                    </a:cubicBezTo>
                    <a:lnTo>
                      <a:pt x="1215816" y="1685092"/>
                    </a:lnTo>
                    <a:cubicBezTo>
                      <a:pt x="1166131" y="1698275"/>
                      <a:pt x="1137878" y="1705026"/>
                      <a:pt x="1097936" y="1714994"/>
                    </a:cubicBezTo>
                    <a:cubicBezTo>
                      <a:pt x="1088194" y="1758720"/>
                      <a:pt x="1069033" y="1825596"/>
                      <a:pt x="1051173" y="1893437"/>
                    </a:cubicBezTo>
                    <a:lnTo>
                      <a:pt x="854383" y="1893438"/>
                    </a:lnTo>
                    <a:cubicBezTo>
                      <a:pt x="841231" y="1851158"/>
                      <a:pt x="812654" y="1740876"/>
                      <a:pt x="801775" y="1709206"/>
                    </a:cubicBezTo>
                    <a:cubicBezTo>
                      <a:pt x="756799" y="1695863"/>
                      <a:pt x="736990" y="1692808"/>
                      <a:pt x="689741" y="1680269"/>
                    </a:cubicBezTo>
                    <a:cubicBezTo>
                      <a:pt x="644440" y="1725604"/>
                      <a:pt x="620411" y="1746985"/>
                      <a:pt x="566017" y="1804698"/>
                    </a:cubicBezTo>
                    <a:cubicBezTo>
                      <a:pt x="494087" y="1765955"/>
                      <a:pt x="433199" y="1728498"/>
                      <a:pt x="395530" y="1707277"/>
                    </a:cubicBezTo>
                    <a:cubicBezTo>
                      <a:pt x="409493" y="1652297"/>
                      <a:pt x="426055" y="1594263"/>
                      <a:pt x="440343" y="1538479"/>
                    </a:cubicBezTo>
                    <a:cubicBezTo>
                      <a:pt x="402025" y="1505845"/>
                      <a:pt x="393420" y="1498610"/>
                      <a:pt x="348768" y="1453597"/>
                    </a:cubicBezTo>
                    <a:lnTo>
                      <a:pt x="185100" y="1500861"/>
                    </a:lnTo>
                    <a:cubicBezTo>
                      <a:pt x="158310" y="1461636"/>
                      <a:pt x="97747" y="1362767"/>
                      <a:pt x="78912" y="1330133"/>
                    </a:cubicBezTo>
                    <a:cubicBezTo>
                      <a:pt x="117555" y="1292676"/>
                      <a:pt x="157173" y="1252487"/>
                      <a:pt x="203611" y="1205705"/>
                    </a:cubicBezTo>
                    <a:cubicBezTo>
                      <a:pt x="191595" y="1156995"/>
                      <a:pt x="185820" y="1129177"/>
                      <a:pt x="177377" y="1087540"/>
                    </a:cubicBezTo>
                    <a:cubicBezTo>
                      <a:pt x="133863" y="1079663"/>
                      <a:pt x="69169" y="1062306"/>
                      <a:pt x="0" y="1053304"/>
                    </a:cubicBezTo>
                    <a:cubicBezTo>
                      <a:pt x="974" y="1001861"/>
                      <a:pt x="488" y="879039"/>
                      <a:pt x="974" y="850745"/>
                    </a:cubicBezTo>
                    <a:cubicBezTo>
                      <a:pt x="48224" y="838849"/>
                      <a:pt x="105540" y="825827"/>
                      <a:pt x="171461" y="806375"/>
                    </a:cubicBezTo>
                    <a:cubicBezTo>
                      <a:pt x="181853" y="758951"/>
                      <a:pt x="187211" y="739177"/>
                      <a:pt x="198740" y="681946"/>
                    </a:cubicBezTo>
                    <a:lnTo>
                      <a:pt x="74040" y="563305"/>
                    </a:lnTo>
                    <a:cubicBezTo>
                      <a:pt x="138988" y="450773"/>
                      <a:pt x="145157" y="443378"/>
                      <a:pt x="176332" y="391613"/>
                    </a:cubicBezTo>
                    <a:cubicBezTo>
                      <a:pt x="250371" y="411226"/>
                      <a:pt x="261251" y="414922"/>
                      <a:pt x="355587" y="436947"/>
                    </a:cubicBezTo>
                    <a:cubicBezTo>
                      <a:pt x="388385" y="403509"/>
                      <a:pt x="408518" y="385504"/>
                      <a:pt x="437420" y="355924"/>
                    </a:cubicBezTo>
                    <a:cubicBezTo>
                      <a:pt x="419559" y="300301"/>
                      <a:pt x="405758" y="245481"/>
                      <a:pt x="386761" y="181337"/>
                    </a:cubicBezTo>
                    <a:cubicBezTo>
                      <a:pt x="438881" y="150954"/>
                      <a:pt x="535167" y="93240"/>
                      <a:pt x="563094" y="76200"/>
                    </a:cubicBezTo>
                    <a:lnTo>
                      <a:pt x="694611" y="206795"/>
                    </a:lnTo>
                    <a:lnTo>
                      <a:pt x="809569" y="171692"/>
                    </a:lnTo>
                    <a:close/>
                  </a:path>
                </a:pathLst>
              </a:custGeom>
              <a:solidFill>
                <a:srgbClr val="0070C0"/>
              </a:solidFill>
              <a:ln w="9525" cap="flat" cmpd="sng" algn="ctr">
                <a:noFill/>
                <a:prstDash val="solid"/>
                <a:round/>
              </a:ln>
              <a:effectLst/>
            </p:spPr>
            <p:txBody>
              <a:bodyPr wrap="square" rtlCol="0" anchor="ctr">
                <a:noAutofit/>
              </a:bodyPr>
              <a:lstStyle/>
              <a:p>
                <a:pPr algn="ctr">
                  <a:defRPr/>
                </a:pPr>
                <a:endParaRPr lang="en-US" kern="0">
                  <a:solidFill>
                    <a:prstClr val="white"/>
                  </a:solidFill>
                  <a:latin typeface="Arial" panose="020B0604020202020204" pitchFamily="34" charset="0"/>
                  <a:cs typeface="Arial" panose="020B0604020202020204" pitchFamily="34" charset="0"/>
                </a:endParaRPr>
              </a:p>
            </p:txBody>
          </p:sp>
        </p:grpSp>
        <p:grpSp>
          <p:nvGrpSpPr>
            <p:cNvPr id="9" name="Group 8"/>
            <p:cNvGrpSpPr/>
            <p:nvPr/>
          </p:nvGrpSpPr>
          <p:grpSpPr>
            <a:xfrm>
              <a:off x="6949432" y="1201732"/>
              <a:ext cx="1950211" cy="2822746"/>
              <a:chOff x="6949432" y="1201732"/>
              <a:chExt cx="1950211" cy="2822746"/>
            </a:xfrm>
          </p:grpSpPr>
          <p:sp>
            <p:nvSpPr>
              <p:cNvPr id="33" name="Freeform 32"/>
              <p:cNvSpPr/>
              <p:nvPr/>
            </p:nvSpPr>
            <p:spPr>
              <a:xfrm rot="21440885">
                <a:off x="6949432" y="2241104"/>
                <a:ext cx="1950211" cy="1783374"/>
              </a:xfrm>
              <a:custGeom>
                <a:avLst/>
                <a:gdLst>
                  <a:gd name="connsiteX0" fmla="*/ 952293 w 1904582"/>
                  <a:gd name="connsiteY0" fmla="*/ 271496 h 1893438"/>
                  <a:gd name="connsiteX1" fmla="*/ 283755 w 1904582"/>
                  <a:gd name="connsiteY1" fmla="*/ 946720 h 1893438"/>
                  <a:gd name="connsiteX2" fmla="*/ 952293 w 1904582"/>
                  <a:gd name="connsiteY2" fmla="*/ 1621944 h 1893438"/>
                  <a:gd name="connsiteX3" fmla="*/ 1620831 w 1904582"/>
                  <a:gd name="connsiteY3" fmla="*/ 946720 h 1893438"/>
                  <a:gd name="connsiteX4" fmla="*/ 952293 w 1904582"/>
                  <a:gd name="connsiteY4" fmla="*/ 271496 h 1893438"/>
                  <a:gd name="connsiteX5" fmla="*/ 850486 w 1904582"/>
                  <a:gd name="connsiteY5" fmla="*/ 0 h 1893438"/>
                  <a:gd name="connsiteX6" fmla="*/ 1052148 w 1904582"/>
                  <a:gd name="connsiteY6" fmla="*/ 0 h 1893438"/>
                  <a:gd name="connsiteX7" fmla="*/ 1100858 w 1904582"/>
                  <a:gd name="connsiteY7" fmla="*/ 181338 h 1893438"/>
                  <a:gd name="connsiteX8" fmla="*/ 1209970 w 1904582"/>
                  <a:gd name="connsiteY8" fmla="*/ 208345 h 1893438"/>
                  <a:gd name="connsiteX9" fmla="*/ 1339540 w 1904582"/>
                  <a:gd name="connsiteY9" fmla="*/ 80059 h 1893438"/>
                  <a:gd name="connsiteX10" fmla="*/ 1515872 w 1904582"/>
                  <a:gd name="connsiteY10" fmla="*/ 181338 h 1893438"/>
                  <a:gd name="connsiteX11" fmla="*/ 1464239 w 1904582"/>
                  <a:gd name="connsiteY11" fmla="*/ 355924 h 1893438"/>
                  <a:gd name="connsiteX12" fmla="*/ 1545098 w 1904582"/>
                  <a:gd name="connsiteY12" fmla="*/ 435018 h 1893438"/>
                  <a:gd name="connsiteX13" fmla="*/ 1721431 w 1904582"/>
                  <a:gd name="connsiteY13" fmla="*/ 393542 h 1893438"/>
                  <a:gd name="connsiteX14" fmla="*/ 1827493 w 1904582"/>
                  <a:gd name="connsiteY14" fmla="*/ 565767 h 1893438"/>
                  <a:gd name="connsiteX15" fmla="*/ 1699024 w 1904582"/>
                  <a:gd name="connsiteY15" fmla="*/ 684839 h 1893438"/>
                  <a:gd name="connsiteX16" fmla="*/ 1729224 w 1904582"/>
                  <a:gd name="connsiteY16" fmla="*/ 800587 h 1893438"/>
                  <a:gd name="connsiteX17" fmla="*/ 1903607 w 1904582"/>
                  <a:gd name="connsiteY17" fmla="*/ 845923 h 1893438"/>
                  <a:gd name="connsiteX18" fmla="*/ 1904582 w 1904582"/>
                  <a:gd name="connsiteY18" fmla="*/ 1046551 h 1893438"/>
                  <a:gd name="connsiteX19" fmla="*/ 1725327 w 1904582"/>
                  <a:gd name="connsiteY19" fmla="*/ 1090920 h 1893438"/>
                  <a:gd name="connsiteX20" fmla="*/ 1698050 w 1904582"/>
                  <a:gd name="connsiteY20" fmla="*/ 1202810 h 1893438"/>
                  <a:gd name="connsiteX21" fmla="*/ 1823723 w 1904582"/>
                  <a:gd name="connsiteY21" fmla="*/ 1331097 h 1893438"/>
                  <a:gd name="connsiteX22" fmla="*/ 1727275 w 1904582"/>
                  <a:gd name="connsiteY22" fmla="*/ 1507613 h 1893438"/>
                  <a:gd name="connsiteX23" fmla="*/ 1549969 w 1904582"/>
                  <a:gd name="connsiteY23" fmla="*/ 1453596 h 1893438"/>
                  <a:gd name="connsiteX24" fmla="*/ 1464239 w 1904582"/>
                  <a:gd name="connsiteY24" fmla="*/ 1537514 h 1893438"/>
                  <a:gd name="connsiteX25" fmla="*/ 1511975 w 1904582"/>
                  <a:gd name="connsiteY25" fmla="*/ 1710171 h 1893438"/>
                  <a:gd name="connsiteX26" fmla="*/ 1346359 w 1904582"/>
                  <a:gd name="connsiteY26" fmla="*/ 1814343 h 1893438"/>
                  <a:gd name="connsiteX27" fmla="*/ 1215816 w 1904582"/>
                  <a:gd name="connsiteY27" fmla="*/ 1685092 h 1893438"/>
                  <a:gd name="connsiteX28" fmla="*/ 1097936 w 1904582"/>
                  <a:gd name="connsiteY28" fmla="*/ 1714994 h 1893438"/>
                  <a:gd name="connsiteX29" fmla="*/ 1051173 w 1904582"/>
                  <a:gd name="connsiteY29" fmla="*/ 1893437 h 1893438"/>
                  <a:gd name="connsiteX30" fmla="*/ 854383 w 1904582"/>
                  <a:gd name="connsiteY30" fmla="*/ 1893438 h 1893438"/>
                  <a:gd name="connsiteX31" fmla="*/ 801775 w 1904582"/>
                  <a:gd name="connsiteY31" fmla="*/ 1709206 h 1893438"/>
                  <a:gd name="connsiteX32" fmla="*/ 689741 w 1904582"/>
                  <a:gd name="connsiteY32" fmla="*/ 1680269 h 1893438"/>
                  <a:gd name="connsiteX33" fmla="*/ 566017 w 1904582"/>
                  <a:gd name="connsiteY33" fmla="*/ 1804698 h 1893438"/>
                  <a:gd name="connsiteX34" fmla="*/ 395530 w 1904582"/>
                  <a:gd name="connsiteY34" fmla="*/ 1707277 h 1893438"/>
                  <a:gd name="connsiteX35" fmla="*/ 440343 w 1904582"/>
                  <a:gd name="connsiteY35" fmla="*/ 1538479 h 1893438"/>
                  <a:gd name="connsiteX36" fmla="*/ 348768 w 1904582"/>
                  <a:gd name="connsiteY36" fmla="*/ 1453597 h 1893438"/>
                  <a:gd name="connsiteX37" fmla="*/ 185100 w 1904582"/>
                  <a:gd name="connsiteY37" fmla="*/ 1500861 h 1893438"/>
                  <a:gd name="connsiteX38" fmla="*/ 78912 w 1904582"/>
                  <a:gd name="connsiteY38" fmla="*/ 1330133 h 1893438"/>
                  <a:gd name="connsiteX39" fmla="*/ 203611 w 1904582"/>
                  <a:gd name="connsiteY39" fmla="*/ 1205705 h 1893438"/>
                  <a:gd name="connsiteX40" fmla="*/ 177377 w 1904582"/>
                  <a:gd name="connsiteY40" fmla="*/ 1087540 h 1893438"/>
                  <a:gd name="connsiteX41" fmla="*/ 0 w 1904582"/>
                  <a:gd name="connsiteY41" fmla="*/ 1053304 h 1893438"/>
                  <a:gd name="connsiteX42" fmla="*/ 974 w 1904582"/>
                  <a:gd name="connsiteY42" fmla="*/ 850745 h 1893438"/>
                  <a:gd name="connsiteX43" fmla="*/ 171461 w 1904582"/>
                  <a:gd name="connsiteY43" fmla="*/ 806375 h 1893438"/>
                  <a:gd name="connsiteX44" fmla="*/ 198740 w 1904582"/>
                  <a:gd name="connsiteY44" fmla="*/ 681946 h 1893438"/>
                  <a:gd name="connsiteX45" fmla="*/ 74040 w 1904582"/>
                  <a:gd name="connsiteY45" fmla="*/ 563305 h 1893438"/>
                  <a:gd name="connsiteX46" fmla="*/ 176332 w 1904582"/>
                  <a:gd name="connsiteY46" fmla="*/ 391613 h 1893438"/>
                  <a:gd name="connsiteX47" fmla="*/ 355587 w 1904582"/>
                  <a:gd name="connsiteY47" fmla="*/ 436947 h 1893438"/>
                  <a:gd name="connsiteX48" fmla="*/ 437420 w 1904582"/>
                  <a:gd name="connsiteY48" fmla="*/ 355924 h 1893438"/>
                  <a:gd name="connsiteX49" fmla="*/ 386761 w 1904582"/>
                  <a:gd name="connsiteY49" fmla="*/ 181337 h 1893438"/>
                  <a:gd name="connsiteX50" fmla="*/ 563094 w 1904582"/>
                  <a:gd name="connsiteY50" fmla="*/ 76200 h 1893438"/>
                  <a:gd name="connsiteX51" fmla="*/ 694611 w 1904582"/>
                  <a:gd name="connsiteY51" fmla="*/ 206795 h 1893438"/>
                  <a:gd name="connsiteX52" fmla="*/ 809569 w 1904582"/>
                  <a:gd name="connsiteY52" fmla="*/ 171692 h 1893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904582" h="1893438">
                    <a:moveTo>
                      <a:pt x="952293" y="271496"/>
                    </a:moveTo>
                    <a:cubicBezTo>
                      <a:pt x="583070" y="271496"/>
                      <a:pt x="283755" y="573804"/>
                      <a:pt x="283755" y="946720"/>
                    </a:cubicBezTo>
                    <a:cubicBezTo>
                      <a:pt x="283755" y="1319636"/>
                      <a:pt x="583070" y="1621944"/>
                      <a:pt x="952293" y="1621944"/>
                    </a:cubicBezTo>
                    <a:cubicBezTo>
                      <a:pt x="1321516" y="1621944"/>
                      <a:pt x="1620831" y="1319636"/>
                      <a:pt x="1620831" y="946720"/>
                    </a:cubicBezTo>
                    <a:cubicBezTo>
                      <a:pt x="1620831" y="573804"/>
                      <a:pt x="1321516" y="271496"/>
                      <a:pt x="952293" y="271496"/>
                    </a:cubicBezTo>
                    <a:close/>
                    <a:moveTo>
                      <a:pt x="850486" y="0"/>
                    </a:moveTo>
                    <a:lnTo>
                      <a:pt x="1052148" y="0"/>
                    </a:lnTo>
                    <a:cubicBezTo>
                      <a:pt x="1082673" y="113819"/>
                      <a:pt x="1083972" y="120570"/>
                      <a:pt x="1100858" y="181338"/>
                    </a:cubicBezTo>
                    <a:cubicBezTo>
                      <a:pt x="1181717" y="201594"/>
                      <a:pt x="1134956" y="189054"/>
                      <a:pt x="1209970" y="208345"/>
                    </a:cubicBezTo>
                    <a:lnTo>
                      <a:pt x="1339540" y="80059"/>
                    </a:lnTo>
                    <a:lnTo>
                      <a:pt x="1515872" y="181338"/>
                    </a:lnTo>
                    <a:lnTo>
                      <a:pt x="1464239" y="355924"/>
                    </a:lnTo>
                    <a:cubicBezTo>
                      <a:pt x="1496713" y="387754"/>
                      <a:pt x="1490218" y="382931"/>
                      <a:pt x="1545098" y="435018"/>
                    </a:cubicBezTo>
                    <a:cubicBezTo>
                      <a:pt x="1578221" y="426980"/>
                      <a:pt x="1637648" y="415084"/>
                      <a:pt x="1721431" y="393542"/>
                    </a:cubicBezTo>
                    <a:cubicBezTo>
                      <a:pt x="1746273" y="432125"/>
                      <a:pt x="1782029" y="500498"/>
                      <a:pt x="1827493" y="565767"/>
                    </a:cubicBezTo>
                    <a:lnTo>
                      <a:pt x="1699024" y="684839"/>
                    </a:lnTo>
                    <a:cubicBezTo>
                      <a:pt x="1711039" y="726636"/>
                      <a:pt x="1719969" y="767148"/>
                      <a:pt x="1729224" y="800587"/>
                    </a:cubicBezTo>
                    <a:cubicBezTo>
                      <a:pt x="1778422" y="815699"/>
                      <a:pt x="1843531" y="832901"/>
                      <a:pt x="1903607" y="845923"/>
                    </a:cubicBezTo>
                    <a:cubicBezTo>
                      <a:pt x="1906530" y="924053"/>
                      <a:pt x="1901659" y="968904"/>
                      <a:pt x="1904582" y="1046551"/>
                    </a:cubicBezTo>
                    <a:cubicBezTo>
                      <a:pt x="1831516" y="1065360"/>
                      <a:pt x="1776635" y="1079345"/>
                      <a:pt x="1725327" y="1090920"/>
                    </a:cubicBezTo>
                    <a:cubicBezTo>
                      <a:pt x="1710064" y="1154581"/>
                      <a:pt x="1712014" y="1145097"/>
                      <a:pt x="1698050" y="1202810"/>
                    </a:cubicBezTo>
                    <a:cubicBezTo>
                      <a:pt x="1749358" y="1253771"/>
                      <a:pt x="1771115" y="1278529"/>
                      <a:pt x="1823723" y="1331097"/>
                    </a:cubicBezTo>
                    <a:cubicBezTo>
                      <a:pt x="1783780" y="1401992"/>
                      <a:pt x="1748545" y="1465493"/>
                      <a:pt x="1727275" y="1507613"/>
                    </a:cubicBezTo>
                    <a:cubicBezTo>
                      <a:pt x="1639759" y="1482213"/>
                      <a:pt x="1599329" y="1469029"/>
                      <a:pt x="1549969" y="1453596"/>
                    </a:cubicBezTo>
                    <a:cubicBezTo>
                      <a:pt x="1510351" y="1492179"/>
                      <a:pt x="1507753" y="1497163"/>
                      <a:pt x="1464239" y="1537514"/>
                    </a:cubicBezTo>
                    <a:cubicBezTo>
                      <a:pt x="1476254" y="1574971"/>
                      <a:pt x="1497038" y="1648922"/>
                      <a:pt x="1511975" y="1710171"/>
                    </a:cubicBezTo>
                    <a:cubicBezTo>
                      <a:pt x="1458718" y="1744414"/>
                      <a:pt x="1377047" y="1796499"/>
                      <a:pt x="1346359" y="1814343"/>
                    </a:cubicBezTo>
                    <a:lnTo>
                      <a:pt x="1215816" y="1685092"/>
                    </a:lnTo>
                    <a:cubicBezTo>
                      <a:pt x="1166131" y="1698275"/>
                      <a:pt x="1137878" y="1705026"/>
                      <a:pt x="1097936" y="1714994"/>
                    </a:cubicBezTo>
                    <a:cubicBezTo>
                      <a:pt x="1088194" y="1758720"/>
                      <a:pt x="1069033" y="1825596"/>
                      <a:pt x="1051173" y="1893437"/>
                    </a:cubicBezTo>
                    <a:lnTo>
                      <a:pt x="854383" y="1893438"/>
                    </a:lnTo>
                    <a:cubicBezTo>
                      <a:pt x="841231" y="1851158"/>
                      <a:pt x="812654" y="1740876"/>
                      <a:pt x="801775" y="1709206"/>
                    </a:cubicBezTo>
                    <a:cubicBezTo>
                      <a:pt x="756799" y="1695863"/>
                      <a:pt x="736990" y="1692808"/>
                      <a:pt x="689741" y="1680269"/>
                    </a:cubicBezTo>
                    <a:cubicBezTo>
                      <a:pt x="644440" y="1725604"/>
                      <a:pt x="620411" y="1746985"/>
                      <a:pt x="566017" y="1804698"/>
                    </a:cubicBezTo>
                    <a:cubicBezTo>
                      <a:pt x="494087" y="1765955"/>
                      <a:pt x="433199" y="1728498"/>
                      <a:pt x="395530" y="1707277"/>
                    </a:cubicBezTo>
                    <a:cubicBezTo>
                      <a:pt x="409493" y="1652297"/>
                      <a:pt x="426055" y="1594263"/>
                      <a:pt x="440343" y="1538479"/>
                    </a:cubicBezTo>
                    <a:cubicBezTo>
                      <a:pt x="402025" y="1505845"/>
                      <a:pt x="393420" y="1498610"/>
                      <a:pt x="348768" y="1453597"/>
                    </a:cubicBezTo>
                    <a:lnTo>
                      <a:pt x="185100" y="1500861"/>
                    </a:lnTo>
                    <a:cubicBezTo>
                      <a:pt x="158310" y="1461636"/>
                      <a:pt x="97747" y="1362767"/>
                      <a:pt x="78912" y="1330133"/>
                    </a:cubicBezTo>
                    <a:cubicBezTo>
                      <a:pt x="117555" y="1292676"/>
                      <a:pt x="157173" y="1252487"/>
                      <a:pt x="203611" y="1205705"/>
                    </a:cubicBezTo>
                    <a:cubicBezTo>
                      <a:pt x="191595" y="1156995"/>
                      <a:pt x="185820" y="1129177"/>
                      <a:pt x="177377" y="1087540"/>
                    </a:cubicBezTo>
                    <a:cubicBezTo>
                      <a:pt x="133863" y="1079663"/>
                      <a:pt x="69169" y="1062306"/>
                      <a:pt x="0" y="1053304"/>
                    </a:cubicBezTo>
                    <a:cubicBezTo>
                      <a:pt x="974" y="1001861"/>
                      <a:pt x="488" y="879039"/>
                      <a:pt x="974" y="850745"/>
                    </a:cubicBezTo>
                    <a:cubicBezTo>
                      <a:pt x="48224" y="838849"/>
                      <a:pt x="105540" y="825827"/>
                      <a:pt x="171461" y="806375"/>
                    </a:cubicBezTo>
                    <a:cubicBezTo>
                      <a:pt x="181853" y="758951"/>
                      <a:pt x="187211" y="739177"/>
                      <a:pt x="198740" y="681946"/>
                    </a:cubicBezTo>
                    <a:lnTo>
                      <a:pt x="74040" y="563305"/>
                    </a:lnTo>
                    <a:cubicBezTo>
                      <a:pt x="138988" y="450773"/>
                      <a:pt x="145157" y="443378"/>
                      <a:pt x="176332" y="391613"/>
                    </a:cubicBezTo>
                    <a:cubicBezTo>
                      <a:pt x="250371" y="411226"/>
                      <a:pt x="261251" y="414922"/>
                      <a:pt x="355587" y="436947"/>
                    </a:cubicBezTo>
                    <a:cubicBezTo>
                      <a:pt x="388385" y="403509"/>
                      <a:pt x="408518" y="385504"/>
                      <a:pt x="437420" y="355924"/>
                    </a:cubicBezTo>
                    <a:cubicBezTo>
                      <a:pt x="419559" y="300301"/>
                      <a:pt x="405758" y="245481"/>
                      <a:pt x="386761" y="181337"/>
                    </a:cubicBezTo>
                    <a:cubicBezTo>
                      <a:pt x="438881" y="150954"/>
                      <a:pt x="535167" y="93240"/>
                      <a:pt x="563094" y="76200"/>
                    </a:cubicBezTo>
                    <a:lnTo>
                      <a:pt x="694611" y="206795"/>
                    </a:lnTo>
                    <a:lnTo>
                      <a:pt x="809569" y="171692"/>
                    </a:lnTo>
                    <a:close/>
                  </a:path>
                </a:pathLst>
              </a:custGeom>
              <a:solidFill>
                <a:srgbClr val="6FBE3A"/>
              </a:solidFill>
              <a:ln w="9525" cap="flat" cmpd="sng" algn="ctr">
                <a:noFill/>
                <a:prstDash val="solid"/>
                <a:round/>
              </a:ln>
              <a:effectLst/>
            </p:spPr>
            <p:txBody>
              <a:bodyPr wrap="square" rtlCol="0" anchor="ctr">
                <a:noAutofit/>
              </a:bodyPr>
              <a:lstStyle/>
              <a:p>
                <a:pPr algn="ctr">
                  <a:defRPr/>
                </a:pPr>
                <a:endParaRPr lang="en-US" kern="0">
                  <a:solidFill>
                    <a:prstClr val="white"/>
                  </a:solidFill>
                  <a:latin typeface="Arial" panose="020B0604020202020204" pitchFamily="34" charset="0"/>
                  <a:cs typeface="Arial" panose="020B0604020202020204" pitchFamily="34" charset="0"/>
                </a:endParaRPr>
              </a:p>
            </p:txBody>
          </p:sp>
          <p:grpSp>
            <p:nvGrpSpPr>
              <p:cNvPr id="30" name="Group 29"/>
              <p:cNvGrpSpPr/>
              <p:nvPr/>
            </p:nvGrpSpPr>
            <p:grpSpPr>
              <a:xfrm>
                <a:off x="7300904" y="1201732"/>
                <a:ext cx="1232194" cy="1192518"/>
                <a:chOff x="362611" y="399039"/>
                <a:chExt cx="5726588" cy="5542190"/>
              </a:xfrm>
              <a:solidFill>
                <a:srgbClr val="404040"/>
              </a:solidFill>
            </p:grpSpPr>
            <p:sp>
              <p:nvSpPr>
                <p:cNvPr id="31" name="Rectangle 4"/>
                <p:cNvSpPr/>
                <p:nvPr/>
              </p:nvSpPr>
              <p:spPr>
                <a:xfrm>
                  <a:off x="362611" y="1270635"/>
                  <a:ext cx="5726588" cy="4670594"/>
                </a:xfrm>
                <a:custGeom>
                  <a:avLst/>
                  <a:gdLst>
                    <a:gd name="connsiteX0" fmla="*/ 0 w 2293258"/>
                    <a:gd name="connsiteY0" fmla="*/ 0 h 2287588"/>
                    <a:gd name="connsiteX1" fmla="*/ 2293258 w 2293258"/>
                    <a:gd name="connsiteY1" fmla="*/ 0 h 2287588"/>
                    <a:gd name="connsiteX2" fmla="*/ 2293258 w 2293258"/>
                    <a:gd name="connsiteY2" fmla="*/ 2287588 h 2287588"/>
                    <a:gd name="connsiteX3" fmla="*/ 0 w 2293258"/>
                    <a:gd name="connsiteY3" fmla="*/ 2287588 h 2287588"/>
                    <a:gd name="connsiteX4" fmla="*/ 0 w 2293258"/>
                    <a:gd name="connsiteY4" fmla="*/ 0 h 2287588"/>
                    <a:gd name="connsiteX0" fmla="*/ 1890712 w 4183970"/>
                    <a:gd name="connsiteY0" fmla="*/ 0 h 2463800"/>
                    <a:gd name="connsiteX1" fmla="*/ 4183970 w 4183970"/>
                    <a:gd name="connsiteY1" fmla="*/ 0 h 2463800"/>
                    <a:gd name="connsiteX2" fmla="*/ 4183970 w 4183970"/>
                    <a:gd name="connsiteY2" fmla="*/ 2287588 h 2463800"/>
                    <a:gd name="connsiteX3" fmla="*/ 0 w 4183970"/>
                    <a:gd name="connsiteY3" fmla="*/ 2463800 h 2463800"/>
                    <a:gd name="connsiteX4" fmla="*/ 1890712 w 4183970"/>
                    <a:gd name="connsiteY4" fmla="*/ 0 h 2463800"/>
                    <a:gd name="connsiteX0" fmla="*/ 1890712 w 4183970"/>
                    <a:gd name="connsiteY0" fmla="*/ 0 h 2463800"/>
                    <a:gd name="connsiteX1" fmla="*/ 4183970 w 4183970"/>
                    <a:gd name="connsiteY1" fmla="*/ 0 h 2463800"/>
                    <a:gd name="connsiteX2" fmla="*/ 4183970 w 4183970"/>
                    <a:gd name="connsiteY2" fmla="*/ 2287588 h 2463800"/>
                    <a:gd name="connsiteX3" fmla="*/ 1665741 w 4183970"/>
                    <a:gd name="connsiteY3" fmla="*/ 2395538 h 2463800"/>
                    <a:gd name="connsiteX4" fmla="*/ 0 w 4183970"/>
                    <a:gd name="connsiteY4" fmla="*/ 2463800 h 2463800"/>
                    <a:gd name="connsiteX5" fmla="*/ 1890712 w 4183970"/>
                    <a:gd name="connsiteY5" fmla="*/ 0 h 2463800"/>
                    <a:gd name="connsiteX0" fmla="*/ 1901371 w 4194629"/>
                    <a:gd name="connsiteY0" fmla="*/ 0 h 3086101"/>
                    <a:gd name="connsiteX1" fmla="*/ 4194629 w 4194629"/>
                    <a:gd name="connsiteY1" fmla="*/ 0 h 3086101"/>
                    <a:gd name="connsiteX2" fmla="*/ 4194629 w 4194629"/>
                    <a:gd name="connsiteY2" fmla="*/ 2287588 h 3086101"/>
                    <a:gd name="connsiteX3" fmla="*/ 0 w 4194629"/>
                    <a:gd name="connsiteY3" fmla="*/ 3086101 h 3086101"/>
                    <a:gd name="connsiteX4" fmla="*/ 10659 w 4194629"/>
                    <a:gd name="connsiteY4" fmla="*/ 2463800 h 3086101"/>
                    <a:gd name="connsiteX5" fmla="*/ 1901371 w 4194629"/>
                    <a:gd name="connsiteY5" fmla="*/ 0 h 3086101"/>
                    <a:gd name="connsiteX0" fmla="*/ 1896608 w 4189866"/>
                    <a:gd name="connsiteY0" fmla="*/ 0 h 3095626"/>
                    <a:gd name="connsiteX1" fmla="*/ 4189866 w 4189866"/>
                    <a:gd name="connsiteY1" fmla="*/ 0 h 3095626"/>
                    <a:gd name="connsiteX2" fmla="*/ 4189866 w 4189866"/>
                    <a:gd name="connsiteY2" fmla="*/ 2287588 h 3095626"/>
                    <a:gd name="connsiteX3" fmla="*/ 0 w 4189866"/>
                    <a:gd name="connsiteY3" fmla="*/ 3095626 h 3095626"/>
                    <a:gd name="connsiteX4" fmla="*/ 5896 w 4189866"/>
                    <a:gd name="connsiteY4" fmla="*/ 2463800 h 3095626"/>
                    <a:gd name="connsiteX5" fmla="*/ 1896608 w 4189866"/>
                    <a:gd name="connsiteY5" fmla="*/ 0 h 3095626"/>
                    <a:gd name="connsiteX0" fmla="*/ 1891846 w 4185104"/>
                    <a:gd name="connsiteY0" fmla="*/ 0 h 3105151"/>
                    <a:gd name="connsiteX1" fmla="*/ 4185104 w 4185104"/>
                    <a:gd name="connsiteY1" fmla="*/ 0 h 3105151"/>
                    <a:gd name="connsiteX2" fmla="*/ 4185104 w 4185104"/>
                    <a:gd name="connsiteY2" fmla="*/ 2287588 h 3105151"/>
                    <a:gd name="connsiteX3" fmla="*/ 0 w 4185104"/>
                    <a:gd name="connsiteY3" fmla="*/ 3105151 h 3105151"/>
                    <a:gd name="connsiteX4" fmla="*/ 1134 w 4185104"/>
                    <a:gd name="connsiteY4" fmla="*/ 2463800 h 3105151"/>
                    <a:gd name="connsiteX5" fmla="*/ 1891846 w 4185104"/>
                    <a:gd name="connsiteY5" fmla="*/ 0 h 3105151"/>
                    <a:gd name="connsiteX0" fmla="*/ 1891846 w 4185104"/>
                    <a:gd name="connsiteY0" fmla="*/ 0 h 3105151"/>
                    <a:gd name="connsiteX1" fmla="*/ 4185104 w 4185104"/>
                    <a:gd name="connsiteY1" fmla="*/ 0 h 3105151"/>
                    <a:gd name="connsiteX2" fmla="*/ 4185104 w 4185104"/>
                    <a:gd name="connsiteY2" fmla="*/ 2287588 h 3105151"/>
                    <a:gd name="connsiteX3" fmla="*/ 1909763 w 4185104"/>
                    <a:gd name="connsiteY3" fmla="*/ 2733674 h 3105151"/>
                    <a:gd name="connsiteX4" fmla="*/ 0 w 4185104"/>
                    <a:gd name="connsiteY4" fmla="*/ 3105151 h 3105151"/>
                    <a:gd name="connsiteX5" fmla="*/ 1134 w 4185104"/>
                    <a:gd name="connsiteY5" fmla="*/ 2463800 h 3105151"/>
                    <a:gd name="connsiteX6" fmla="*/ 1891846 w 4185104"/>
                    <a:gd name="connsiteY6" fmla="*/ 0 h 3105151"/>
                    <a:gd name="connsiteX0" fmla="*/ 1891846 w 4185104"/>
                    <a:gd name="connsiteY0" fmla="*/ 0 h 3105151"/>
                    <a:gd name="connsiteX1" fmla="*/ 4185104 w 4185104"/>
                    <a:gd name="connsiteY1" fmla="*/ 0 h 3105151"/>
                    <a:gd name="connsiteX2" fmla="*/ 4185104 w 4185104"/>
                    <a:gd name="connsiteY2" fmla="*/ 2287588 h 3105151"/>
                    <a:gd name="connsiteX3" fmla="*/ 1366838 w 4185104"/>
                    <a:gd name="connsiteY3" fmla="*/ 3090862 h 3105151"/>
                    <a:gd name="connsiteX4" fmla="*/ 0 w 4185104"/>
                    <a:gd name="connsiteY4" fmla="*/ 3105151 h 3105151"/>
                    <a:gd name="connsiteX5" fmla="*/ 1134 w 4185104"/>
                    <a:gd name="connsiteY5" fmla="*/ 2463800 h 3105151"/>
                    <a:gd name="connsiteX6" fmla="*/ 1891846 w 4185104"/>
                    <a:gd name="connsiteY6" fmla="*/ 0 h 3105151"/>
                    <a:gd name="connsiteX0" fmla="*/ 1891846 w 4185104"/>
                    <a:gd name="connsiteY0" fmla="*/ 0 h 3105151"/>
                    <a:gd name="connsiteX1" fmla="*/ 4185104 w 4185104"/>
                    <a:gd name="connsiteY1" fmla="*/ 0 h 3105151"/>
                    <a:gd name="connsiteX2" fmla="*/ 4185104 w 4185104"/>
                    <a:gd name="connsiteY2" fmla="*/ 2287588 h 3105151"/>
                    <a:gd name="connsiteX3" fmla="*/ 2128838 w 4185104"/>
                    <a:gd name="connsiteY3" fmla="*/ 2871787 h 3105151"/>
                    <a:gd name="connsiteX4" fmla="*/ 1366838 w 4185104"/>
                    <a:gd name="connsiteY4" fmla="*/ 3090862 h 3105151"/>
                    <a:gd name="connsiteX5" fmla="*/ 0 w 4185104"/>
                    <a:gd name="connsiteY5" fmla="*/ 3105151 h 3105151"/>
                    <a:gd name="connsiteX6" fmla="*/ 1134 w 4185104"/>
                    <a:gd name="connsiteY6" fmla="*/ 2463800 h 3105151"/>
                    <a:gd name="connsiteX7" fmla="*/ 1891846 w 4185104"/>
                    <a:gd name="connsiteY7" fmla="*/ 0 h 3105151"/>
                    <a:gd name="connsiteX0" fmla="*/ 1891846 w 4185104"/>
                    <a:gd name="connsiteY0" fmla="*/ 0 h 3105151"/>
                    <a:gd name="connsiteX1" fmla="*/ 4185104 w 4185104"/>
                    <a:gd name="connsiteY1" fmla="*/ 0 h 3105151"/>
                    <a:gd name="connsiteX2" fmla="*/ 4185104 w 4185104"/>
                    <a:gd name="connsiteY2" fmla="*/ 2287588 h 3105151"/>
                    <a:gd name="connsiteX3" fmla="*/ 1781175 w 4185104"/>
                    <a:gd name="connsiteY3" fmla="*/ 2900362 h 3105151"/>
                    <a:gd name="connsiteX4" fmla="*/ 1366838 w 4185104"/>
                    <a:gd name="connsiteY4" fmla="*/ 3090862 h 3105151"/>
                    <a:gd name="connsiteX5" fmla="*/ 0 w 4185104"/>
                    <a:gd name="connsiteY5" fmla="*/ 3105151 h 3105151"/>
                    <a:gd name="connsiteX6" fmla="*/ 1134 w 4185104"/>
                    <a:gd name="connsiteY6" fmla="*/ 2463800 h 3105151"/>
                    <a:gd name="connsiteX7" fmla="*/ 1891846 w 4185104"/>
                    <a:gd name="connsiteY7" fmla="*/ 0 h 3105151"/>
                    <a:gd name="connsiteX0" fmla="*/ 1891846 w 4185104"/>
                    <a:gd name="connsiteY0" fmla="*/ 0 h 3105151"/>
                    <a:gd name="connsiteX1" fmla="*/ 4185104 w 4185104"/>
                    <a:gd name="connsiteY1" fmla="*/ 0 h 3105151"/>
                    <a:gd name="connsiteX2" fmla="*/ 4185104 w 4185104"/>
                    <a:gd name="connsiteY2" fmla="*/ 2287588 h 3105151"/>
                    <a:gd name="connsiteX3" fmla="*/ 1781175 w 4185104"/>
                    <a:gd name="connsiteY3" fmla="*/ 2900362 h 3105151"/>
                    <a:gd name="connsiteX4" fmla="*/ 1366838 w 4185104"/>
                    <a:gd name="connsiteY4" fmla="*/ 3090862 h 3105151"/>
                    <a:gd name="connsiteX5" fmla="*/ 0 w 4185104"/>
                    <a:gd name="connsiteY5" fmla="*/ 3105151 h 3105151"/>
                    <a:gd name="connsiteX6" fmla="*/ 1134 w 4185104"/>
                    <a:gd name="connsiteY6" fmla="*/ 2463800 h 3105151"/>
                    <a:gd name="connsiteX7" fmla="*/ 1891846 w 4185104"/>
                    <a:gd name="connsiteY7" fmla="*/ 0 h 3105151"/>
                    <a:gd name="connsiteX0" fmla="*/ 1891846 w 4185104"/>
                    <a:gd name="connsiteY0" fmla="*/ 0 h 3105151"/>
                    <a:gd name="connsiteX1" fmla="*/ 4185104 w 4185104"/>
                    <a:gd name="connsiteY1" fmla="*/ 0 h 3105151"/>
                    <a:gd name="connsiteX2" fmla="*/ 4185104 w 4185104"/>
                    <a:gd name="connsiteY2" fmla="*/ 2287588 h 3105151"/>
                    <a:gd name="connsiteX3" fmla="*/ 1781175 w 4185104"/>
                    <a:gd name="connsiteY3" fmla="*/ 2900362 h 3105151"/>
                    <a:gd name="connsiteX4" fmla="*/ 1366838 w 4185104"/>
                    <a:gd name="connsiteY4" fmla="*/ 3090862 h 3105151"/>
                    <a:gd name="connsiteX5" fmla="*/ 0 w 4185104"/>
                    <a:gd name="connsiteY5" fmla="*/ 3105151 h 3105151"/>
                    <a:gd name="connsiteX6" fmla="*/ 1134 w 4185104"/>
                    <a:gd name="connsiteY6" fmla="*/ 2463800 h 3105151"/>
                    <a:gd name="connsiteX7" fmla="*/ 1891846 w 4185104"/>
                    <a:gd name="connsiteY7" fmla="*/ 0 h 3105151"/>
                    <a:gd name="connsiteX0" fmla="*/ 1891846 w 4185104"/>
                    <a:gd name="connsiteY0" fmla="*/ 0 h 3105151"/>
                    <a:gd name="connsiteX1" fmla="*/ 4185104 w 4185104"/>
                    <a:gd name="connsiteY1" fmla="*/ 0 h 3105151"/>
                    <a:gd name="connsiteX2" fmla="*/ 2351542 w 4185104"/>
                    <a:gd name="connsiteY2" fmla="*/ 2254251 h 3105151"/>
                    <a:gd name="connsiteX3" fmla="*/ 1781175 w 4185104"/>
                    <a:gd name="connsiteY3" fmla="*/ 2900362 h 3105151"/>
                    <a:gd name="connsiteX4" fmla="*/ 1366838 w 4185104"/>
                    <a:gd name="connsiteY4" fmla="*/ 3090862 h 3105151"/>
                    <a:gd name="connsiteX5" fmla="*/ 0 w 4185104"/>
                    <a:gd name="connsiteY5" fmla="*/ 3105151 h 3105151"/>
                    <a:gd name="connsiteX6" fmla="*/ 1134 w 4185104"/>
                    <a:gd name="connsiteY6" fmla="*/ 2463800 h 3105151"/>
                    <a:gd name="connsiteX7" fmla="*/ 1891846 w 4185104"/>
                    <a:gd name="connsiteY7" fmla="*/ 0 h 3105151"/>
                    <a:gd name="connsiteX0" fmla="*/ 1891846 w 4185104"/>
                    <a:gd name="connsiteY0" fmla="*/ 0 h 3105151"/>
                    <a:gd name="connsiteX1" fmla="*/ 4185104 w 4185104"/>
                    <a:gd name="connsiteY1" fmla="*/ 0 h 3105151"/>
                    <a:gd name="connsiteX2" fmla="*/ 2614613 w 4185104"/>
                    <a:gd name="connsiteY2" fmla="*/ 1924049 h 3105151"/>
                    <a:gd name="connsiteX3" fmla="*/ 2351542 w 4185104"/>
                    <a:gd name="connsiteY3" fmla="*/ 2254251 h 3105151"/>
                    <a:gd name="connsiteX4" fmla="*/ 1781175 w 4185104"/>
                    <a:gd name="connsiteY4" fmla="*/ 2900362 h 3105151"/>
                    <a:gd name="connsiteX5" fmla="*/ 1366838 w 4185104"/>
                    <a:gd name="connsiteY5" fmla="*/ 3090862 h 3105151"/>
                    <a:gd name="connsiteX6" fmla="*/ 0 w 4185104"/>
                    <a:gd name="connsiteY6" fmla="*/ 3105151 h 3105151"/>
                    <a:gd name="connsiteX7" fmla="*/ 1134 w 4185104"/>
                    <a:gd name="connsiteY7" fmla="*/ 2463800 h 3105151"/>
                    <a:gd name="connsiteX8" fmla="*/ 1891846 w 4185104"/>
                    <a:gd name="connsiteY8" fmla="*/ 0 h 3105151"/>
                    <a:gd name="connsiteX0" fmla="*/ 1891846 w 4185104"/>
                    <a:gd name="connsiteY0" fmla="*/ 0 h 3105151"/>
                    <a:gd name="connsiteX1" fmla="*/ 4185104 w 4185104"/>
                    <a:gd name="connsiteY1" fmla="*/ 0 h 3105151"/>
                    <a:gd name="connsiteX2" fmla="*/ 3109913 w 4185104"/>
                    <a:gd name="connsiteY2" fmla="*/ 2981324 h 3105151"/>
                    <a:gd name="connsiteX3" fmla="*/ 2351542 w 4185104"/>
                    <a:gd name="connsiteY3" fmla="*/ 2254251 h 3105151"/>
                    <a:gd name="connsiteX4" fmla="*/ 1781175 w 4185104"/>
                    <a:gd name="connsiteY4" fmla="*/ 2900362 h 3105151"/>
                    <a:gd name="connsiteX5" fmla="*/ 1366838 w 4185104"/>
                    <a:gd name="connsiteY5" fmla="*/ 3090862 h 3105151"/>
                    <a:gd name="connsiteX6" fmla="*/ 0 w 4185104"/>
                    <a:gd name="connsiteY6" fmla="*/ 3105151 h 3105151"/>
                    <a:gd name="connsiteX7" fmla="*/ 1134 w 4185104"/>
                    <a:gd name="connsiteY7" fmla="*/ 2463800 h 3105151"/>
                    <a:gd name="connsiteX8" fmla="*/ 1891846 w 4185104"/>
                    <a:gd name="connsiteY8" fmla="*/ 0 h 3105151"/>
                    <a:gd name="connsiteX0" fmla="*/ 1891846 w 4185104"/>
                    <a:gd name="connsiteY0" fmla="*/ 0 h 3105151"/>
                    <a:gd name="connsiteX1" fmla="*/ 4185104 w 4185104"/>
                    <a:gd name="connsiteY1" fmla="*/ 0 h 3105151"/>
                    <a:gd name="connsiteX2" fmla="*/ 3257550 w 4185104"/>
                    <a:gd name="connsiteY2" fmla="*/ 2538412 h 3105151"/>
                    <a:gd name="connsiteX3" fmla="*/ 3109913 w 4185104"/>
                    <a:gd name="connsiteY3" fmla="*/ 2981324 h 3105151"/>
                    <a:gd name="connsiteX4" fmla="*/ 2351542 w 4185104"/>
                    <a:gd name="connsiteY4" fmla="*/ 2254251 h 3105151"/>
                    <a:gd name="connsiteX5" fmla="*/ 1781175 w 4185104"/>
                    <a:gd name="connsiteY5" fmla="*/ 2900362 h 3105151"/>
                    <a:gd name="connsiteX6" fmla="*/ 1366838 w 4185104"/>
                    <a:gd name="connsiteY6" fmla="*/ 3090862 h 3105151"/>
                    <a:gd name="connsiteX7" fmla="*/ 0 w 4185104"/>
                    <a:gd name="connsiteY7" fmla="*/ 3105151 h 3105151"/>
                    <a:gd name="connsiteX8" fmla="*/ 1134 w 4185104"/>
                    <a:gd name="connsiteY8" fmla="*/ 2463800 h 3105151"/>
                    <a:gd name="connsiteX9" fmla="*/ 1891846 w 4185104"/>
                    <a:gd name="connsiteY9" fmla="*/ 0 h 3105151"/>
                    <a:gd name="connsiteX0" fmla="*/ 1891846 w 4185104"/>
                    <a:gd name="connsiteY0" fmla="*/ 0 h 3105151"/>
                    <a:gd name="connsiteX1" fmla="*/ 4185104 w 4185104"/>
                    <a:gd name="connsiteY1" fmla="*/ 0 h 3105151"/>
                    <a:gd name="connsiteX2" fmla="*/ 3729038 w 4185104"/>
                    <a:gd name="connsiteY2" fmla="*/ 3038474 h 3105151"/>
                    <a:gd name="connsiteX3" fmla="*/ 3109913 w 4185104"/>
                    <a:gd name="connsiteY3" fmla="*/ 2981324 h 3105151"/>
                    <a:gd name="connsiteX4" fmla="*/ 2351542 w 4185104"/>
                    <a:gd name="connsiteY4" fmla="*/ 2254251 h 3105151"/>
                    <a:gd name="connsiteX5" fmla="*/ 1781175 w 4185104"/>
                    <a:gd name="connsiteY5" fmla="*/ 2900362 h 3105151"/>
                    <a:gd name="connsiteX6" fmla="*/ 1366838 w 4185104"/>
                    <a:gd name="connsiteY6" fmla="*/ 3090862 h 3105151"/>
                    <a:gd name="connsiteX7" fmla="*/ 0 w 4185104"/>
                    <a:gd name="connsiteY7" fmla="*/ 3105151 h 3105151"/>
                    <a:gd name="connsiteX8" fmla="*/ 1134 w 4185104"/>
                    <a:gd name="connsiteY8" fmla="*/ 2463800 h 3105151"/>
                    <a:gd name="connsiteX9" fmla="*/ 1891846 w 4185104"/>
                    <a:gd name="connsiteY9" fmla="*/ 0 h 3105151"/>
                    <a:gd name="connsiteX0" fmla="*/ 1891846 w 4185104"/>
                    <a:gd name="connsiteY0" fmla="*/ 0 h 3105151"/>
                    <a:gd name="connsiteX1" fmla="*/ 4185104 w 4185104"/>
                    <a:gd name="connsiteY1" fmla="*/ 0 h 3105151"/>
                    <a:gd name="connsiteX2" fmla="*/ 3729038 w 4185104"/>
                    <a:gd name="connsiteY2" fmla="*/ 3038474 h 3105151"/>
                    <a:gd name="connsiteX3" fmla="*/ 3395663 w 4185104"/>
                    <a:gd name="connsiteY3" fmla="*/ 3000374 h 3105151"/>
                    <a:gd name="connsiteX4" fmla="*/ 3109913 w 4185104"/>
                    <a:gd name="connsiteY4" fmla="*/ 2981324 h 3105151"/>
                    <a:gd name="connsiteX5" fmla="*/ 2351542 w 4185104"/>
                    <a:gd name="connsiteY5" fmla="*/ 2254251 h 3105151"/>
                    <a:gd name="connsiteX6" fmla="*/ 1781175 w 4185104"/>
                    <a:gd name="connsiteY6" fmla="*/ 2900362 h 3105151"/>
                    <a:gd name="connsiteX7" fmla="*/ 1366838 w 4185104"/>
                    <a:gd name="connsiteY7" fmla="*/ 3090862 h 3105151"/>
                    <a:gd name="connsiteX8" fmla="*/ 0 w 4185104"/>
                    <a:gd name="connsiteY8" fmla="*/ 3105151 h 3105151"/>
                    <a:gd name="connsiteX9" fmla="*/ 1134 w 4185104"/>
                    <a:gd name="connsiteY9" fmla="*/ 2463800 h 3105151"/>
                    <a:gd name="connsiteX10" fmla="*/ 1891846 w 4185104"/>
                    <a:gd name="connsiteY10" fmla="*/ 0 h 3105151"/>
                    <a:gd name="connsiteX0" fmla="*/ 1891846 w 4185104"/>
                    <a:gd name="connsiteY0" fmla="*/ 0 h 4352924"/>
                    <a:gd name="connsiteX1" fmla="*/ 4185104 w 4185104"/>
                    <a:gd name="connsiteY1" fmla="*/ 0 h 4352924"/>
                    <a:gd name="connsiteX2" fmla="*/ 3729038 w 4185104"/>
                    <a:gd name="connsiteY2" fmla="*/ 3038474 h 4352924"/>
                    <a:gd name="connsiteX3" fmla="*/ 2786063 w 4185104"/>
                    <a:gd name="connsiteY3" fmla="*/ 4352924 h 4352924"/>
                    <a:gd name="connsiteX4" fmla="*/ 3109913 w 4185104"/>
                    <a:gd name="connsiteY4" fmla="*/ 2981324 h 4352924"/>
                    <a:gd name="connsiteX5" fmla="*/ 2351542 w 4185104"/>
                    <a:gd name="connsiteY5" fmla="*/ 2254251 h 4352924"/>
                    <a:gd name="connsiteX6" fmla="*/ 1781175 w 4185104"/>
                    <a:gd name="connsiteY6" fmla="*/ 2900362 h 4352924"/>
                    <a:gd name="connsiteX7" fmla="*/ 1366838 w 4185104"/>
                    <a:gd name="connsiteY7" fmla="*/ 3090862 h 4352924"/>
                    <a:gd name="connsiteX8" fmla="*/ 0 w 4185104"/>
                    <a:gd name="connsiteY8" fmla="*/ 3105151 h 4352924"/>
                    <a:gd name="connsiteX9" fmla="*/ 1134 w 4185104"/>
                    <a:gd name="connsiteY9" fmla="*/ 2463800 h 4352924"/>
                    <a:gd name="connsiteX10" fmla="*/ 1891846 w 4185104"/>
                    <a:gd name="connsiteY10" fmla="*/ 0 h 4352924"/>
                    <a:gd name="connsiteX0" fmla="*/ 1891846 w 4185104"/>
                    <a:gd name="connsiteY0" fmla="*/ 0 h 4352924"/>
                    <a:gd name="connsiteX1" fmla="*/ 4185104 w 4185104"/>
                    <a:gd name="connsiteY1" fmla="*/ 0 h 4352924"/>
                    <a:gd name="connsiteX2" fmla="*/ 3729038 w 4185104"/>
                    <a:gd name="connsiteY2" fmla="*/ 3038474 h 4352924"/>
                    <a:gd name="connsiteX3" fmla="*/ 3338513 w 4185104"/>
                    <a:gd name="connsiteY3" fmla="*/ 3581398 h 4352924"/>
                    <a:gd name="connsiteX4" fmla="*/ 2786063 w 4185104"/>
                    <a:gd name="connsiteY4" fmla="*/ 4352924 h 4352924"/>
                    <a:gd name="connsiteX5" fmla="*/ 3109913 w 4185104"/>
                    <a:gd name="connsiteY5" fmla="*/ 2981324 h 4352924"/>
                    <a:gd name="connsiteX6" fmla="*/ 2351542 w 4185104"/>
                    <a:gd name="connsiteY6" fmla="*/ 2254251 h 4352924"/>
                    <a:gd name="connsiteX7" fmla="*/ 1781175 w 4185104"/>
                    <a:gd name="connsiteY7" fmla="*/ 2900362 h 4352924"/>
                    <a:gd name="connsiteX8" fmla="*/ 1366838 w 4185104"/>
                    <a:gd name="connsiteY8" fmla="*/ 3090862 h 4352924"/>
                    <a:gd name="connsiteX9" fmla="*/ 0 w 4185104"/>
                    <a:gd name="connsiteY9" fmla="*/ 3105151 h 4352924"/>
                    <a:gd name="connsiteX10" fmla="*/ 1134 w 4185104"/>
                    <a:gd name="connsiteY10" fmla="*/ 2463800 h 4352924"/>
                    <a:gd name="connsiteX11" fmla="*/ 1891846 w 4185104"/>
                    <a:gd name="connsiteY11" fmla="*/ 0 h 4352924"/>
                    <a:gd name="connsiteX0" fmla="*/ 1891846 w 4185104"/>
                    <a:gd name="connsiteY0" fmla="*/ 0 h 4500561"/>
                    <a:gd name="connsiteX1" fmla="*/ 4185104 w 4185104"/>
                    <a:gd name="connsiteY1" fmla="*/ 0 h 4500561"/>
                    <a:gd name="connsiteX2" fmla="*/ 3729038 w 4185104"/>
                    <a:gd name="connsiteY2" fmla="*/ 3038474 h 4500561"/>
                    <a:gd name="connsiteX3" fmla="*/ 3395663 w 4185104"/>
                    <a:gd name="connsiteY3" fmla="*/ 4500561 h 4500561"/>
                    <a:gd name="connsiteX4" fmla="*/ 2786063 w 4185104"/>
                    <a:gd name="connsiteY4" fmla="*/ 4352924 h 4500561"/>
                    <a:gd name="connsiteX5" fmla="*/ 3109913 w 4185104"/>
                    <a:gd name="connsiteY5" fmla="*/ 2981324 h 4500561"/>
                    <a:gd name="connsiteX6" fmla="*/ 2351542 w 4185104"/>
                    <a:gd name="connsiteY6" fmla="*/ 2254251 h 4500561"/>
                    <a:gd name="connsiteX7" fmla="*/ 1781175 w 4185104"/>
                    <a:gd name="connsiteY7" fmla="*/ 2900362 h 4500561"/>
                    <a:gd name="connsiteX8" fmla="*/ 1366838 w 4185104"/>
                    <a:gd name="connsiteY8" fmla="*/ 3090862 h 4500561"/>
                    <a:gd name="connsiteX9" fmla="*/ 0 w 4185104"/>
                    <a:gd name="connsiteY9" fmla="*/ 3105151 h 4500561"/>
                    <a:gd name="connsiteX10" fmla="*/ 1134 w 4185104"/>
                    <a:gd name="connsiteY10" fmla="*/ 2463800 h 4500561"/>
                    <a:gd name="connsiteX11" fmla="*/ 1891846 w 4185104"/>
                    <a:gd name="connsiteY11" fmla="*/ 0 h 4500561"/>
                    <a:gd name="connsiteX0" fmla="*/ 1891846 w 4185104"/>
                    <a:gd name="connsiteY0" fmla="*/ 0 h 4596440"/>
                    <a:gd name="connsiteX1" fmla="*/ 4185104 w 4185104"/>
                    <a:gd name="connsiteY1" fmla="*/ 0 h 4596440"/>
                    <a:gd name="connsiteX2" fmla="*/ 3729038 w 4185104"/>
                    <a:gd name="connsiteY2" fmla="*/ 3038474 h 4596440"/>
                    <a:gd name="connsiteX3" fmla="*/ 3395663 w 4185104"/>
                    <a:gd name="connsiteY3" fmla="*/ 4500561 h 4596440"/>
                    <a:gd name="connsiteX4" fmla="*/ 2786063 w 4185104"/>
                    <a:gd name="connsiteY4" fmla="*/ 4352924 h 4596440"/>
                    <a:gd name="connsiteX5" fmla="*/ 3109913 w 4185104"/>
                    <a:gd name="connsiteY5" fmla="*/ 2981324 h 4596440"/>
                    <a:gd name="connsiteX6" fmla="*/ 2351542 w 4185104"/>
                    <a:gd name="connsiteY6" fmla="*/ 2254251 h 4596440"/>
                    <a:gd name="connsiteX7" fmla="*/ 1781175 w 4185104"/>
                    <a:gd name="connsiteY7" fmla="*/ 2900362 h 4596440"/>
                    <a:gd name="connsiteX8" fmla="*/ 1366838 w 4185104"/>
                    <a:gd name="connsiteY8" fmla="*/ 3090862 h 4596440"/>
                    <a:gd name="connsiteX9" fmla="*/ 0 w 4185104"/>
                    <a:gd name="connsiteY9" fmla="*/ 3105151 h 4596440"/>
                    <a:gd name="connsiteX10" fmla="*/ 1134 w 4185104"/>
                    <a:gd name="connsiteY10" fmla="*/ 2463800 h 4596440"/>
                    <a:gd name="connsiteX11" fmla="*/ 1891846 w 4185104"/>
                    <a:gd name="connsiteY11" fmla="*/ 0 h 4596440"/>
                    <a:gd name="connsiteX0" fmla="*/ 1891846 w 4185104"/>
                    <a:gd name="connsiteY0" fmla="*/ 0 h 4666800"/>
                    <a:gd name="connsiteX1" fmla="*/ 4185104 w 4185104"/>
                    <a:gd name="connsiteY1" fmla="*/ 0 h 4666800"/>
                    <a:gd name="connsiteX2" fmla="*/ 3729038 w 4185104"/>
                    <a:gd name="connsiteY2" fmla="*/ 3038474 h 4666800"/>
                    <a:gd name="connsiteX3" fmla="*/ 3395663 w 4185104"/>
                    <a:gd name="connsiteY3" fmla="*/ 4500561 h 4666800"/>
                    <a:gd name="connsiteX4" fmla="*/ 2786063 w 4185104"/>
                    <a:gd name="connsiteY4" fmla="*/ 4352924 h 4666800"/>
                    <a:gd name="connsiteX5" fmla="*/ 3109913 w 4185104"/>
                    <a:gd name="connsiteY5" fmla="*/ 2981324 h 4666800"/>
                    <a:gd name="connsiteX6" fmla="*/ 2351542 w 4185104"/>
                    <a:gd name="connsiteY6" fmla="*/ 2254251 h 4666800"/>
                    <a:gd name="connsiteX7" fmla="*/ 1781175 w 4185104"/>
                    <a:gd name="connsiteY7" fmla="*/ 2900362 h 4666800"/>
                    <a:gd name="connsiteX8" fmla="*/ 1366838 w 4185104"/>
                    <a:gd name="connsiteY8" fmla="*/ 3090862 h 4666800"/>
                    <a:gd name="connsiteX9" fmla="*/ 0 w 4185104"/>
                    <a:gd name="connsiteY9" fmla="*/ 3105151 h 4666800"/>
                    <a:gd name="connsiteX10" fmla="*/ 1134 w 4185104"/>
                    <a:gd name="connsiteY10" fmla="*/ 2463800 h 4666800"/>
                    <a:gd name="connsiteX11" fmla="*/ 1891846 w 4185104"/>
                    <a:gd name="connsiteY11" fmla="*/ 0 h 4666800"/>
                    <a:gd name="connsiteX0" fmla="*/ 1891846 w 4185104"/>
                    <a:gd name="connsiteY0" fmla="*/ 0 h 4709654"/>
                    <a:gd name="connsiteX1" fmla="*/ 4185104 w 4185104"/>
                    <a:gd name="connsiteY1" fmla="*/ 0 h 4709654"/>
                    <a:gd name="connsiteX2" fmla="*/ 3729038 w 4185104"/>
                    <a:gd name="connsiteY2" fmla="*/ 3038474 h 4709654"/>
                    <a:gd name="connsiteX3" fmla="*/ 3395663 w 4185104"/>
                    <a:gd name="connsiteY3" fmla="*/ 4500561 h 4709654"/>
                    <a:gd name="connsiteX4" fmla="*/ 2786063 w 4185104"/>
                    <a:gd name="connsiteY4" fmla="*/ 4352924 h 4709654"/>
                    <a:gd name="connsiteX5" fmla="*/ 3109913 w 4185104"/>
                    <a:gd name="connsiteY5" fmla="*/ 2981324 h 4709654"/>
                    <a:gd name="connsiteX6" fmla="*/ 2351542 w 4185104"/>
                    <a:gd name="connsiteY6" fmla="*/ 2254251 h 4709654"/>
                    <a:gd name="connsiteX7" fmla="*/ 1781175 w 4185104"/>
                    <a:gd name="connsiteY7" fmla="*/ 2900362 h 4709654"/>
                    <a:gd name="connsiteX8" fmla="*/ 1366838 w 4185104"/>
                    <a:gd name="connsiteY8" fmla="*/ 3090862 h 4709654"/>
                    <a:gd name="connsiteX9" fmla="*/ 0 w 4185104"/>
                    <a:gd name="connsiteY9" fmla="*/ 3105151 h 4709654"/>
                    <a:gd name="connsiteX10" fmla="*/ 1134 w 4185104"/>
                    <a:gd name="connsiteY10" fmla="*/ 2463800 h 4709654"/>
                    <a:gd name="connsiteX11" fmla="*/ 1891846 w 4185104"/>
                    <a:gd name="connsiteY11" fmla="*/ 0 h 4709654"/>
                    <a:gd name="connsiteX0" fmla="*/ 1891846 w 4185104"/>
                    <a:gd name="connsiteY0" fmla="*/ 0 h 4718045"/>
                    <a:gd name="connsiteX1" fmla="*/ 4185104 w 4185104"/>
                    <a:gd name="connsiteY1" fmla="*/ 0 h 4718045"/>
                    <a:gd name="connsiteX2" fmla="*/ 3729038 w 4185104"/>
                    <a:gd name="connsiteY2" fmla="*/ 3038474 h 4718045"/>
                    <a:gd name="connsiteX3" fmla="*/ 3395663 w 4185104"/>
                    <a:gd name="connsiteY3" fmla="*/ 4500561 h 4718045"/>
                    <a:gd name="connsiteX4" fmla="*/ 2786063 w 4185104"/>
                    <a:gd name="connsiteY4" fmla="*/ 4352924 h 4718045"/>
                    <a:gd name="connsiteX5" fmla="*/ 3109913 w 4185104"/>
                    <a:gd name="connsiteY5" fmla="*/ 2981324 h 4718045"/>
                    <a:gd name="connsiteX6" fmla="*/ 2351542 w 4185104"/>
                    <a:gd name="connsiteY6" fmla="*/ 2254251 h 4718045"/>
                    <a:gd name="connsiteX7" fmla="*/ 1781175 w 4185104"/>
                    <a:gd name="connsiteY7" fmla="*/ 2900362 h 4718045"/>
                    <a:gd name="connsiteX8" fmla="*/ 1366838 w 4185104"/>
                    <a:gd name="connsiteY8" fmla="*/ 3090862 h 4718045"/>
                    <a:gd name="connsiteX9" fmla="*/ 0 w 4185104"/>
                    <a:gd name="connsiteY9" fmla="*/ 3105151 h 4718045"/>
                    <a:gd name="connsiteX10" fmla="*/ 1134 w 4185104"/>
                    <a:gd name="connsiteY10" fmla="*/ 2463800 h 4718045"/>
                    <a:gd name="connsiteX11" fmla="*/ 1891846 w 4185104"/>
                    <a:gd name="connsiteY11" fmla="*/ 0 h 4718045"/>
                    <a:gd name="connsiteX0" fmla="*/ 1891846 w 4185104"/>
                    <a:gd name="connsiteY0" fmla="*/ 0 h 4718045"/>
                    <a:gd name="connsiteX1" fmla="*/ 4185104 w 4185104"/>
                    <a:gd name="connsiteY1" fmla="*/ 0 h 4718045"/>
                    <a:gd name="connsiteX2" fmla="*/ 3833813 w 4185104"/>
                    <a:gd name="connsiteY2" fmla="*/ 2357435 h 4718045"/>
                    <a:gd name="connsiteX3" fmla="*/ 3729038 w 4185104"/>
                    <a:gd name="connsiteY3" fmla="*/ 3038474 h 4718045"/>
                    <a:gd name="connsiteX4" fmla="*/ 3395663 w 4185104"/>
                    <a:gd name="connsiteY4" fmla="*/ 4500561 h 4718045"/>
                    <a:gd name="connsiteX5" fmla="*/ 2786063 w 4185104"/>
                    <a:gd name="connsiteY5" fmla="*/ 4352924 h 4718045"/>
                    <a:gd name="connsiteX6" fmla="*/ 3109913 w 4185104"/>
                    <a:gd name="connsiteY6" fmla="*/ 2981324 h 4718045"/>
                    <a:gd name="connsiteX7" fmla="*/ 2351542 w 4185104"/>
                    <a:gd name="connsiteY7" fmla="*/ 2254251 h 4718045"/>
                    <a:gd name="connsiteX8" fmla="*/ 1781175 w 4185104"/>
                    <a:gd name="connsiteY8" fmla="*/ 2900362 h 4718045"/>
                    <a:gd name="connsiteX9" fmla="*/ 1366838 w 4185104"/>
                    <a:gd name="connsiteY9" fmla="*/ 3090862 h 4718045"/>
                    <a:gd name="connsiteX10" fmla="*/ 0 w 4185104"/>
                    <a:gd name="connsiteY10" fmla="*/ 3105151 h 4718045"/>
                    <a:gd name="connsiteX11" fmla="*/ 1134 w 4185104"/>
                    <a:gd name="connsiteY11" fmla="*/ 2463800 h 4718045"/>
                    <a:gd name="connsiteX12" fmla="*/ 1891846 w 4185104"/>
                    <a:gd name="connsiteY12" fmla="*/ 0 h 4718045"/>
                    <a:gd name="connsiteX0" fmla="*/ 1891846 w 4185104"/>
                    <a:gd name="connsiteY0" fmla="*/ 0 h 4718045"/>
                    <a:gd name="connsiteX1" fmla="*/ 4185104 w 4185104"/>
                    <a:gd name="connsiteY1" fmla="*/ 0 h 4718045"/>
                    <a:gd name="connsiteX2" fmla="*/ 3690938 w 4185104"/>
                    <a:gd name="connsiteY2" fmla="*/ 2405060 h 4718045"/>
                    <a:gd name="connsiteX3" fmla="*/ 3729038 w 4185104"/>
                    <a:gd name="connsiteY3" fmla="*/ 3038474 h 4718045"/>
                    <a:gd name="connsiteX4" fmla="*/ 3395663 w 4185104"/>
                    <a:gd name="connsiteY4" fmla="*/ 4500561 h 4718045"/>
                    <a:gd name="connsiteX5" fmla="*/ 2786063 w 4185104"/>
                    <a:gd name="connsiteY5" fmla="*/ 4352924 h 4718045"/>
                    <a:gd name="connsiteX6" fmla="*/ 3109913 w 4185104"/>
                    <a:gd name="connsiteY6" fmla="*/ 2981324 h 4718045"/>
                    <a:gd name="connsiteX7" fmla="*/ 2351542 w 4185104"/>
                    <a:gd name="connsiteY7" fmla="*/ 2254251 h 4718045"/>
                    <a:gd name="connsiteX8" fmla="*/ 1781175 w 4185104"/>
                    <a:gd name="connsiteY8" fmla="*/ 2900362 h 4718045"/>
                    <a:gd name="connsiteX9" fmla="*/ 1366838 w 4185104"/>
                    <a:gd name="connsiteY9" fmla="*/ 3090862 h 4718045"/>
                    <a:gd name="connsiteX10" fmla="*/ 0 w 4185104"/>
                    <a:gd name="connsiteY10" fmla="*/ 3105151 h 4718045"/>
                    <a:gd name="connsiteX11" fmla="*/ 1134 w 4185104"/>
                    <a:gd name="connsiteY11" fmla="*/ 2463800 h 4718045"/>
                    <a:gd name="connsiteX12" fmla="*/ 1891846 w 4185104"/>
                    <a:gd name="connsiteY12" fmla="*/ 0 h 4718045"/>
                    <a:gd name="connsiteX0" fmla="*/ 1891846 w 4185104"/>
                    <a:gd name="connsiteY0" fmla="*/ 0 h 4718045"/>
                    <a:gd name="connsiteX1" fmla="*/ 4185104 w 4185104"/>
                    <a:gd name="connsiteY1" fmla="*/ 0 h 4718045"/>
                    <a:gd name="connsiteX2" fmla="*/ 3690938 w 4185104"/>
                    <a:gd name="connsiteY2" fmla="*/ 2405060 h 4718045"/>
                    <a:gd name="connsiteX3" fmla="*/ 3729038 w 4185104"/>
                    <a:gd name="connsiteY3" fmla="*/ 3038474 h 4718045"/>
                    <a:gd name="connsiteX4" fmla="*/ 3395663 w 4185104"/>
                    <a:gd name="connsiteY4" fmla="*/ 4500561 h 4718045"/>
                    <a:gd name="connsiteX5" fmla="*/ 2786063 w 4185104"/>
                    <a:gd name="connsiteY5" fmla="*/ 4352924 h 4718045"/>
                    <a:gd name="connsiteX6" fmla="*/ 3109913 w 4185104"/>
                    <a:gd name="connsiteY6" fmla="*/ 2981324 h 4718045"/>
                    <a:gd name="connsiteX7" fmla="*/ 2351542 w 4185104"/>
                    <a:gd name="connsiteY7" fmla="*/ 2254251 h 4718045"/>
                    <a:gd name="connsiteX8" fmla="*/ 1781175 w 4185104"/>
                    <a:gd name="connsiteY8" fmla="*/ 2900362 h 4718045"/>
                    <a:gd name="connsiteX9" fmla="*/ 1366838 w 4185104"/>
                    <a:gd name="connsiteY9" fmla="*/ 3090862 h 4718045"/>
                    <a:gd name="connsiteX10" fmla="*/ 0 w 4185104"/>
                    <a:gd name="connsiteY10" fmla="*/ 3105151 h 4718045"/>
                    <a:gd name="connsiteX11" fmla="*/ 1134 w 4185104"/>
                    <a:gd name="connsiteY11" fmla="*/ 2463800 h 4718045"/>
                    <a:gd name="connsiteX12" fmla="*/ 1891846 w 4185104"/>
                    <a:gd name="connsiteY12" fmla="*/ 0 h 4718045"/>
                    <a:gd name="connsiteX0" fmla="*/ 1891846 w 4185104"/>
                    <a:gd name="connsiteY0" fmla="*/ 0 h 4718045"/>
                    <a:gd name="connsiteX1" fmla="*/ 4185104 w 4185104"/>
                    <a:gd name="connsiteY1" fmla="*/ 0 h 4718045"/>
                    <a:gd name="connsiteX2" fmla="*/ 3690938 w 4185104"/>
                    <a:gd name="connsiteY2" fmla="*/ 2405060 h 4718045"/>
                    <a:gd name="connsiteX3" fmla="*/ 3729038 w 4185104"/>
                    <a:gd name="connsiteY3" fmla="*/ 3038474 h 4718045"/>
                    <a:gd name="connsiteX4" fmla="*/ 3395663 w 4185104"/>
                    <a:gd name="connsiteY4" fmla="*/ 4500561 h 4718045"/>
                    <a:gd name="connsiteX5" fmla="*/ 2786063 w 4185104"/>
                    <a:gd name="connsiteY5" fmla="*/ 4352924 h 4718045"/>
                    <a:gd name="connsiteX6" fmla="*/ 3109913 w 4185104"/>
                    <a:gd name="connsiteY6" fmla="*/ 2981324 h 4718045"/>
                    <a:gd name="connsiteX7" fmla="*/ 2351542 w 4185104"/>
                    <a:gd name="connsiteY7" fmla="*/ 2254251 h 4718045"/>
                    <a:gd name="connsiteX8" fmla="*/ 1781175 w 4185104"/>
                    <a:gd name="connsiteY8" fmla="*/ 2900362 h 4718045"/>
                    <a:gd name="connsiteX9" fmla="*/ 1366838 w 4185104"/>
                    <a:gd name="connsiteY9" fmla="*/ 3090862 h 4718045"/>
                    <a:gd name="connsiteX10" fmla="*/ 0 w 4185104"/>
                    <a:gd name="connsiteY10" fmla="*/ 3105151 h 4718045"/>
                    <a:gd name="connsiteX11" fmla="*/ 1134 w 4185104"/>
                    <a:gd name="connsiteY11" fmla="*/ 2463800 h 4718045"/>
                    <a:gd name="connsiteX12" fmla="*/ 1891846 w 4185104"/>
                    <a:gd name="connsiteY12" fmla="*/ 0 h 4718045"/>
                    <a:gd name="connsiteX0" fmla="*/ 1891846 w 4185104"/>
                    <a:gd name="connsiteY0" fmla="*/ 0 h 4718045"/>
                    <a:gd name="connsiteX1" fmla="*/ 4185104 w 4185104"/>
                    <a:gd name="connsiteY1" fmla="*/ 0 h 4718045"/>
                    <a:gd name="connsiteX2" fmla="*/ 3824288 w 4185104"/>
                    <a:gd name="connsiteY2" fmla="*/ 1704972 h 4718045"/>
                    <a:gd name="connsiteX3" fmla="*/ 3690938 w 4185104"/>
                    <a:gd name="connsiteY3" fmla="*/ 2405060 h 4718045"/>
                    <a:gd name="connsiteX4" fmla="*/ 3729038 w 4185104"/>
                    <a:gd name="connsiteY4" fmla="*/ 3038474 h 4718045"/>
                    <a:gd name="connsiteX5" fmla="*/ 3395663 w 4185104"/>
                    <a:gd name="connsiteY5" fmla="*/ 4500561 h 4718045"/>
                    <a:gd name="connsiteX6" fmla="*/ 2786063 w 4185104"/>
                    <a:gd name="connsiteY6" fmla="*/ 4352924 h 4718045"/>
                    <a:gd name="connsiteX7" fmla="*/ 3109913 w 4185104"/>
                    <a:gd name="connsiteY7" fmla="*/ 2981324 h 4718045"/>
                    <a:gd name="connsiteX8" fmla="*/ 2351542 w 4185104"/>
                    <a:gd name="connsiteY8" fmla="*/ 2254251 h 4718045"/>
                    <a:gd name="connsiteX9" fmla="*/ 1781175 w 4185104"/>
                    <a:gd name="connsiteY9" fmla="*/ 2900362 h 4718045"/>
                    <a:gd name="connsiteX10" fmla="*/ 1366838 w 4185104"/>
                    <a:gd name="connsiteY10" fmla="*/ 3090862 h 4718045"/>
                    <a:gd name="connsiteX11" fmla="*/ 0 w 4185104"/>
                    <a:gd name="connsiteY11" fmla="*/ 3105151 h 4718045"/>
                    <a:gd name="connsiteX12" fmla="*/ 1134 w 4185104"/>
                    <a:gd name="connsiteY12" fmla="*/ 2463800 h 4718045"/>
                    <a:gd name="connsiteX13" fmla="*/ 1891846 w 4185104"/>
                    <a:gd name="connsiteY13" fmla="*/ 0 h 4718045"/>
                    <a:gd name="connsiteX0" fmla="*/ 1891846 w 4185104"/>
                    <a:gd name="connsiteY0" fmla="*/ 0 h 4718045"/>
                    <a:gd name="connsiteX1" fmla="*/ 4185104 w 4185104"/>
                    <a:gd name="connsiteY1" fmla="*/ 0 h 4718045"/>
                    <a:gd name="connsiteX2" fmla="*/ 3062288 w 4185104"/>
                    <a:gd name="connsiteY2" fmla="*/ 1776410 h 4718045"/>
                    <a:gd name="connsiteX3" fmla="*/ 3690938 w 4185104"/>
                    <a:gd name="connsiteY3" fmla="*/ 2405060 h 4718045"/>
                    <a:gd name="connsiteX4" fmla="*/ 3729038 w 4185104"/>
                    <a:gd name="connsiteY4" fmla="*/ 3038474 h 4718045"/>
                    <a:gd name="connsiteX5" fmla="*/ 3395663 w 4185104"/>
                    <a:gd name="connsiteY5" fmla="*/ 4500561 h 4718045"/>
                    <a:gd name="connsiteX6" fmla="*/ 2786063 w 4185104"/>
                    <a:gd name="connsiteY6" fmla="*/ 4352924 h 4718045"/>
                    <a:gd name="connsiteX7" fmla="*/ 3109913 w 4185104"/>
                    <a:gd name="connsiteY7" fmla="*/ 2981324 h 4718045"/>
                    <a:gd name="connsiteX8" fmla="*/ 2351542 w 4185104"/>
                    <a:gd name="connsiteY8" fmla="*/ 2254251 h 4718045"/>
                    <a:gd name="connsiteX9" fmla="*/ 1781175 w 4185104"/>
                    <a:gd name="connsiteY9" fmla="*/ 2900362 h 4718045"/>
                    <a:gd name="connsiteX10" fmla="*/ 1366838 w 4185104"/>
                    <a:gd name="connsiteY10" fmla="*/ 3090862 h 4718045"/>
                    <a:gd name="connsiteX11" fmla="*/ 0 w 4185104"/>
                    <a:gd name="connsiteY11" fmla="*/ 3105151 h 4718045"/>
                    <a:gd name="connsiteX12" fmla="*/ 1134 w 4185104"/>
                    <a:gd name="connsiteY12" fmla="*/ 2463800 h 4718045"/>
                    <a:gd name="connsiteX13" fmla="*/ 1891846 w 4185104"/>
                    <a:gd name="connsiteY13" fmla="*/ 0 h 4718045"/>
                    <a:gd name="connsiteX0" fmla="*/ 1891846 w 4185104"/>
                    <a:gd name="connsiteY0" fmla="*/ 0 h 4718045"/>
                    <a:gd name="connsiteX1" fmla="*/ 4185104 w 4185104"/>
                    <a:gd name="connsiteY1" fmla="*/ 0 h 4718045"/>
                    <a:gd name="connsiteX2" fmla="*/ 3762375 w 4185104"/>
                    <a:gd name="connsiteY2" fmla="*/ 676272 h 4718045"/>
                    <a:gd name="connsiteX3" fmla="*/ 3062288 w 4185104"/>
                    <a:gd name="connsiteY3" fmla="*/ 1776410 h 4718045"/>
                    <a:gd name="connsiteX4" fmla="*/ 3690938 w 4185104"/>
                    <a:gd name="connsiteY4" fmla="*/ 2405060 h 4718045"/>
                    <a:gd name="connsiteX5" fmla="*/ 3729038 w 4185104"/>
                    <a:gd name="connsiteY5" fmla="*/ 3038474 h 4718045"/>
                    <a:gd name="connsiteX6" fmla="*/ 3395663 w 4185104"/>
                    <a:gd name="connsiteY6" fmla="*/ 4500561 h 4718045"/>
                    <a:gd name="connsiteX7" fmla="*/ 2786063 w 4185104"/>
                    <a:gd name="connsiteY7" fmla="*/ 4352924 h 4718045"/>
                    <a:gd name="connsiteX8" fmla="*/ 3109913 w 4185104"/>
                    <a:gd name="connsiteY8" fmla="*/ 2981324 h 4718045"/>
                    <a:gd name="connsiteX9" fmla="*/ 2351542 w 4185104"/>
                    <a:gd name="connsiteY9" fmla="*/ 2254251 h 4718045"/>
                    <a:gd name="connsiteX10" fmla="*/ 1781175 w 4185104"/>
                    <a:gd name="connsiteY10" fmla="*/ 2900362 h 4718045"/>
                    <a:gd name="connsiteX11" fmla="*/ 1366838 w 4185104"/>
                    <a:gd name="connsiteY11" fmla="*/ 3090862 h 4718045"/>
                    <a:gd name="connsiteX12" fmla="*/ 0 w 4185104"/>
                    <a:gd name="connsiteY12" fmla="*/ 3105151 h 4718045"/>
                    <a:gd name="connsiteX13" fmla="*/ 1134 w 4185104"/>
                    <a:gd name="connsiteY13" fmla="*/ 2463800 h 4718045"/>
                    <a:gd name="connsiteX14" fmla="*/ 1891846 w 4185104"/>
                    <a:gd name="connsiteY14" fmla="*/ 0 h 4718045"/>
                    <a:gd name="connsiteX0" fmla="*/ 1891846 w 4185104"/>
                    <a:gd name="connsiteY0" fmla="*/ 0 h 4718045"/>
                    <a:gd name="connsiteX1" fmla="*/ 4185104 w 4185104"/>
                    <a:gd name="connsiteY1" fmla="*/ 0 h 4718045"/>
                    <a:gd name="connsiteX2" fmla="*/ 3757613 w 4185104"/>
                    <a:gd name="connsiteY2" fmla="*/ 976310 h 4718045"/>
                    <a:gd name="connsiteX3" fmla="*/ 3062288 w 4185104"/>
                    <a:gd name="connsiteY3" fmla="*/ 1776410 h 4718045"/>
                    <a:gd name="connsiteX4" fmla="*/ 3690938 w 4185104"/>
                    <a:gd name="connsiteY4" fmla="*/ 2405060 h 4718045"/>
                    <a:gd name="connsiteX5" fmla="*/ 3729038 w 4185104"/>
                    <a:gd name="connsiteY5" fmla="*/ 3038474 h 4718045"/>
                    <a:gd name="connsiteX6" fmla="*/ 3395663 w 4185104"/>
                    <a:gd name="connsiteY6" fmla="*/ 4500561 h 4718045"/>
                    <a:gd name="connsiteX7" fmla="*/ 2786063 w 4185104"/>
                    <a:gd name="connsiteY7" fmla="*/ 4352924 h 4718045"/>
                    <a:gd name="connsiteX8" fmla="*/ 3109913 w 4185104"/>
                    <a:gd name="connsiteY8" fmla="*/ 2981324 h 4718045"/>
                    <a:gd name="connsiteX9" fmla="*/ 2351542 w 4185104"/>
                    <a:gd name="connsiteY9" fmla="*/ 2254251 h 4718045"/>
                    <a:gd name="connsiteX10" fmla="*/ 1781175 w 4185104"/>
                    <a:gd name="connsiteY10" fmla="*/ 2900362 h 4718045"/>
                    <a:gd name="connsiteX11" fmla="*/ 1366838 w 4185104"/>
                    <a:gd name="connsiteY11" fmla="*/ 3090862 h 4718045"/>
                    <a:gd name="connsiteX12" fmla="*/ 0 w 4185104"/>
                    <a:gd name="connsiteY12" fmla="*/ 3105151 h 4718045"/>
                    <a:gd name="connsiteX13" fmla="*/ 1134 w 4185104"/>
                    <a:gd name="connsiteY13" fmla="*/ 2463800 h 4718045"/>
                    <a:gd name="connsiteX14" fmla="*/ 1891846 w 4185104"/>
                    <a:gd name="connsiteY14" fmla="*/ 0 h 4718045"/>
                    <a:gd name="connsiteX0" fmla="*/ 1891846 w 4085091"/>
                    <a:gd name="connsiteY0" fmla="*/ 0 h 4718045"/>
                    <a:gd name="connsiteX1" fmla="*/ 4085091 w 4085091"/>
                    <a:gd name="connsiteY1" fmla="*/ 1314450 h 4718045"/>
                    <a:gd name="connsiteX2" fmla="*/ 3757613 w 4085091"/>
                    <a:gd name="connsiteY2" fmla="*/ 976310 h 4718045"/>
                    <a:gd name="connsiteX3" fmla="*/ 3062288 w 4085091"/>
                    <a:gd name="connsiteY3" fmla="*/ 1776410 h 4718045"/>
                    <a:gd name="connsiteX4" fmla="*/ 3690938 w 4085091"/>
                    <a:gd name="connsiteY4" fmla="*/ 2405060 h 4718045"/>
                    <a:gd name="connsiteX5" fmla="*/ 3729038 w 4085091"/>
                    <a:gd name="connsiteY5" fmla="*/ 3038474 h 4718045"/>
                    <a:gd name="connsiteX6" fmla="*/ 3395663 w 4085091"/>
                    <a:gd name="connsiteY6" fmla="*/ 4500561 h 4718045"/>
                    <a:gd name="connsiteX7" fmla="*/ 2786063 w 4085091"/>
                    <a:gd name="connsiteY7" fmla="*/ 4352924 h 4718045"/>
                    <a:gd name="connsiteX8" fmla="*/ 3109913 w 4085091"/>
                    <a:gd name="connsiteY8" fmla="*/ 2981324 h 4718045"/>
                    <a:gd name="connsiteX9" fmla="*/ 2351542 w 4085091"/>
                    <a:gd name="connsiteY9" fmla="*/ 2254251 h 4718045"/>
                    <a:gd name="connsiteX10" fmla="*/ 1781175 w 4085091"/>
                    <a:gd name="connsiteY10" fmla="*/ 2900362 h 4718045"/>
                    <a:gd name="connsiteX11" fmla="*/ 1366838 w 4085091"/>
                    <a:gd name="connsiteY11" fmla="*/ 3090862 h 4718045"/>
                    <a:gd name="connsiteX12" fmla="*/ 0 w 4085091"/>
                    <a:gd name="connsiteY12" fmla="*/ 3105151 h 4718045"/>
                    <a:gd name="connsiteX13" fmla="*/ 1134 w 4085091"/>
                    <a:gd name="connsiteY13" fmla="*/ 2463800 h 4718045"/>
                    <a:gd name="connsiteX14" fmla="*/ 1891846 w 4085091"/>
                    <a:gd name="connsiteY14" fmla="*/ 0 h 4718045"/>
                    <a:gd name="connsiteX0" fmla="*/ 1891846 w 4085091"/>
                    <a:gd name="connsiteY0" fmla="*/ 0 h 4718045"/>
                    <a:gd name="connsiteX1" fmla="*/ 3228976 w 4085091"/>
                    <a:gd name="connsiteY1" fmla="*/ 790572 h 4718045"/>
                    <a:gd name="connsiteX2" fmla="*/ 4085091 w 4085091"/>
                    <a:gd name="connsiteY2" fmla="*/ 1314450 h 4718045"/>
                    <a:gd name="connsiteX3" fmla="*/ 3757613 w 4085091"/>
                    <a:gd name="connsiteY3" fmla="*/ 976310 h 4718045"/>
                    <a:gd name="connsiteX4" fmla="*/ 3062288 w 4085091"/>
                    <a:gd name="connsiteY4" fmla="*/ 1776410 h 4718045"/>
                    <a:gd name="connsiteX5" fmla="*/ 3690938 w 4085091"/>
                    <a:gd name="connsiteY5" fmla="*/ 2405060 h 4718045"/>
                    <a:gd name="connsiteX6" fmla="*/ 3729038 w 4085091"/>
                    <a:gd name="connsiteY6" fmla="*/ 3038474 h 4718045"/>
                    <a:gd name="connsiteX7" fmla="*/ 3395663 w 4085091"/>
                    <a:gd name="connsiteY7" fmla="*/ 4500561 h 4718045"/>
                    <a:gd name="connsiteX8" fmla="*/ 2786063 w 4085091"/>
                    <a:gd name="connsiteY8" fmla="*/ 4352924 h 4718045"/>
                    <a:gd name="connsiteX9" fmla="*/ 3109913 w 4085091"/>
                    <a:gd name="connsiteY9" fmla="*/ 2981324 h 4718045"/>
                    <a:gd name="connsiteX10" fmla="*/ 2351542 w 4085091"/>
                    <a:gd name="connsiteY10" fmla="*/ 2254251 h 4718045"/>
                    <a:gd name="connsiteX11" fmla="*/ 1781175 w 4085091"/>
                    <a:gd name="connsiteY11" fmla="*/ 2900362 h 4718045"/>
                    <a:gd name="connsiteX12" fmla="*/ 1366838 w 4085091"/>
                    <a:gd name="connsiteY12" fmla="*/ 3090862 h 4718045"/>
                    <a:gd name="connsiteX13" fmla="*/ 0 w 4085091"/>
                    <a:gd name="connsiteY13" fmla="*/ 3105151 h 4718045"/>
                    <a:gd name="connsiteX14" fmla="*/ 1134 w 4085091"/>
                    <a:gd name="connsiteY14" fmla="*/ 2463800 h 4718045"/>
                    <a:gd name="connsiteX15" fmla="*/ 1891846 w 4085091"/>
                    <a:gd name="connsiteY15" fmla="*/ 0 h 4718045"/>
                    <a:gd name="connsiteX0" fmla="*/ 1891846 w 4085091"/>
                    <a:gd name="connsiteY0" fmla="*/ 0 h 4718045"/>
                    <a:gd name="connsiteX1" fmla="*/ 3895726 w 4085091"/>
                    <a:gd name="connsiteY1" fmla="*/ 290510 h 4718045"/>
                    <a:gd name="connsiteX2" fmla="*/ 4085091 w 4085091"/>
                    <a:gd name="connsiteY2" fmla="*/ 1314450 h 4718045"/>
                    <a:gd name="connsiteX3" fmla="*/ 3757613 w 4085091"/>
                    <a:gd name="connsiteY3" fmla="*/ 976310 h 4718045"/>
                    <a:gd name="connsiteX4" fmla="*/ 3062288 w 4085091"/>
                    <a:gd name="connsiteY4" fmla="*/ 1776410 h 4718045"/>
                    <a:gd name="connsiteX5" fmla="*/ 3690938 w 4085091"/>
                    <a:gd name="connsiteY5" fmla="*/ 2405060 h 4718045"/>
                    <a:gd name="connsiteX6" fmla="*/ 3729038 w 4085091"/>
                    <a:gd name="connsiteY6" fmla="*/ 3038474 h 4718045"/>
                    <a:gd name="connsiteX7" fmla="*/ 3395663 w 4085091"/>
                    <a:gd name="connsiteY7" fmla="*/ 4500561 h 4718045"/>
                    <a:gd name="connsiteX8" fmla="*/ 2786063 w 4085091"/>
                    <a:gd name="connsiteY8" fmla="*/ 4352924 h 4718045"/>
                    <a:gd name="connsiteX9" fmla="*/ 3109913 w 4085091"/>
                    <a:gd name="connsiteY9" fmla="*/ 2981324 h 4718045"/>
                    <a:gd name="connsiteX10" fmla="*/ 2351542 w 4085091"/>
                    <a:gd name="connsiteY10" fmla="*/ 2254251 h 4718045"/>
                    <a:gd name="connsiteX11" fmla="*/ 1781175 w 4085091"/>
                    <a:gd name="connsiteY11" fmla="*/ 2900362 h 4718045"/>
                    <a:gd name="connsiteX12" fmla="*/ 1366838 w 4085091"/>
                    <a:gd name="connsiteY12" fmla="*/ 3090862 h 4718045"/>
                    <a:gd name="connsiteX13" fmla="*/ 0 w 4085091"/>
                    <a:gd name="connsiteY13" fmla="*/ 3105151 h 4718045"/>
                    <a:gd name="connsiteX14" fmla="*/ 1134 w 4085091"/>
                    <a:gd name="connsiteY14" fmla="*/ 2463800 h 4718045"/>
                    <a:gd name="connsiteX15" fmla="*/ 1891846 w 4085091"/>
                    <a:gd name="connsiteY15" fmla="*/ 0 h 4718045"/>
                    <a:gd name="connsiteX0" fmla="*/ 1891846 w 4227966"/>
                    <a:gd name="connsiteY0" fmla="*/ 0 h 4718045"/>
                    <a:gd name="connsiteX1" fmla="*/ 3895726 w 4227966"/>
                    <a:gd name="connsiteY1" fmla="*/ 290510 h 4718045"/>
                    <a:gd name="connsiteX2" fmla="*/ 4227966 w 4227966"/>
                    <a:gd name="connsiteY2" fmla="*/ 1419225 h 4718045"/>
                    <a:gd name="connsiteX3" fmla="*/ 3757613 w 4227966"/>
                    <a:gd name="connsiteY3" fmla="*/ 976310 h 4718045"/>
                    <a:gd name="connsiteX4" fmla="*/ 3062288 w 4227966"/>
                    <a:gd name="connsiteY4" fmla="*/ 1776410 h 4718045"/>
                    <a:gd name="connsiteX5" fmla="*/ 3690938 w 4227966"/>
                    <a:gd name="connsiteY5" fmla="*/ 2405060 h 4718045"/>
                    <a:gd name="connsiteX6" fmla="*/ 3729038 w 4227966"/>
                    <a:gd name="connsiteY6" fmla="*/ 3038474 h 4718045"/>
                    <a:gd name="connsiteX7" fmla="*/ 3395663 w 4227966"/>
                    <a:gd name="connsiteY7" fmla="*/ 4500561 h 4718045"/>
                    <a:gd name="connsiteX8" fmla="*/ 2786063 w 4227966"/>
                    <a:gd name="connsiteY8" fmla="*/ 4352924 h 4718045"/>
                    <a:gd name="connsiteX9" fmla="*/ 3109913 w 4227966"/>
                    <a:gd name="connsiteY9" fmla="*/ 2981324 h 4718045"/>
                    <a:gd name="connsiteX10" fmla="*/ 2351542 w 4227966"/>
                    <a:gd name="connsiteY10" fmla="*/ 2254251 h 4718045"/>
                    <a:gd name="connsiteX11" fmla="*/ 1781175 w 4227966"/>
                    <a:gd name="connsiteY11" fmla="*/ 2900362 h 4718045"/>
                    <a:gd name="connsiteX12" fmla="*/ 1366838 w 4227966"/>
                    <a:gd name="connsiteY12" fmla="*/ 3090862 h 4718045"/>
                    <a:gd name="connsiteX13" fmla="*/ 0 w 4227966"/>
                    <a:gd name="connsiteY13" fmla="*/ 3105151 h 4718045"/>
                    <a:gd name="connsiteX14" fmla="*/ 1134 w 4227966"/>
                    <a:gd name="connsiteY14" fmla="*/ 2463800 h 4718045"/>
                    <a:gd name="connsiteX15" fmla="*/ 1891846 w 4227966"/>
                    <a:gd name="connsiteY15" fmla="*/ 0 h 4718045"/>
                    <a:gd name="connsiteX0" fmla="*/ 1891846 w 4227966"/>
                    <a:gd name="connsiteY0" fmla="*/ 0 h 4718045"/>
                    <a:gd name="connsiteX1" fmla="*/ 3895726 w 4227966"/>
                    <a:gd name="connsiteY1" fmla="*/ 290510 h 4718045"/>
                    <a:gd name="connsiteX2" fmla="*/ 4227966 w 4227966"/>
                    <a:gd name="connsiteY2" fmla="*/ 1419225 h 4718045"/>
                    <a:gd name="connsiteX3" fmla="*/ 3771900 w 4227966"/>
                    <a:gd name="connsiteY3" fmla="*/ 957260 h 4718045"/>
                    <a:gd name="connsiteX4" fmla="*/ 3062288 w 4227966"/>
                    <a:gd name="connsiteY4" fmla="*/ 1776410 h 4718045"/>
                    <a:gd name="connsiteX5" fmla="*/ 3690938 w 4227966"/>
                    <a:gd name="connsiteY5" fmla="*/ 2405060 h 4718045"/>
                    <a:gd name="connsiteX6" fmla="*/ 3729038 w 4227966"/>
                    <a:gd name="connsiteY6" fmla="*/ 3038474 h 4718045"/>
                    <a:gd name="connsiteX7" fmla="*/ 3395663 w 4227966"/>
                    <a:gd name="connsiteY7" fmla="*/ 4500561 h 4718045"/>
                    <a:gd name="connsiteX8" fmla="*/ 2786063 w 4227966"/>
                    <a:gd name="connsiteY8" fmla="*/ 4352924 h 4718045"/>
                    <a:gd name="connsiteX9" fmla="*/ 3109913 w 4227966"/>
                    <a:gd name="connsiteY9" fmla="*/ 2981324 h 4718045"/>
                    <a:gd name="connsiteX10" fmla="*/ 2351542 w 4227966"/>
                    <a:gd name="connsiteY10" fmla="*/ 2254251 h 4718045"/>
                    <a:gd name="connsiteX11" fmla="*/ 1781175 w 4227966"/>
                    <a:gd name="connsiteY11" fmla="*/ 2900362 h 4718045"/>
                    <a:gd name="connsiteX12" fmla="*/ 1366838 w 4227966"/>
                    <a:gd name="connsiteY12" fmla="*/ 3090862 h 4718045"/>
                    <a:gd name="connsiteX13" fmla="*/ 0 w 4227966"/>
                    <a:gd name="connsiteY13" fmla="*/ 3105151 h 4718045"/>
                    <a:gd name="connsiteX14" fmla="*/ 1134 w 4227966"/>
                    <a:gd name="connsiteY14" fmla="*/ 2463800 h 4718045"/>
                    <a:gd name="connsiteX15" fmla="*/ 1891846 w 4227966"/>
                    <a:gd name="connsiteY15" fmla="*/ 0 h 4718045"/>
                    <a:gd name="connsiteX0" fmla="*/ 1891846 w 4227966"/>
                    <a:gd name="connsiteY0" fmla="*/ 0 h 4718045"/>
                    <a:gd name="connsiteX1" fmla="*/ 3895726 w 4227966"/>
                    <a:gd name="connsiteY1" fmla="*/ 290510 h 4718045"/>
                    <a:gd name="connsiteX2" fmla="*/ 3976688 w 4227966"/>
                    <a:gd name="connsiteY2" fmla="*/ 614360 h 4718045"/>
                    <a:gd name="connsiteX3" fmla="*/ 4227966 w 4227966"/>
                    <a:gd name="connsiteY3" fmla="*/ 1419225 h 4718045"/>
                    <a:gd name="connsiteX4" fmla="*/ 3771900 w 4227966"/>
                    <a:gd name="connsiteY4" fmla="*/ 957260 h 4718045"/>
                    <a:gd name="connsiteX5" fmla="*/ 3062288 w 4227966"/>
                    <a:gd name="connsiteY5" fmla="*/ 1776410 h 4718045"/>
                    <a:gd name="connsiteX6" fmla="*/ 3690938 w 4227966"/>
                    <a:gd name="connsiteY6" fmla="*/ 2405060 h 4718045"/>
                    <a:gd name="connsiteX7" fmla="*/ 3729038 w 4227966"/>
                    <a:gd name="connsiteY7" fmla="*/ 3038474 h 4718045"/>
                    <a:gd name="connsiteX8" fmla="*/ 3395663 w 4227966"/>
                    <a:gd name="connsiteY8" fmla="*/ 4500561 h 4718045"/>
                    <a:gd name="connsiteX9" fmla="*/ 2786063 w 4227966"/>
                    <a:gd name="connsiteY9" fmla="*/ 4352924 h 4718045"/>
                    <a:gd name="connsiteX10" fmla="*/ 3109913 w 4227966"/>
                    <a:gd name="connsiteY10" fmla="*/ 2981324 h 4718045"/>
                    <a:gd name="connsiteX11" fmla="*/ 2351542 w 4227966"/>
                    <a:gd name="connsiteY11" fmla="*/ 2254251 h 4718045"/>
                    <a:gd name="connsiteX12" fmla="*/ 1781175 w 4227966"/>
                    <a:gd name="connsiteY12" fmla="*/ 2900362 h 4718045"/>
                    <a:gd name="connsiteX13" fmla="*/ 1366838 w 4227966"/>
                    <a:gd name="connsiteY13" fmla="*/ 3090862 h 4718045"/>
                    <a:gd name="connsiteX14" fmla="*/ 0 w 4227966"/>
                    <a:gd name="connsiteY14" fmla="*/ 3105151 h 4718045"/>
                    <a:gd name="connsiteX15" fmla="*/ 1134 w 4227966"/>
                    <a:gd name="connsiteY15" fmla="*/ 2463800 h 4718045"/>
                    <a:gd name="connsiteX16" fmla="*/ 1891846 w 4227966"/>
                    <a:gd name="connsiteY16" fmla="*/ 0 h 4718045"/>
                    <a:gd name="connsiteX0" fmla="*/ 1891846 w 4638675"/>
                    <a:gd name="connsiteY0" fmla="*/ 0 h 4718045"/>
                    <a:gd name="connsiteX1" fmla="*/ 3895726 w 4638675"/>
                    <a:gd name="connsiteY1" fmla="*/ 290510 h 4718045"/>
                    <a:gd name="connsiteX2" fmla="*/ 4638675 w 4638675"/>
                    <a:gd name="connsiteY2" fmla="*/ 1400172 h 4718045"/>
                    <a:gd name="connsiteX3" fmla="*/ 4227966 w 4638675"/>
                    <a:gd name="connsiteY3" fmla="*/ 1419225 h 4718045"/>
                    <a:gd name="connsiteX4" fmla="*/ 3771900 w 4638675"/>
                    <a:gd name="connsiteY4" fmla="*/ 957260 h 4718045"/>
                    <a:gd name="connsiteX5" fmla="*/ 3062288 w 4638675"/>
                    <a:gd name="connsiteY5" fmla="*/ 1776410 h 4718045"/>
                    <a:gd name="connsiteX6" fmla="*/ 3690938 w 4638675"/>
                    <a:gd name="connsiteY6" fmla="*/ 2405060 h 4718045"/>
                    <a:gd name="connsiteX7" fmla="*/ 3729038 w 4638675"/>
                    <a:gd name="connsiteY7" fmla="*/ 3038474 h 4718045"/>
                    <a:gd name="connsiteX8" fmla="*/ 3395663 w 4638675"/>
                    <a:gd name="connsiteY8" fmla="*/ 4500561 h 4718045"/>
                    <a:gd name="connsiteX9" fmla="*/ 2786063 w 4638675"/>
                    <a:gd name="connsiteY9" fmla="*/ 4352924 h 4718045"/>
                    <a:gd name="connsiteX10" fmla="*/ 3109913 w 4638675"/>
                    <a:gd name="connsiteY10" fmla="*/ 2981324 h 4718045"/>
                    <a:gd name="connsiteX11" fmla="*/ 2351542 w 4638675"/>
                    <a:gd name="connsiteY11" fmla="*/ 2254251 h 4718045"/>
                    <a:gd name="connsiteX12" fmla="*/ 1781175 w 4638675"/>
                    <a:gd name="connsiteY12" fmla="*/ 2900362 h 4718045"/>
                    <a:gd name="connsiteX13" fmla="*/ 1366838 w 4638675"/>
                    <a:gd name="connsiteY13" fmla="*/ 3090862 h 4718045"/>
                    <a:gd name="connsiteX14" fmla="*/ 0 w 4638675"/>
                    <a:gd name="connsiteY14" fmla="*/ 3105151 h 4718045"/>
                    <a:gd name="connsiteX15" fmla="*/ 1134 w 4638675"/>
                    <a:gd name="connsiteY15" fmla="*/ 2463800 h 4718045"/>
                    <a:gd name="connsiteX16" fmla="*/ 1891846 w 4638675"/>
                    <a:gd name="connsiteY16" fmla="*/ 0 h 4718045"/>
                    <a:gd name="connsiteX0" fmla="*/ 1891846 w 4638675"/>
                    <a:gd name="connsiteY0" fmla="*/ 0 h 4718045"/>
                    <a:gd name="connsiteX1" fmla="*/ 3895726 w 4638675"/>
                    <a:gd name="connsiteY1" fmla="*/ 290510 h 4718045"/>
                    <a:gd name="connsiteX2" fmla="*/ 4638675 w 4638675"/>
                    <a:gd name="connsiteY2" fmla="*/ 1400172 h 4718045"/>
                    <a:gd name="connsiteX3" fmla="*/ 4227966 w 4638675"/>
                    <a:gd name="connsiteY3" fmla="*/ 1419225 h 4718045"/>
                    <a:gd name="connsiteX4" fmla="*/ 3771900 w 4638675"/>
                    <a:gd name="connsiteY4" fmla="*/ 957260 h 4718045"/>
                    <a:gd name="connsiteX5" fmla="*/ 3062288 w 4638675"/>
                    <a:gd name="connsiteY5" fmla="*/ 1776410 h 4718045"/>
                    <a:gd name="connsiteX6" fmla="*/ 3690938 w 4638675"/>
                    <a:gd name="connsiteY6" fmla="*/ 2405060 h 4718045"/>
                    <a:gd name="connsiteX7" fmla="*/ 3729038 w 4638675"/>
                    <a:gd name="connsiteY7" fmla="*/ 3038474 h 4718045"/>
                    <a:gd name="connsiteX8" fmla="*/ 3395663 w 4638675"/>
                    <a:gd name="connsiteY8" fmla="*/ 4500561 h 4718045"/>
                    <a:gd name="connsiteX9" fmla="*/ 2786063 w 4638675"/>
                    <a:gd name="connsiteY9" fmla="*/ 4352924 h 4718045"/>
                    <a:gd name="connsiteX10" fmla="*/ 3109913 w 4638675"/>
                    <a:gd name="connsiteY10" fmla="*/ 2981324 h 4718045"/>
                    <a:gd name="connsiteX11" fmla="*/ 2351542 w 4638675"/>
                    <a:gd name="connsiteY11" fmla="*/ 2254251 h 4718045"/>
                    <a:gd name="connsiteX12" fmla="*/ 1781175 w 4638675"/>
                    <a:gd name="connsiteY12" fmla="*/ 2900362 h 4718045"/>
                    <a:gd name="connsiteX13" fmla="*/ 1366838 w 4638675"/>
                    <a:gd name="connsiteY13" fmla="*/ 3090862 h 4718045"/>
                    <a:gd name="connsiteX14" fmla="*/ 0 w 4638675"/>
                    <a:gd name="connsiteY14" fmla="*/ 3105151 h 4718045"/>
                    <a:gd name="connsiteX15" fmla="*/ 1134 w 4638675"/>
                    <a:gd name="connsiteY15" fmla="*/ 2463800 h 4718045"/>
                    <a:gd name="connsiteX16" fmla="*/ 1891846 w 4638675"/>
                    <a:gd name="connsiteY16" fmla="*/ 0 h 4718045"/>
                    <a:gd name="connsiteX0" fmla="*/ 1891846 w 4638675"/>
                    <a:gd name="connsiteY0" fmla="*/ 0 h 4718045"/>
                    <a:gd name="connsiteX1" fmla="*/ 3895726 w 4638675"/>
                    <a:gd name="connsiteY1" fmla="*/ 290510 h 4718045"/>
                    <a:gd name="connsiteX2" fmla="*/ 4638675 w 4638675"/>
                    <a:gd name="connsiteY2" fmla="*/ 1400172 h 4718045"/>
                    <a:gd name="connsiteX3" fmla="*/ 4227966 w 4638675"/>
                    <a:gd name="connsiteY3" fmla="*/ 1419225 h 4718045"/>
                    <a:gd name="connsiteX4" fmla="*/ 3771900 w 4638675"/>
                    <a:gd name="connsiteY4" fmla="*/ 957260 h 4718045"/>
                    <a:gd name="connsiteX5" fmla="*/ 3062288 w 4638675"/>
                    <a:gd name="connsiteY5" fmla="*/ 1776410 h 4718045"/>
                    <a:gd name="connsiteX6" fmla="*/ 3690938 w 4638675"/>
                    <a:gd name="connsiteY6" fmla="*/ 2405060 h 4718045"/>
                    <a:gd name="connsiteX7" fmla="*/ 3729038 w 4638675"/>
                    <a:gd name="connsiteY7" fmla="*/ 3038474 h 4718045"/>
                    <a:gd name="connsiteX8" fmla="*/ 3395663 w 4638675"/>
                    <a:gd name="connsiteY8" fmla="*/ 4500561 h 4718045"/>
                    <a:gd name="connsiteX9" fmla="*/ 2786063 w 4638675"/>
                    <a:gd name="connsiteY9" fmla="*/ 4352924 h 4718045"/>
                    <a:gd name="connsiteX10" fmla="*/ 3109913 w 4638675"/>
                    <a:gd name="connsiteY10" fmla="*/ 2981324 h 4718045"/>
                    <a:gd name="connsiteX11" fmla="*/ 2351542 w 4638675"/>
                    <a:gd name="connsiteY11" fmla="*/ 2254251 h 4718045"/>
                    <a:gd name="connsiteX12" fmla="*/ 1781175 w 4638675"/>
                    <a:gd name="connsiteY12" fmla="*/ 2900362 h 4718045"/>
                    <a:gd name="connsiteX13" fmla="*/ 1366838 w 4638675"/>
                    <a:gd name="connsiteY13" fmla="*/ 3090862 h 4718045"/>
                    <a:gd name="connsiteX14" fmla="*/ 0 w 4638675"/>
                    <a:gd name="connsiteY14" fmla="*/ 3105151 h 4718045"/>
                    <a:gd name="connsiteX15" fmla="*/ 1134 w 4638675"/>
                    <a:gd name="connsiteY15" fmla="*/ 2463800 h 4718045"/>
                    <a:gd name="connsiteX16" fmla="*/ 1891846 w 4638675"/>
                    <a:gd name="connsiteY16" fmla="*/ 0 h 4718045"/>
                    <a:gd name="connsiteX0" fmla="*/ 1891846 w 4638675"/>
                    <a:gd name="connsiteY0" fmla="*/ 0 h 4718045"/>
                    <a:gd name="connsiteX1" fmla="*/ 3895726 w 4638675"/>
                    <a:gd name="connsiteY1" fmla="*/ 290510 h 4718045"/>
                    <a:gd name="connsiteX2" fmla="*/ 4638675 w 4638675"/>
                    <a:gd name="connsiteY2" fmla="*/ 1400172 h 4718045"/>
                    <a:gd name="connsiteX3" fmla="*/ 4227966 w 4638675"/>
                    <a:gd name="connsiteY3" fmla="*/ 1419225 h 4718045"/>
                    <a:gd name="connsiteX4" fmla="*/ 3771900 w 4638675"/>
                    <a:gd name="connsiteY4" fmla="*/ 957260 h 4718045"/>
                    <a:gd name="connsiteX5" fmla="*/ 3062288 w 4638675"/>
                    <a:gd name="connsiteY5" fmla="*/ 1776410 h 4718045"/>
                    <a:gd name="connsiteX6" fmla="*/ 3690938 w 4638675"/>
                    <a:gd name="connsiteY6" fmla="*/ 2405060 h 4718045"/>
                    <a:gd name="connsiteX7" fmla="*/ 3729038 w 4638675"/>
                    <a:gd name="connsiteY7" fmla="*/ 3038474 h 4718045"/>
                    <a:gd name="connsiteX8" fmla="*/ 3395663 w 4638675"/>
                    <a:gd name="connsiteY8" fmla="*/ 4500561 h 4718045"/>
                    <a:gd name="connsiteX9" fmla="*/ 2786063 w 4638675"/>
                    <a:gd name="connsiteY9" fmla="*/ 4352924 h 4718045"/>
                    <a:gd name="connsiteX10" fmla="*/ 3109913 w 4638675"/>
                    <a:gd name="connsiteY10" fmla="*/ 2981324 h 4718045"/>
                    <a:gd name="connsiteX11" fmla="*/ 2351542 w 4638675"/>
                    <a:gd name="connsiteY11" fmla="*/ 2254251 h 4718045"/>
                    <a:gd name="connsiteX12" fmla="*/ 1781175 w 4638675"/>
                    <a:gd name="connsiteY12" fmla="*/ 2900362 h 4718045"/>
                    <a:gd name="connsiteX13" fmla="*/ 1366838 w 4638675"/>
                    <a:gd name="connsiteY13" fmla="*/ 3090862 h 4718045"/>
                    <a:gd name="connsiteX14" fmla="*/ 0 w 4638675"/>
                    <a:gd name="connsiteY14" fmla="*/ 3105151 h 4718045"/>
                    <a:gd name="connsiteX15" fmla="*/ 1134 w 4638675"/>
                    <a:gd name="connsiteY15" fmla="*/ 2463800 h 4718045"/>
                    <a:gd name="connsiteX16" fmla="*/ 1891846 w 4638675"/>
                    <a:gd name="connsiteY16" fmla="*/ 0 h 4718045"/>
                    <a:gd name="connsiteX0" fmla="*/ 1891846 w 4638675"/>
                    <a:gd name="connsiteY0" fmla="*/ 0 h 4718045"/>
                    <a:gd name="connsiteX1" fmla="*/ 3895726 w 4638675"/>
                    <a:gd name="connsiteY1" fmla="*/ 290510 h 4718045"/>
                    <a:gd name="connsiteX2" fmla="*/ 4452938 w 4638675"/>
                    <a:gd name="connsiteY2" fmla="*/ 1128710 h 4718045"/>
                    <a:gd name="connsiteX3" fmla="*/ 4638675 w 4638675"/>
                    <a:gd name="connsiteY3" fmla="*/ 1400172 h 4718045"/>
                    <a:gd name="connsiteX4" fmla="*/ 4227966 w 4638675"/>
                    <a:gd name="connsiteY4" fmla="*/ 1419225 h 4718045"/>
                    <a:gd name="connsiteX5" fmla="*/ 3771900 w 4638675"/>
                    <a:gd name="connsiteY5" fmla="*/ 957260 h 4718045"/>
                    <a:gd name="connsiteX6" fmla="*/ 3062288 w 4638675"/>
                    <a:gd name="connsiteY6" fmla="*/ 1776410 h 4718045"/>
                    <a:gd name="connsiteX7" fmla="*/ 3690938 w 4638675"/>
                    <a:gd name="connsiteY7" fmla="*/ 2405060 h 4718045"/>
                    <a:gd name="connsiteX8" fmla="*/ 3729038 w 4638675"/>
                    <a:gd name="connsiteY8" fmla="*/ 3038474 h 4718045"/>
                    <a:gd name="connsiteX9" fmla="*/ 3395663 w 4638675"/>
                    <a:gd name="connsiteY9" fmla="*/ 4500561 h 4718045"/>
                    <a:gd name="connsiteX10" fmla="*/ 2786063 w 4638675"/>
                    <a:gd name="connsiteY10" fmla="*/ 4352924 h 4718045"/>
                    <a:gd name="connsiteX11" fmla="*/ 3109913 w 4638675"/>
                    <a:gd name="connsiteY11" fmla="*/ 2981324 h 4718045"/>
                    <a:gd name="connsiteX12" fmla="*/ 2351542 w 4638675"/>
                    <a:gd name="connsiteY12" fmla="*/ 2254251 h 4718045"/>
                    <a:gd name="connsiteX13" fmla="*/ 1781175 w 4638675"/>
                    <a:gd name="connsiteY13" fmla="*/ 2900362 h 4718045"/>
                    <a:gd name="connsiteX14" fmla="*/ 1366838 w 4638675"/>
                    <a:gd name="connsiteY14" fmla="*/ 3090862 h 4718045"/>
                    <a:gd name="connsiteX15" fmla="*/ 0 w 4638675"/>
                    <a:gd name="connsiteY15" fmla="*/ 3105151 h 4718045"/>
                    <a:gd name="connsiteX16" fmla="*/ 1134 w 4638675"/>
                    <a:gd name="connsiteY16" fmla="*/ 2463800 h 4718045"/>
                    <a:gd name="connsiteX17" fmla="*/ 1891846 w 4638675"/>
                    <a:gd name="connsiteY17" fmla="*/ 0 h 4718045"/>
                    <a:gd name="connsiteX0" fmla="*/ 1891846 w 5386388"/>
                    <a:gd name="connsiteY0" fmla="*/ 0 h 4718045"/>
                    <a:gd name="connsiteX1" fmla="*/ 3895726 w 5386388"/>
                    <a:gd name="connsiteY1" fmla="*/ 290510 h 4718045"/>
                    <a:gd name="connsiteX2" fmla="*/ 5386388 w 5386388"/>
                    <a:gd name="connsiteY2" fmla="*/ 633410 h 4718045"/>
                    <a:gd name="connsiteX3" fmla="*/ 4638675 w 5386388"/>
                    <a:gd name="connsiteY3" fmla="*/ 1400172 h 4718045"/>
                    <a:gd name="connsiteX4" fmla="*/ 4227966 w 5386388"/>
                    <a:gd name="connsiteY4" fmla="*/ 1419225 h 4718045"/>
                    <a:gd name="connsiteX5" fmla="*/ 3771900 w 5386388"/>
                    <a:gd name="connsiteY5" fmla="*/ 957260 h 4718045"/>
                    <a:gd name="connsiteX6" fmla="*/ 3062288 w 5386388"/>
                    <a:gd name="connsiteY6" fmla="*/ 1776410 h 4718045"/>
                    <a:gd name="connsiteX7" fmla="*/ 3690938 w 5386388"/>
                    <a:gd name="connsiteY7" fmla="*/ 2405060 h 4718045"/>
                    <a:gd name="connsiteX8" fmla="*/ 3729038 w 5386388"/>
                    <a:gd name="connsiteY8" fmla="*/ 3038474 h 4718045"/>
                    <a:gd name="connsiteX9" fmla="*/ 3395663 w 5386388"/>
                    <a:gd name="connsiteY9" fmla="*/ 4500561 h 4718045"/>
                    <a:gd name="connsiteX10" fmla="*/ 2786063 w 5386388"/>
                    <a:gd name="connsiteY10" fmla="*/ 4352924 h 4718045"/>
                    <a:gd name="connsiteX11" fmla="*/ 3109913 w 5386388"/>
                    <a:gd name="connsiteY11" fmla="*/ 2981324 h 4718045"/>
                    <a:gd name="connsiteX12" fmla="*/ 2351542 w 5386388"/>
                    <a:gd name="connsiteY12" fmla="*/ 2254251 h 4718045"/>
                    <a:gd name="connsiteX13" fmla="*/ 1781175 w 5386388"/>
                    <a:gd name="connsiteY13" fmla="*/ 2900362 h 4718045"/>
                    <a:gd name="connsiteX14" fmla="*/ 1366838 w 5386388"/>
                    <a:gd name="connsiteY14" fmla="*/ 3090862 h 4718045"/>
                    <a:gd name="connsiteX15" fmla="*/ 0 w 5386388"/>
                    <a:gd name="connsiteY15" fmla="*/ 3105151 h 4718045"/>
                    <a:gd name="connsiteX16" fmla="*/ 1134 w 5386388"/>
                    <a:gd name="connsiteY16" fmla="*/ 2463800 h 4718045"/>
                    <a:gd name="connsiteX17" fmla="*/ 1891846 w 5386388"/>
                    <a:gd name="connsiteY17" fmla="*/ 0 h 4718045"/>
                    <a:gd name="connsiteX0" fmla="*/ 1891846 w 5386388"/>
                    <a:gd name="connsiteY0" fmla="*/ 0 h 4718045"/>
                    <a:gd name="connsiteX1" fmla="*/ 3895726 w 5386388"/>
                    <a:gd name="connsiteY1" fmla="*/ 290510 h 4718045"/>
                    <a:gd name="connsiteX2" fmla="*/ 4571999 w 5386388"/>
                    <a:gd name="connsiteY2" fmla="*/ 433385 h 4718045"/>
                    <a:gd name="connsiteX3" fmla="*/ 5386388 w 5386388"/>
                    <a:gd name="connsiteY3" fmla="*/ 633410 h 4718045"/>
                    <a:gd name="connsiteX4" fmla="*/ 4638675 w 5386388"/>
                    <a:gd name="connsiteY4" fmla="*/ 1400172 h 4718045"/>
                    <a:gd name="connsiteX5" fmla="*/ 4227966 w 5386388"/>
                    <a:gd name="connsiteY5" fmla="*/ 1419225 h 4718045"/>
                    <a:gd name="connsiteX6" fmla="*/ 3771900 w 5386388"/>
                    <a:gd name="connsiteY6" fmla="*/ 957260 h 4718045"/>
                    <a:gd name="connsiteX7" fmla="*/ 3062288 w 5386388"/>
                    <a:gd name="connsiteY7" fmla="*/ 1776410 h 4718045"/>
                    <a:gd name="connsiteX8" fmla="*/ 3690938 w 5386388"/>
                    <a:gd name="connsiteY8" fmla="*/ 2405060 h 4718045"/>
                    <a:gd name="connsiteX9" fmla="*/ 3729038 w 5386388"/>
                    <a:gd name="connsiteY9" fmla="*/ 3038474 h 4718045"/>
                    <a:gd name="connsiteX10" fmla="*/ 3395663 w 5386388"/>
                    <a:gd name="connsiteY10" fmla="*/ 4500561 h 4718045"/>
                    <a:gd name="connsiteX11" fmla="*/ 2786063 w 5386388"/>
                    <a:gd name="connsiteY11" fmla="*/ 4352924 h 4718045"/>
                    <a:gd name="connsiteX12" fmla="*/ 3109913 w 5386388"/>
                    <a:gd name="connsiteY12" fmla="*/ 2981324 h 4718045"/>
                    <a:gd name="connsiteX13" fmla="*/ 2351542 w 5386388"/>
                    <a:gd name="connsiteY13" fmla="*/ 2254251 h 4718045"/>
                    <a:gd name="connsiteX14" fmla="*/ 1781175 w 5386388"/>
                    <a:gd name="connsiteY14" fmla="*/ 2900362 h 4718045"/>
                    <a:gd name="connsiteX15" fmla="*/ 1366838 w 5386388"/>
                    <a:gd name="connsiteY15" fmla="*/ 3090862 h 4718045"/>
                    <a:gd name="connsiteX16" fmla="*/ 0 w 5386388"/>
                    <a:gd name="connsiteY16" fmla="*/ 3105151 h 4718045"/>
                    <a:gd name="connsiteX17" fmla="*/ 1134 w 5386388"/>
                    <a:gd name="connsiteY17" fmla="*/ 2463800 h 4718045"/>
                    <a:gd name="connsiteX18" fmla="*/ 1891846 w 5386388"/>
                    <a:gd name="connsiteY18" fmla="*/ 0 h 4718045"/>
                    <a:gd name="connsiteX0" fmla="*/ 1891846 w 5386388"/>
                    <a:gd name="connsiteY0" fmla="*/ 0 h 4718045"/>
                    <a:gd name="connsiteX1" fmla="*/ 3895726 w 5386388"/>
                    <a:gd name="connsiteY1" fmla="*/ 290510 h 4718045"/>
                    <a:gd name="connsiteX2" fmla="*/ 4405312 w 5386388"/>
                    <a:gd name="connsiteY2" fmla="*/ 895347 h 4718045"/>
                    <a:gd name="connsiteX3" fmla="*/ 5386388 w 5386388"/>
                    <a:gd name="connsiteY3" fmla="*/ 633410 h 4718045"/>
                    <a:gd name="connsiteX4" fmla="*/ 4638675 w 5386388"/>
                    <a:gd name="connsiteY4" fmla="*/ 1400172 h 4718045"/>
                    <a:gd name="connsiteX5" fmla="*/ 4227966 w 5386388"/>
                    <a:gd name="connsiteY5" fmla="*/ 1419225 h 4718045"/>
                    <a:gd name="connsiteX6" fmla="*/ 3771900 w 5386388"/>
                    <a:gd name="connsiteY6" fmla="*/ 957260 h 4718045"/>
                    <a:gd name="connsiteX7" fmla="*/ 3062288 w 5386388"/>
                    <a:gd name="connsiteY7" fmla="*/ 1776410 h 4718045"/>
                    <a:gd name="connsiteX8" fmla="*/ 3690938 w 5386388"/>
                    <a:gd name="connsiteY8" fmla="*/ 2405060 h 4718045"/>
                    <a:gd name="connsiteX9" fmla="*/ 3729038 w 5386388"/>
                    <a:gd name="connsiteY9" fmla="*/ 3038474 h 4718045"/>
                    <a:gd name="connsiteX10" fmla="*/ 3395663 w 5386388"/>
                    <a:gd name="connsiteY10" fmla="*/ 4500561 h 4718045"/>
                    <a:gd name="connsiteX11" fmla="*/ 2786063 w 5386388"/>
                    <a:gd name="connsiteY11" fmla="*/ 4352924 h 4718045"/>
                    <a:gd name="connsiteX12" fmla="*/ 3109913 w 5386388"/>
                    <a:gd name="connsiteY12" fmla="*/ 2981324 h 4718045"/>
                    <a:gd name="connsiteX13" fmla="*/ 2351542 w 5386388"/>
                    <a:gd name="connsiteY13" fmla="*/ 2254251 h 4718045"/>
                    <a:gd name="connsiteX14" fmla="*/ 1781175 w 5386388"/>
                    <a:gd name="connsiteY14" fmla="*/ 2900362 h 4718045"/>
                    <a:gd name="connsiteX15" fmla="*/ 1366838 w 5386388"/>
                    <a:gd name="connsiteY15" fmla="*/ 3090862 h 4718045"/>
                    <a:gd name="connsiteX16" fmla="*/ 0 w 5386388"/>
                    <a:gd name="connsiteY16" fmla="*/ 3105151 h 4718045"/>
                    <a:gd name="connsiteX17" fmla="*/ 1134 w 5386388"/>
                    <a:gd name="connsiteY17" fmla="*/ 2463800 h 4718045"/>
                    <a:gd name="connsiteX18" fmla="*/ 1891846 w 5386388"/>
                    <a:gd name="connsiteY18" fmla="*/ 0 h 4718045"/>
                    <a:gd name="connsiteX0" fmla="*/ 1891846 w 5386388"/>
                    <a:gd name="connsiteY0" fmla="*/ 0 h 4718045"/>
                    <a:gd name="connsiteX1" fmla="*/ 3895726 w 5386388"/>
                    <a:gd name="connsiteY1" fmla="*/ 290510 h 4718045"/>
                    <a:gd name="connsiteX2" fmla="*/ 4405312 w 5386388"/>
                    <a:gd name="connsiteY2" fmla="*/ 895347 h 4718045"/>
                    <a:gd name="connsiteX3" fmla="*/ 5067299 w 5386388"/>
                    <a:gd name="connsiteY3" fmla="*/ 709610 h 4718045"/>
                    <a:gd name="connsiteX4" fmla="*/ 5386388 w 5386388"/>
                    <a:gd name="connsiteY4" fmla="*/ 633410 h 4718045"/>
                    <a:gd name="connsiteX5" fmla="*/ 4638675 w 5386388"/>
                    <a:gd name="connsiteY5" fmla="*/ 1400172 h 4718045"/>
                    <a:gd name="connsiteX6" fmla="*/ 4227966 w 5386388"/>
                    <a:gd name="connsiteY6" fmla="*/ 1419225 h 4718045"/>
                    <a:gd name="connsiteX7" fmla="*/ 3771900 w 5386388"/>
                    <a:gd name="connsiteY7" fmla="*/ 957260 h 4718045"/>
                    <a:gd name="connsiteX8" fmla="*/ 3062288 w 5386388"/>
                    <a:gd name="connsiteY8" fmla="*/ 1776410 h 4718045"/>
                    <a:gd name="connsiteX9" fmla="*/ 3690938 w 5386388"/>
                    <a:gd name="connsiteY9" fmla="*/ 2405060 h 4718045"/>
                    <a:gd name="connsiteX10" fmla="*/ 3729038 w 5386388"/>
                    <a:gd name="connsiteY10" fmla="*/ 3038474 h 4718045"/>
                    <a:gd name="connsiteX11" fmla="*/ 3395663 w 5386388"/>
                    <a:gd name="connsiteY11" fmla="*/ 4500561 h 4718045"/>
                    <a:gd name="connsiteX12" fmla="*/ 2786063 w 5386388"/>
                    <a:gd name="connsiteY12" fmla="*/ 4352924 h 4718045"/>
                    <a:gd name="connsiteX13" fmla="*/ 3109913 w 5386388"/>
                    <a:gd name="connsiteY13" fmla="*/ 2981324 h 4718045"/>
                    <a:gd name="connsiteX14" fmla="*/ 2351542 w 5386388"/>
                    <a:gd name="connsiteY14" fmla="*/ 2254251 h 4718045"/>
                    <a:gd name="connsiteX15" fmla="*/ 1781175 w 5386388"/>
                    <a:gd name="connsiteY15" fmla="*/ 2900362 h 4718045"/>
                    <a:gd name="connsiteX16" fmla="*/ 1366838 w 5386388"/>
                    <a:gd name="connsiteY16" fmla="*/ 3090862 h 4718045"/>
                    <a:gd name="connsiteX17" fmla="*/ 0 w 5386388"/>
                    <a:gd name="connsiteY17" fmla="*/ 3105151 h 4718045"/>
                    <a:gd name="connsiteX18" fmla="*/ 1134 w 5386388"/>
                    <a:gd name="connsiteY18" fmla="*/ 2463800 h 4718045"/>
                    <a:gd name="connsiteX19" fmla="*/ 1891846 w 5386388"/>
                    <a:gd name="connsiteY19" fmla="*/ 0 h 4718045"/>
                    <a:gd name="connsiteX0" fmla="*/ 1891846 w 5386388"/>
                    <a:gd name="connsiteY0" fmla="*/ 0 h 4718045"/>
                    <a:gd name="connsiteX1" fmla="*/ 3895726 w 5386388"/>
                    <a:gd name="connsiteY1" fmla="*/ 290510 h 4718045"/>
                    <a:gd name="connsiteX2" fmla="*/ 4405312 w 5386388"/>
                    <a:gd name="connsiteY2" fmla="*/ 895347 h 4718045"/>
                    <a:gd name="connsiteX3" fmla="*/ 5038724 w 5386388"/>
                    <a:gd name="connsiteY3" fmla="*/ 261935 h 4718045"/>
                    <a:gd name="connsiteX4" fmla="*/ 5386388 w 5386388"/>
                    <a:gd name="connsiteY4" fmla="*/ 633410 h 4718045"/>
                    <a:gd name="connsiteX5" fmla="*/ 4638675 w 5386388"/>
                    <a:gd name="connsiteY5" fmla="*/ 1400172 h 4718045"/>
                    <a:gd name="connsiteX6" fmla="*/ 4227966 w 5386388"/>
                    <a:gd name="connsiteY6" fmla="*/ 1419225 h 4718045"/>
                    <a:gd name="connsiteX7" fmla="*/ 3771900 w 5386388"/>
                    <a:gd name="connsiteY7" fmla="*/ 957260 h 4718045"/>
                    <a:gd name="connsiteX8" fmla="*/ 3062288 w 5386388"/>
                    <a:gd name="connsiteY8" fmla="*/ 1776410 h 4718045"/>
                    <a:gd name="connsiteX9" fmla="*/ 3690938 w 5386388"/>
                    <a:gd name="connsiteY9" fmla="*/ 2405060 h 4718045"/>
                    <a:gd name="connsiteX10" fmla="*/ 3729038 w 5386388"/>
                    <a:gd name="connsiteY10" fmla="*/ 3038474 h 4718045"/>
                    <a:gd name="connsiteX11" fmla="*/ 3395663 w 5386388"/>
                    <a:gd name="connsiteY11" fmla="*/ 4500561 h 4718045"/>
                    <a:gd name="connsiteX12" fmla="*/ 2786063 w 5386388"/>
                    <a:gd name="connsiteY12" fmla="*/ 4352924 h 4718045"/>
                    <a:gd name="connsiteX13" fmla="*/ 3109913 w 5386388"/>
                    <a:gd name="connsiteY13" fmla="*/ 2981324 h 4718045"/>
                    <a:gd name="connsiteX14" fmla="*/ 2351542 w 5386388"/>
                    <a:gd name="connsiteY14" fmla="*/ 2254251 h 4718045"/>
                    <a:gd name="connsiteX15" fmla="*/ 1781175 w 5386388"/>
                    <a:gd name="connsiteY15" fmla="*/ 2900362 h 4718045"/>
                    <a:gd name="connsiteX16" fmla="*/ 1366838 w 5386388"/>
                    <a:gd name="connsiteY16" fmla="*/ 3090862 h 4718045"/>
                    <a:gd name="connsiteX17" fmla="*/ 0 w 5386388"/>
                    <a:gd name="connsiteY17" fmla="*/ 3105151 h 4718045"/>
                    <a:gd name="connsiteX18" fmla="*/ 1134 w 5386388"/>
                    <a:gd name="connsiteY18" fmla="*/ 2463800 h 4718045"/>
                    <a:gd name="connsiteX19" fmla="*/ 1891846 w 5386388"/>
                    <a:gd name="connsiteY19" fmla="*/ 0 h 4718045"/>
                    <a:gd name="connsiteX0" fmla="*/ 1891846 w 5386388"/>
                    <a:gd name="connsiteY0" fmla="*/ 0 h 4718045"/>
                    <a:gd name="connsiteX1" fmla="*/ 3895726 w 5386388"/>
                    <a:gd name="connsiteY1" fmla="*/ 290510 h 4718045"/>
                    <a:gd name="connsiteX2" fmla="*/ 4405312 w 5386388"/>
                    <a:gd name="connsiteY2" fmla="*/ 895347 h 4718045"/>
                    <a:gd name="connsiteX3" fmla="*/ 5038724 w 5386388"/>
                    <a:gd name="connsiteY3" fmla="*/ 261935 h 4718045"/>
                    <a:gd name="connsiteX4" fmla="*/ 5386388 w 5386388"/>
                    <a:gd name="connsiteY4" fmla="*/ 633410 h 4718045"/>
                    <a:gd name="connsiteX5" fmla="*/ 4638675 w 5386388"/>
                    <a:gd name="connsiteY5" fmla="*/ 1400172 h 4718045"/>
                    <a:gd name="connsiteX6" fmla="*/ 4227966 w 5386388"/>
                    <a:gd name="connsiteY6" fmla="*/ 1419225 h 4718045"/>
                    <a:gd name="connsiteX7" fmla="*/ 3771900 w 5386388"/>
                    <a:gd name="connsiteY7" fmla="*/ 957260 h 4718045"/>
                    <a:gd name="connsiteX8" fmla="*/ 3062288 w 5386388"/>
                    <a:gd name="connsiteY8" fmla="*/ 1776410 h 4718045"/>
                    <a:gd name="connsiteX9" fmla="*/ 3690938 w 5386388"/>
                    <a:gd name="connsiteY9" fmla="*/ 2405060 h 4718045"/>
                    <a:gd name="connsiteX10" fmla="*/ 3729038 w 5386388"/>
                    <a:gd name="connsiteY10" fmla="*/ 3038474 h 4718045"/>
                    <a:gd name="connsiteX11" fmla="*/ 3395663 w 5386388"/>
                    <a:gd name="connsiteY11" fmla="*/ 4500561 h 4718045"/>
                    <a:gd name="connsiteX12" fmla="*/ 2786063 w 5386388"/>
                    <a:gd name="connsiteY12" fmla="*/ 4352924 h 4718045"/>
                    <a:gd name="connsiteX13" fmla="*/ 3109913 w 5386388"/>
                    <a:gd name="connsiteY13" fmla="*/ 2981324 h 4718045"/>
                    <a:gd name="connsiteX14" fmla="*/ 2351542 w 5386388"/>
                    <a:gd name="connsiteY14" fmla="*/ 2254251 h 4718045"/>
                    <a:gd name="connsiteX15" fmla="*/ 1781175 w 5386388"/>
                    <a:gd name="connsiteY15" fmla="*/ 2900362 h 4718045"/>
                    <a:gd name="connsiteX16" fmla="*/ 1366838 w 5386388"/>
                    <a:gd name="connsiteY16" fmla="*/ 3090862 h 4718045"/>
                    <a:gd name="connsiteX17" fmla="*/ 0 w 5386388"/>
                    <a:gd name="connsiteY17" fmla="*/ 3105151 h 4718045"/>
                    <a:gd name="connsiteX18" fmla="*/ 1134 w 5386388"/>
                    <a:gd name="connsiteY18" fmla="*/ 2463800 h 4718045"/>
                    <a:gd name="connsiteX19" fmla="*/ 1891846 w 5386388"/>
                    <a:gd name="connsiteY19" fmla="*/ 0 h 4718045"/>
                    <a:gd name="connsiteX0" fmla="*/ 1891846 w 5438516"/>
                    <a:gd name="connsiteY0" fmla="*/ 0 h 4718045"/>
                    <a:gd name="connsiteX1" fmla="*/ 3895726 w 5438516"/>
                    <a:gd name="connsiteY1" fmla="*/ 290510 h 4718045"/>
                    <a:gd name="connsiteX2" fmla="*/ 4405312 w 5438516"/>
                    <a:gd name="connsiteY2" fmla="*/ 895347 h 4718045"/>
                    <a:gd name="connsiteX3" fmla="*/ 5038724 w 5438516"/>
                    <a:gd name="connsiteY3" fmla="*/ 261935 h 4718045"/>
                    <a:gd name="connsiteX4" fmla="*/ 5386388 w 5438516"/>
                    <a:gd name="connsiteY4" fmla="*/ 633410 h 4718045"/>
                    <a:gd name="connsiteX5" fmla="*/ 4638675 w 5438516"/>
                    <a:gd name="connsiteY5" fmla="*/ 1400172 h 4718045"/>
                    <a:gd name="connsiteX6" fmla="*/ 4227966 w 5438516"/>
                    <a:gd name="connsiteY6" fmla="*/ 1419225 h 4718045"/>
                    <a:gd name="connsiteX7" fmla="*/ 3771900 w 5438516"/>
                    <a:gd name="connsiteY7" fmla="*/ 957260 h 4718045"/>
                    <a:gd name="connsiteX8" fmla="*/ 3062288 w 5438516"/>
                    <a:gd name="connsiteY8" fmla="*/ 1776410 h 4718045"/>
                    <a:gd name="connsiteX9" fmla="*/ 3690938 w 5438516"/>
                    <a:gd name="connsiteY9" fmla="*/ 2405060 h 4718045"/>
                    <a:gd name="connsiteX10" fmla="*/ 3729038 w 5438516"/>
                    <a:gd name="connsiteY10" fmla="*/ 3038474 h 4718045"/>
                    <a:gd name="connsiteX11" fmla="*/ 3395663 w 5438516"/>
                    <a:gd name="connsiteY11" fmla="*/ 4500561 h 4718045"/>
                    <a:gd name="connsiteX12" fmla="*/ 2786063 w 5438516"/>
                    <a:gd name="connsiteY12" fmla="*/ 4352924 h 4718045"/>
                    <a:gd name="connsiteX13" fmla="*/ 3109913 w 5438516"/>
                    <a:gd name="connsiteY13" fmla="*/ 2981324 h 4718045"/>
                    <a:gd name="connsiteX14" fmla="*/ 2351542 w 5438516"/>
                    <a:gd name="connsiteY14" fmla="*/ 2254251 h 4718045"/>
                    <a:gd name="connsiteX15" fmla="*/ 1781175 w 5438516"/>
                    <a:gd name="connsiteY15" fmla="*/ 2900362 h 4718045"/>
                    <a:gd name="connsiteX16" fmla="*/ 1366838 w 5438516"/>
                    <a:gd name="connsiteY16" fmla="*/ 3090862 h 4718045"/>
                    <a:gd name="connsiteX17" fmla="*/ 0 w 5438516"/>
                    <a:gd name="connsiteY17" fmla="*/ 3105151 h 4718045"/>
                    <a:gd name="connsiteX18" fmla="*/ 1134 w 5438516"/>
                    <a:gd name="connsiteY18" fmla="*/ 2463800 h 4718045"/>
                    <a:gd name="connsiteX19" fmla="*/ 1891846 w 5438516"/>
                    <a:gd name="connsiteY19" fmla="*/ 0 h 4718045"/>
                    <a:gd name="connsiteX0" fmla="*/ 1891846 w 5436708"/>
                    <a:gd name="connsiteY0" fmla="*/ 0 h 4718045"/>
                    <a:gd name="connsiteX1" fmla="*/ 3895726 w 5436708"/>
                    <a:gd name="connsiteY1" fmla="*/ 290510 h 4718045"/>
                    <a:gd name="connsiteX2" fmla="*/ 4405312 w 5436708"/>
                    <a:gd name="connsiteY2" fmla="*/ 895347 h 4718045"/>
                    <a:gd name="connsiteX3" fmla="*/ 5019674 w 5436708"/>
                    <a:gd name="connsiteY3" fmla="*/ 285747 h 4718045"/>
                    <a:gd name="connsiteX4" fmla="*/ 5386388 w 5436708"/>
                    <a:gd name="connsiteY4" fmla="*/ 633410 h 4718045"/>
                    <a:gd name="connsiteX5" fmla="*/ 4638675 w 5436708"/>
                    <a:gd name="connsiteY5" fmla="*/ 1400172 h 4718045"/>
                    <a:gd name="connsiteX6" fmla="*/ 4227966 w 5436708"/>
                    <a:gd name="connsiteY6" fmla="*/ 1419225 h 4718045"/>
                    <a:gd name="connsiteX7" fmla="*/ 3771900 w 5436708"/>
                    <a:gd name="connsiteY7" fmla="*/ 957260 h 4718045"/>
                    <a:gd name="connsiteX8" fmla="*/ 3062288 w 5436708"/>
                    <a:gd name="connsiteY8" fmla="*/ 1776410 h 4718045"/>
                    <a:gd name="connsiteX9" fmla="*/ 3690938 w 5436708"/>
                    <a:gd name="connsiteY9" fmla="*/ 2405060 h 4718045"/>
                    <a:gd name="connsiteX10" fmla="*/ 3729038 w 5436708"/>
                    <a:gd name="connsiteY10" fmla="*/ 3038474 h 4718045"/>
                    <a:gd name="connsiteX11" fmla="*/ 3395663 w 5436708"/>
                    <a:gd name="connsiteY11" fmla="*/ 4500561 h 4718045"/>
                    <a:gd name="connsiteX12" fmla="*/ 2786063 w 5436708"/>
                    <a:gd name="connsiteY12" fmla="*/ 4352924 h 4718045"/>
                    <a:gd name="connsiteX13" fmla="*/ 3109913 w 5436708"/>
                    <a:gd name="connsiteY13" fmla="*/ 2981324 h 4718045"/>
                    <a:gd name="connsiteX14" fmla="*/ 2351542 w 5436708"/>
                    <a:gd name="connsiteY14" fmla="*/ 2254251 h 4718045"/>
                    <a:gd name="connsiteX15" fmla="*/ 1781175 w 5436708"/>
                    <a:gd name="connsiteY15" fmla="*/ 2900362 h 4718045"/>
                    <a:gd name="connsiteX16" fmla="*/ 1366838 w 5436708"/>
                    <a:gd name="connsiteY16" fmla="*/ 3090862 h 4718045"/>
                    <a:gd name="connsiteX17" fmla="*/ 0 w 5436708"/>
                    <a:gd name="connsiteY17" fmla="*/ 3105151 h 4718045"/>
                    <a:gd name="connsiteX18" fmla="*/ 1134 w 5436708"/>
                    <a:gd name="connsiteY18" fmla="*/ 2463800 h 4718045"/>
                    <a:gd name="connsiteX19" fmla="*/ 1891846 w 5436708"/>
                    <a:gd name="connsiteY19" fmla="*/ 0 h 4718045"/>
                    <a:gd name="connsiteX0" fmla="*/ 1891846 w 5446660"/>
                    <a:gd name="connsiteY0" fmla="*/ 0 h 4718045"/>
                    <a:gd name="connsiteX1" fmla="*/ 3895726 w 5446660"/>
                    <a:gd name="connsiteY1" fmla="*/ 290510 h 4718045"/>
                    <a:gd name="connsiteX2" fmla="*/ 4405312 w 5446660"/>
                    <a:gd name="connsiteY2" fmla="*/ 895347 h 4718045"/>
                    <a:gd name="connsiteX3" fmla="*/ 5019674 w 5446660"/>
                    <a:gd name="connsiteY3" fmla="*/ 285747 h 4718045"/>
                    <a:gd name="connsiteX4" fmla="*/ 5386388 w 5446660"/>
                    <a:gd name="connsiteY4" fmla="*/ 633410 h 4718045"/>
                    <a:gd name="connsiteX5" fmla="*/ 4638675 w 5446660"/>
                    <a:gd name="connsiteY5" fmla="*/ 1400172 h 4718045"/>
                    <a:gd name="connsiteX6" fmla="*/ 4227966 w 5446660"/>
                    <a:gd name="connsiteY6" fmla="*/ 1419225 h 4718045"/>
                    <a:gd name="connsiteX7" fmla="*/ 3771900 w 5446660"/>
                    <a:gd name="connsiteY7" fmla="*/ 957260 h 4718045"/>
                    <a:gd name="connsiteX8" fmla="*/ 3062288 w 5446660"/>
                    <a:gd name="connsiteY8" fmla="*/ 1776410 h 4718045"/>
                    <a:gd name="connsiteX9" fmla="*/ 3690938 w 5446660"/>
                    <a:gd name="connsiteY9" fmla="*/ 2405060 h 4718045"/>
                    <a:gd name="connsiteX10" fmla="*/ 3729038 w 5446660"/>
                    <a:gd name="connsiteY10" fmla="*/ 3038474 h 4718045"/>
                    <a:gd name="connsiteX11" fmla="*/ 3395663 w 5446660"/>
                    <a:gd name="connsiteY11" fmla="*/ 4500561 h 4718045"/>
                    <a:gd name="connsiteX12" fmla="*/ 2786063 w 5446660"/>
                    <a:gd name="connsiteY12" fmla="*/ 4352924 h 4718045"/>
                    <a:gd name="connsiteX13" fmla="*/ 3109913 w 5446660"/>
                    <a:gd name="connsiteY13" fmla="*/ 2981324 h 4718045"/>
                    <a:gd name="connsiteX14" fmla="*/ 2351542 w 5446660"/>
                    <a:gd name="connsiteY14" fmla="*/ 2254251 h 4718045"/>
                    <a:gd name="connsiteX15" fmla="*/ 1781175 w 5446660"/>
                    <a:gd name="connsiteY15" fmla="*/ 2900362 h 4718045"/>
                    <a:gd name="connsiteX16" fmla="*/ 1366838 w 5446660"/>
                    <a:gd name="connsiteY16" fmla="*/ 3090862 h 4718045"/>
                    <a:gd name="connsiteX17" fmla="*/ 0 w 5446660"/>
                    <a:gd name="connsiteY17" fmla="*/ 3105151 h 4718045"/>
                    <a:gd name="connsiteX18" fmla="*/ 1134 w 5446660"/>
                    <a:gd name="connsiteY18" fmla="*/ 2463800 h 4718045"/>
                    <a:gd name="connsiteX19" fmla="*/ 1891846 w 5446660"/>
                    <a:gd name="connsiteY19" fmla="*/ 0 h 4718045"/>
                    <a:gd name="connsiteX0" fmla="*/ 1891846 w 5446660"/>
                    <a:gd name="connsiteY0" fmla="*/ 0 h 4718045"/>
                    <a:gd name="connsiteX1" fmla="*/ 3686176 w 5446660"/>
                    <a:gd name="connsiteY1" fmla="*/ 176210 h 4718045"/>
                    <a:gd name="connsiteX2" fmla="*/ 4405312 w 5446660"/>
                    <a:gd name="connsiteY2" fmla="*/ 895347 h 4718045"/>
                    <a:gd name="connsiteX3" fmla="*/ 5019674 w 5446660"/>
                    <a:gd name="connsiteY3" fmla="*/ 285747 h 4718045"/>
                    <a:gd name="connsiteX4" fmla="*/ 5386388 w 5446660"/>
                    <a:gd name="connsiteY4" fmla="*/ 633410 h 4718045"/>
                    <a:gd name="connsiteX5" fmla="*/ 4638675 w 5446660"/>
                    <a:gd name="connsiteY5" fmla="*/ 1400172 h 4718045"/>
                    <a:gd name="connsiteX6" fmla="*/ 4227966 w 5446660"/>
                    <a:gd name="connsiteY6" fmla="*/ 1419225 h 4718045"/>
                    <a:gd name="connsiteX7" fmla="*/ 3771900 w 5446660"/>
                    <a:gd name="connsiteY7" fmla="*/ 957260 h 4718045"/>
                    <a:gd name="connsiteX8" fmla="*/ 3062288 w 5446660"/>
                    <a:gd name="connsiteY8" fmla="*/ 1776410 h 4718045"/>
                    <a:gd name="connsiteX9" fmla="*/ 3690938 w 5446660"/>
                    <a:gd name="connsiteY9" fmla="*/ 2405060 h 4718045"/>
                    <a:gd name="connsiteX10" fmla="*/ 3729038 w 5446660"/>
                    <a:gd name="connsiteY10" fmla="*/ 3038474 h 4718045"/>
                    <a:gd name="connsiteX11" fmla="*/ 3395663 w 5446660"/>
                    <a:gd name="connsiteY11" fmla="*/ 4500561 h 4718045"/>
                    <a:gd name="connsiteX12" fmla="*/ 2786063 w 5446660"/>
                    <a:gd name="connsiteY12" fmla="*/ 4352924 h 4718045"/>
                    <a:gd name="connsiteX13" fmla="*/ 3109913 w 5446660"/>
                    <a:gd name="connsiteY13" fmla="*/ 2981324 h 4718045"/>
                    <a:gd name="connsiteX14" fmla="*/ 2351542 w 5446660"/>
                    <a:gd name="connsiteY14" fmla="*/ 2254251 h 4718045"/>
                    <a:gd name="connsiteX15" fmla="*/ 1781175 w 5446660"/>
                    <a:gd name="connsiteY15" fmla="*/ 2900362 h 4718045"/>
                    <a:gd name="connsiteX16" fmla="*/ 1366838 w 5446660"/>
                    <a:gd name="connsiteY16" fmla="*/ 3090862 h 4718045"/>
                    <a:gd name="connsiteX17" fmla="*/ 0 w 5446660"/>
                    <a:gd name="connsiteY17" fmla="*/ 3105151 h 4718045"/>
                    <a:gd name="connsiteX18" fmla="*/ 1134 w 5446660"/>
                    <a:gd name="connsiteY18" fmla="*/ 2463800 h 4718045"/>
                    <a:gd name="connsiteX19" fmla="*/ 1891846 w 5446660"/>
                    <a:gd name="connsiteY19" fmla="*/ 0 h 4718045"/>
                    <a:gd name="connsiteX0" fmla="*/ 1891846 w 5446660"/>
                    <a:gd name="connsiteY0" fmla="*/ 0 h 4718045"/>
                    <a:gd name="connsiteX1" fmla="*/ 3276599 w 5446660"/>
                    <a:gd name="connsiteY1" fmla="*/ 128585 h 4718045"/>
                    <a:gd name="connsiteX2" fmla="*/ 3686176 w 5446660"/>
                    <a:gd name="connsiteY2" fmla="*/ 176210 h 4718045"/>
                    <a:gd name="connsiteX3" fmla="*/ 4405312 w 5446660"/>
                    <a:gd name="connsiteY3" fmla="*/ 895347 h 4718045"/>
                    <a:gd name="connsiteX4" fmla="*/ 5019674 w 5446660"/>
                    <a:gd name="connsiteY4" fmla="*/ 285747 h 4718045"/>
                    <a:gd name="connsiteX5" fmla="*/ 5386388 w 5446660"/>
                    <a:gd name="connsiteY5" fmla="*/ 633410 h 4718045"/>
                    <a:gd name="connsiteX6" fmla="*/ 4638675 w 5446660"/>
                    <a:gd name="connsiteY6" fmla="*/ 1400172 h 4718045"/>
                    <a:gd name="connsiteX7" fmla="*/ 4227966 w 5446660"/>
                    <a:gd name="connsiteY7" fmla="*/ 1419225 h 4718045"/>
                    <a:gd name="connsiteX8" fmla="*/ 3771900 w 5446660"/>
                    <a:gd name="connsiteY8" fmla="*/ 957260 h 4718045"/>
                    <a:gd name="connsiteX9" fmla="*/ 3062288 w 5446660"/>
                    <a:gd name="connsiteY9" fmla="*/ 1776410 h 4718045"/>
                    <a:gd name="connsiteX10" fmla="*/ 3690938 w 5446660"/>
                    <a:gd name="connsiteY10" fmla="*/ 2405060 h 4718045"/>
                    <a:gd name="connsiteX11" fmla="*/ 3729038 w 5446660"/>
                    <a:gd name="connsiteY11" fmla="*/ 3038474 h 4718045"/>
                    <a:gd name="connsiteX12" fmla="*/ 3395663 w 5446660"/>
                    <a:gd name="connsiteY12" fmla="*/ 4500561 h 4718045"/>
                    <a:gd name="connsiteX13" fmla="*/ 2786063 w 5446660"/>
                    <a:gd name="connsiteY13" fmla="*/ 4352924 h 4718045"/>
                    <a:gd name="connsiteX14" fmla="*/ 3109913 w 5446660"/>
                    <a:gd name="connsiteY14" fmla="*/ 2981324 h 4718045"/>
                    <a:gd name="connsiteX15" fmla="*/ 2351542 w 5446660"/>
                    <a:gd name="connsiteY15" fmla="*/ 2254251 h 4718045"/>
                    <a:gd name="connsiteX16" fmla="*/ 1781175 w 5446660"/>
                    <a:gd name="connsiteY16" fmla="*/ 2900362 h 4718045"/>
                    <a:gd name="connsiteX17" fmla="*/ 1366838 w 5446660"/>
                    <a:gd name="connsiteY17" fmla="*/ 3090862 h 4718045"/>
                    <a:gd name="connsiteX18" fmla="*/ 0 w 5446660"/>
                    <a:gd name="connsiteY18" fmla="*/ 3105151 h 4718045"/>
                    <a:gd name="connsiteX19" fmla="*/ 1134 w 5446660"/>
                    <a:gd name="connsiteY19" fmla="*/ 2463800 h 4718045"/>
                    <a:gd name="connsiteX20" fmla="*/ 1891846 w 5446660"/>
                    <a:gd name="connsiteY20" fmla="*/ 0 h 4718045"/>
                    <a:gd name="connsiteX0" fmla="*/ 1891846 w 5446660"/>
                    <a:gd name="connsiteY0" fmla="*/ 0 h 4718045"/>
                    <a:gd name="connsiteX1" fmla="*/ 3290887 w 5446660"/>
                    <a:gd name="connsiteY1" fmla="*/ 61910 h 4718045"/>
                    <a:gd name="connsiteX2" fmla="*/ 3686176 w 5446660"/>
                    <a:gd name="connsiteY2" fmla="*/ 176210 h 4718045"/>
                    <a:gd name="connsiteX3" fmla="*/ 4405312 w 5446660"/>
                    <a:gd name="connsiteY3" fmla="*/ 895347 h 4718045"/>
                    <a:gd name="connsiteX4" fmla="*/ 5019674 w 5446660"/>
                    <a:gd name="connsiteY4" fmla="*/ 285747 h 4718045"/>
                    <a:gd name="connsiteX5" fmla="*/ 5386388 w 5446660"/>
                    <a:gd name="connsiteY5" fmla="*/ 633410 h 4718045"/>
                    <a:gd name="connsiteX6" fmla="*/ 4638675 w 5446660"/>
                    <a:gd name="connsiteY6" fmla="*/ 1400172 h 4718045"/>
                    <a:gd name="connsiteX7" fmla="*/ 4227966 w 5446660"/>
                    <a:gd name="connsiteY7" fmla="*/ 1419225 h 4718045"/>
                    <a:gd name="connsiteX8" fmla="*/ 3771900 w 5446660"/>
                    <a:gd name="connsiteY8" fmla="*/ 957260 h 4718045"/>
                    <a:gd name="connsiteX9" fmla="*/ 3062288 w 5446660"/>
                    <a:gd name="connsiteY9" fmla="*/ 1776410 h 4718045"/>
                    <a:gd name="connsiteX10" fmla="*/ 3690938 w 5446660"/>
                    <a:gd name="connsiteY10" fmla="*/ 2405060 h 4718045"/>
                    <a:gd name="connsiteX11" fmla="*/ 3729038 w 5446660"/>
                    <a:gd name="connsiteY11" fmla="*/ 3038474 h 4718045"/>
                    <a:gd name="connsiteX12" fmla="*/ 3395663 w 5446660"/>
                    <a:gd name="connsiteY12" fmla="*/ 4500561 h 4718045"/>
                    <a:gd name="connsiteX13" fmla="*/ 2786063 w 5446660"/>
                    <a:gd name="connsiteY13" fmla="*/ 4352924 h 4718045"/>
                    <a:gd name="connsiteX14" fmla="*/ 3109913 w 5446660"/>
                    <a:gd name="connsiteY14" fmla="*/ 2981324 h 4718045"/>
                    <a:gd name="connsiteX15" fmla="*/ 2351542 w 5446660"/>
                    <a:gd name="connsiteY15" fmla="*/ 2254251 h 4718045"/>
                    <a:gd name="connsiteX16" fmla="*/ 1781175 w 5446660"/>
                    <a:gd name="connsiteY16" fmla="*/ 2900362 h 4718045"/>
                    <a:gd name="connsiteX17" fmla="*/ 1366838 w 5446660"/>
                    <a:gd name="connsiteY17" fmla="*/ 3090862 h 4718045"/>
                    <a:gd name="connsiteX18" fmla="*/ 0 w 5446660"/>
                    <a:gd name="connsiteY18" fmla="*/ 3105151 h 4718045"/>
                    <a:gd name="connsiteX19" fmla="*/ 1134 w 5446660"/>
                    <a:gd name="connsiteY19" fmla="*/ 2463800 h 4718045"/>
                    <a:gd name="connsiteX20" fmla="*/ 1891846 w 5446660"/>
                    <a:gd name="connsiteY20" fmla="*/ 0 h 4718045"/>
                    <a:gd name="connsiteX0" fmla="*/ 1891846 w 5446660"/>
                    <a:gd name="connsiteY0" fmla="*/ 0 h 4718045"/>
                    <a:gd name="connsiteX1" fmla="*/ 3290887 w 5446660"/>
                    <a:gd name="connsiteY1" fmla="*/ 61910 h 4718045"/>
                    <a:gd name="connsiteX2" fmla="*/ 3686176 w 5446660"/>
                    <a:gd name="connsiteY2" fmla="*/ 176210 h 4718045"/>
                    <a:gd name="connsiteX3" fmla="*/ 4405312 w 5446660"/>
                    <a:gd name="connsiteY3" fmla="*/ 895347 h 4718045"/>
                    <a:gd name="connsiteX4" fmla="*/ 5019674 w 5446660"/>
                    <a:gd name="connsiteY4" fmla="*/ 285747 h 4718045"/>
                    <a:gd name="connsiteX5" fmla="*/ 5386388 w 5446660"/>
                    <a:gd name="connsiteY5" fmla="*/ 633410 h 4718045"/>
                    <a:gd name="connsiteX6" fmla="*/ 4638675 w 5446660"/>
                    <a:gd name="connsiteY6" fmla="*/ 1400172 h 4718045"/>
                    <a:gd name="connsiteX7" fmla="*/ 4227966 w 5446660"/>
                    <a:gd name="connsiteY7" fmla="*/ 1419225 h 4718045"/>
                    <a:gd name="connsiteX8" fmla="*/ 3771900 w 5446660"/>
                    <a:gd name="connsiteY8" fmla="*/ 957260 h 4718045"/>
                    <a:gd name="connsiteX9" fmla="*/ 3062288 w 5446660"/>
                    <a:gd name="connsiteY9" fmla="*/ 1776410 h 4718045"/>
                    <a:gd name="connsiteX10" fmla="*/ 3690938 w 5446660"/>
                    <a:gd name="connsiteY10" fmla="*/ 2405060 h 4718045"/>
                    <a:gd name="connsiteX11" fmla="*/ 3729038 w 5446660"/>
                    <a:gd name="connsiteY11" fmla="*/ 3038474 h 4718045"/>
                    <a:gd name="connsiteX12" fmla="*/ 3395663 w 5446660"/>
                    <a:gd name="connsiteY12" fmla="*/ 4500561 h 4718045"/>
                    <a:gd name="connsiteX13" fmla="*/ 2786063 w 5446660"/>
                    <a:gd name="connsiteY13" fmla="*/ 4352924 h 4718045"/>
                    <a:gd name="connsiteX14" fmla="*/ 3109913 w 5446660"/>
                    <a:gd name="connsiteY14" fmla="*/ 2981324 h 4718045"/>
                    <a:gd name="connsiteX15" fmla="*/ 2351542 w 5446660"/>
                    <a:gd name="connsiteY15" fmla="*/ 2254251 h 4718045"/>
                    <a:gd name="connsiteX16" fmla="*/ 1781175 w 5446660"/>
                    <a:gd name="connsiteY16" fmla="*/ 2900362 h 4718045"/>
                    <a:gd name="connsiteX17" fmla="*/ 1366838 w 5446660"/>
                    <a:gd name="connsiteY17" fmla="*/ 3090862 h 4718045"/>
                    <a:gd name="connsiteX18" fmla="*/ 0 w 5446660"/>
                    <a:gd name="connsiteY18" fmla="*/ 3105151 h 4718045"/>
                    <a:gd name="connsiteX19" fmla="*/ 1134 w 5446660"/>
                    <a:gd name="connsiteY19" fmla="*/ 2463800 h 4718045"/>
                    <a:gd name="connsiteX20" fmla="*/ 1891846 w 5446660"/>
                    <a:gd name="connsiteY20" fmla="*/ 0 h 4718045"/>
                    <a:gd name="connsiteX0" fmla="*/ 1891846 w 5446660"/>
                    <a:gd name="connsiteY0" fmla="*/ 0 h 4718045"/>
                    <a:gd name="connsiteX1" fmla="*/ 3290887 w 5446660"/>
                    <a:gd name="connsiteY1" fmla="*/ 61910 h 4718045"/>
                    <a:gd name="connsiteX2" fmla="*/ 3686176 w 5446660"/>
                    <a:gd name="connsiteY2" fmla="*/ 176210 h 4718045"/>
                    <a:gd name="connsiteX3" fmla="*/ 4405312 w 5446660"/>
                    <a:gd name="connsiteY3" fmla="*/ 895347 h 4718045"/>
                    <a:gd name="connsiteX4" fmla="*/ 5019674 w 5446660"/>
                    <a:gd name="connsiteY4" fmla="*/ 285747 h 4718045"/>
                    <a:gd name="connsiteX5" fmla="*/ 5386388 w 5446660"/>
                    <a:gd name="connsiteY5" fmla="*/ 633410 h 4718045"/>
                    <a:gd name="connsiteX6" fmla="*/ 4638675 w 5446660"/>
                    <a:gd name="connsiteY6" fmla="*/ 1400172 h 4718045"/>
                    <a:gd name="connsiteX7" fmla="*/ 4227966 w 5446660"/>
                    <a:gd name="connsiteY7" fmla="*/ 1419225 h 4718045"/>
                    <a:gd name="connsiteX8" fmla="*/ 3771900 w 5446660"/>
                    <a:gd name="connsiteY8" fmla="*/ 957260 h 4718045"/>
                    <a:gd name="connsiteX9" fmla="*/ 3062288 w 5446660"/>
                    <a:gd name="connsiteY9" fmla="*/ 1776410 h 4718045"/>
                    <a:gd name="connsiteX10" fmla="*/ 3690938 w 5446660"/>
                    <a:gd name="connsiteY10" fmla="*/ 2405060 h 4718045"/>
                    <a:gd name="connsiteX11" fmla="*/ 3729038 w 5446660"/>
                    <a:gd name="connsiteY11" fmla="*/ 3038474 h 4718045"/>
                    <a:gd name="connsiteX12" fmla="*/ 3395663 w 5446660"/>
                    <a:gd name="connsiteY12" fmla="*/ 4500561 h 4718045"/>
                    <a:gd name="connsiteX13" fmla="*/ 2786063 w 5446660"/>
                    <a:gd name="connsiteY13" fmla="*/ 4352924 h 4718045"/>
                    <a:gd name="connsiteX14" fmla="*/ 3109913 w 5446660"/>
                    <a:gd name="connsiteY14" fmla="*/ 2981324 h 4718045"/>
                    <a:gd name="connsiteX15" fmla="*/ 2351542 w 5446660"/>
                    <a:gd name="connsiteY15" fmla="*/ 2254251 h 4718045"/>
                    <a:gd name="connsiteX16" fmla="*/ 1781175 w 5446660"/>
                    <a:gd name="connsiteY16" fmla="*/ 2900362 h 4718045"/>
                    <a:gd name="connsiteX17" fmla="*/ 1366838 w 5446660"/>
                    <a:gd name="connsiteY17" fmla="*/ 3090862 h 4718045"/>
                    <a:gd name="connsiteX18" fmla="*/ 0 w 5446660"/>
                    <a:gd name="connsiteY18" fmla="*/ 3105151 h 4718045"/>
                    <a:gd name="connsiteX19" fmla="*/ 1134 w 5446660"/>
                    <a:gd name="connsiteY19" fmla="*/ 2463800 h 4718045"/>
                    <a:gd name="connsiteX20" fmla="*/ 1891846 w 5446660"/>
                    <a:gd name="connsiteY20" fmla="*/ 0 h 4718045"/>
                    <a:gd name="connsiteX0" fmla="*/ 2339521 w 5446660"/>
                    <a:gd name="connsiteY0" fmla="*/ 2225 h 4663120"/>
                    <a:gd name="connsiteX1" fmla="*/ 3290887 w 5446660"/>
                    <a:gd name="connsiteY1" fmla="*/ 6985 h 4663120"/>
                    <a:gd name="connsiteX2" fmla="*/ 3686176 w 5446660"/>
                    <a:gd name="connsiteY2" fmla="*/ 121285 h 4663120"/>
                    <a:gd name="connsiteX3" fmla="*/ 4405312 w 5446660"/>
                    <a:gd name="connsiteY3" fmla="*/ 840422 h 4663120"/>
                    <a:gd name="connsiteX4" fmla="*/ 5019674 w 5446660"/>
                    <a:gd name="connsiteY4" fmla="*/ 230822 h 4663120"/>
                    <a:gd name="connsiteX5" fmla="*/ 5386388 w 5446660"/>
                    <a:gd name="connsiteY5" fmla="*/ 578485 h 4663120"/>
                    <a:gd name="connsiteX6" fmla="*/ 4638675 w 5446660"/>
                    <a:gd name="connsiteY6" fmla="*/ 1345247 h 4663120"/>
                    <a:gd name="connsiteX7" fmla="*/ 4227966 w 5446660"/>
                    <a:gd name="connsiteY7" fmla="*/ 1364300 h 4663120"/>
                    <a:gd name="connsiteX8" fmla="*/ 3771900 w 5446660"/>
                    <a:gd name="connsiteY8" fmla="*/ 902335 h 4663120"/>
                    <a:gd name="connsiteX9" fmla="*/ 3062288 w 5446660"/>
                    <a:gd name="connsiteY9" fmla="*/ 1721485 h 4663120"/>
                    <a:gd name="connsiteX10" fmla="*/ 3690938 w 5446660"/>
                    <a:gd name="connsiteY10" fmla="*/ 2350135 h 4663120"/>
                    <a:gd name="connsiteX11" fmla="*/ 3729038 w 5446660"/>
                    <a:gd name="connsiteY11" fmla="*/ 2983549 h 4663120"/>
                    <a:gd name="connsiteX12" fmla="*/ 3395663 w 5446660"/>
                    <a:gd name="connsiteY12" fmla="*/ 4445636 h 4663120"/>
                    <a:gd name="connsiteX13" fmla="*/ 2786063 w 5446660"/>
                    <a:gd name="connsiteY13" fmla="*/ 4297999 h 4663120"/>
                    <a:gd name="connsiteX14" fmla="*/ 3109913 w 5446660"/>
                    <a:gd name="connsiteY14" fmla="*/ 2926399 h 4663120"/>
                    <a:gd name="connsiteX15" fmla="*/ 2351542 w 5446660"/>
                    <a:gd name="connsiteY15" fmla="*/ 2199326 h 4663120"/>
                    <a:gd name="connsiteX16" fmla="*/ 1781175 w 5446660"/>
                    <a:gd name="connsiteY16" fmla="*/ 2845437 h 4663120"/>
                    <a:gd name="connsiteX17" fmla="*/ 1366838 w 5446660"/>
                    <a:gd name="connsiteY17" fmla="*/ 3035937 h 4663120"/>
                    <a:gd name="connsiteX18" fmla="*/ 0 w 5446660"/>
                    <a:gd name="connsiteY18" fmla="*/ 3050226 h 4663120"/>
                    <a:gd name="connsiteX19" fmla="*/ 1134 w 5446660"/>
                    <a:gd name="connsiteY19" fmla="*/ 2408875 h 4663120"/>
                    <a:gd name="connsiteX20" fmla="*/ 2339521 w 5446660"/>
                    <a:gd name="connsiteY20" fmla="*/ 2225 h 4663120"/>
                    <a:gd name="connsiteX0" fmla="*/ 2339521 w 5446660"/>
                    <a:gd name="connsiteY0" fmla="*/ 2225 h 4663120"/>
                    <a:gd name="connsiteX1" fmla="*/ 3290887 w 5446660"/>
                    <a:gd name="connsiteY1" fmla="*/ 6985 h 4663120"/>
                    <a:gd name="connsiteX2" fmla="*/ 3686176 w 5446660"/>
                    <a:gd name="connsiteY2" fmla="*/ 121285 h 4663120"/>
                    <a:gd name="connsiteX3" fmla="*/ 4405312 w 5446660"/>
                    <a:gd name="connsiteY3" fmla="*/ 840422 h 4663120"/>
                    <a:gd name="connsiteX4" fmla="*/ 5019674 w 5446660"/>
                    <a:gd name="connsiteY4" fmla="*/ 230822 h 4663120"/>
                    <a:gd name="connsiteX5" fmla="*/ 5386388 w 5446660"/>
                    <a:gd name="connsiteY5" fmla="*/ 578485 h 4663120"/>
                    <a:gd name="connsiteX6" fmla="*/ 4638675 w 5446660"/>
                    <a:gd name="connsiteY6" fmla="*/ 1345247 h 4663120"/>
                    <a:gd name="connsiteX7" fmla="*/ 4227966 w 5446660"/>
                    <a:gd name="connsiteY7" fmla="*/ 1364300 h 4663120"/>
                    <a:gd name="connsiteX8" fmla="*/ 3771900 w 5446660"/>
                    <a:gd name="connsiteY8" fmla="*/ 902335 h 4663120"/>
                    <a:gd name="connsiteX9" fmla="*/ 3062288 w 5446660"/>
                    <a:gd name="connsiteY9" fmla="*/ 1721485 h 4663120"/>
                    <a:gd name="connsiteX10" fmla="*/ 3690938 w 5446660"/>
                    <a:gd name="connsiteY10" fmla="*/ 2350135 h 4663120"/>
                    <a:gd name="connsiteX11" fmla="*/ 3729038 w 5446660"/>
                    <a:gd name="connsiteY11" fmla="*/ 2983549 h 4663120"/>
                    <a:gd name="connsiteX12" fmla="*/ 3395663 w 5446660"/>
                    <a:gd name="connsiteY12" fmla="*/ 4445636 h 4663120"/>
                    <a:gd name="connsiteX13" fmla="*/ 2786063 w 5446660"/>
                    <a:gd name="connsiteY13" fmla="*/ 4297999 h 4663120"/>
                    <a:gd name="connsiteX14" fmla="*/ 3109913 w 5446660"/>
                    <a:gd name="connsiteY14" fmla="*/ 2926399 h 4663120"/>
                    <a:gd name="connsiteX15" fmla="*/ 2351542 w 5446660"/>
                    <a:gd name="connsiteY15" fmla="*/ 2199326 h 4663120"/>
                    <a:gd name="connsiteX16" fmla="*/ 1781175 w 5446660"/>
                    <a:gd name="connsiteY16" fmla="*/ 2845437 h 4663120"/>
                    <a:gd name="connsiteX17" fmla="*/ 1366838 w 5446660"/>
                    <a:gd name="connsiteY17" fmla="*/ 3035937 h 4663120"/>
                    <a:gd name="connsiteX18" fmla="*/ 0 w 5446660"/>
                    <a:gd name="connsiteY18" fmla="*/ 3050226 h 4663120"/>
                    <a:gd name="connsiteX19" fmla="*/ 1134 w 5446660"/>
                    <a:gd name="connsiteY19" fmla="*/ 2408875 h 4663120"/>
                    <a:gd name="connsiteX20" fmla="*/ 2143124 w 5446660"/>
                    <a:gd name="connsiteY20" fmla="*/ 216534 h 4663120"/>
                    <a:gd name="connsiteX21" fmla="*/ 2339521 w 5446660"/>
                    <a:gd name="connsiteY21" fmla="*/ 2225 h 4663120"/>
                    <a:gd name="connsiteX0" fmla="*/ 2339521 w 5446660"/>
                    <a:gd name="connsiteY0" fmla="*/ 2225 h 4663120"/>
                    <a:gd name="connsiteX1" fmla="*/ 3290887 w 5446660"/>
                    <a:gd name="connsiteY1" fmla="*/ 6985 h 4663120"/>
                    <a:gd name="connsiteX2" fmla="*/ 3686176 w 5446660"/>
                    <a:gd name="connsiteY2" fmla="*/ 121285 h 4663120"/>
                    <a:gd name="connsiteX3" fmla="*/ 4405312 w 5446660"/>
                    <a:gd name="connsiteY3" fmla="*/ 840422 h 4663120"/>
                    <a:gd name="connsiteX4" fmla="*/ 5019674 w 5446660"/>
                    <a:gd name="connsiteY4" fmla="*/ 230822 h 4663120"/>
                    <a:gd name="connsiteX5" fmla="*/ 5386388 w 5446660"/>
                    <a:gd name="connsiteY5" fmla="*/ 578485 h 4663120"/>
                    <a:gd name="connsiteX6" fmla="*/ 4638675 w 5446660"/>
                    <a:gd name="connsiteY6" fmla="*/ 1345247 h 4663120"/>
                    <a:gd name="connsiteX7" fmla="*/ 4227966 w 5446660"/>
                    <a:gd name="connsiteY7" fmla="*/ 1364300 h 4663120"/>
                    <a:gd name="connsiteX8" fmla="*/ 3771900 w 5446660"/>
                    <a:gd name="connsiteY8" fmla="*/ 902335 h 4663120"/>
                    <a:gd name="connsiteX9" fmla="*/ 3062288 w 5446660"/>
                    <a:gd name="connsiteY9" fmla="*/ 1721485 h 4663120"/>
                    <a:gd name="connsiteX10" fmla="*/ 3690938 w 5446660"/>
                    <a:gd name="connsiteY10" fmla="*/ 2350135 h 4663120"/>
                    <a:gd name="connsiteX11" fmla="*/ 3729038 w 5446660"/>
                    <a:gd name="connsiteY11" fmla="*/ 2983549 h 4663120"/>
                    <a:gd name="connsiteX12" fmla="*/ 3395663 w 5446660"/>
                    <a:gd name="connsiteY12" fmla="*/ 4445636 h 4663120"/>
                    <a:gd name="connsiteX13" fmla="*/ 2786063 w 5446660"/>
                    <a:gd name="connsiteY13" fmla="*/ 4297999 h 4663120"/>
                    <a:gd name="connsiteX14" fmla="*/ 3109913 w 5446660"/>
                    <a:gd name="connsiteY14" fmla="*/ 2926399 h 4663120"/>
                    <a:gd name="connsiteX15" fmla="*/ 2351542 w 5446660"/>
                    <a:gd name="connsiteY15" fmla="*/ 2199326 h 4663120"/>
                    <a:gd name="connsiteX16" fmla="*/ 1781175 w 5446660"/>
                    <a:gd name="connsiteY16" fmla="*/ 2845437 h 4663120"/>
                    <a:gd name="connsiteX17" fmla="*/ 1366838 w 5446660"/>
                    <a:gd name="connsiteY17" fmla="*/ 3035937 h 4663120"/>
                    <a:gd name="connsiteX18" fmla="*/ 0 w 5446660"/>
                    <a:gd name="connsiteY18" fmla="*/ 3050226 h 4663120"/>
                    <a:gd name="connsiteX19" fmla="*/ 1134 w 5446660"/>
                    <a:gd name="connsiteY19" fmla="*/ 2408875 h 4663120"/>
                    <a:gd name="connsiteX20" fmla="*/ 2014537 w 5446660"/>
                    <a:gd name="connsiteY20" fmla="*/ 168909 h 4663120"/>
                    <a:gd name="connsiteX21" fmla="*/ 2339521 w 5446660"/>
                    <a:gd name="connsiteY21" fmla="*/ 2225 h 4663120"/>
                    <a:gd name="connsiteX0" fmla="*/ 2339521 w 5446660"/>
                    <a:gd name="connsiteY0" fmla="*/ 2225 h 4663120"/>
                    <a:gd name="connsiteX1" fmla="*/ 3290887 w 5446660"/>
                    <a:gd name="connsiteY1" fmla="*/ 6985 h 4663120"/>
                    <a:gd name="connsiteX2" fmla="*/ 3686176 w 5446660"/>
                    <a:gd name="connsiteY2" fmla="*/ 121285 h 4663120"/>
                    <a:gd name="connsiteX3" fmla="*/ 4405312 w 5446660"/>
                    <a:gd name="connsiteY3" fmla="*/ 840422 h 4663120"/>
                    <a:gd name="connsiteX4" fmla="*/ 5019674 w 5446660"/>
                    <a:gd name="connsiteY4" fmla="*/ 230822 h 4663120"/>
                    <a:gd name="connsiteX5" fmla="*/ 5386388 w 5446660"/>
                    <a:gd name="connsiteY5" fmla="*/ 578485 h 4663120"/>
                    <a:gd name="connsiteX6" fmla="*/ 4638675 w 5446660"/>
                    <a:gd name="connsiteY6" fmla="*/ 1345247 h 4663120"/>
                    <a:gd name="connsiteX7" fmla="*/ 4227966 w 5446660"/>
                    <a:gd name="connsiteY7" fmla="*/ 1364300 h 4663120"/>
                    <a:gd name="connsiteX8" fmla="*/ 3771900 w 5446660"/>
                    <a:gd name="connsiteY8" fmla="*/ 902335 h 4663120"/>
                    <a:gd name="connsiteX9" fmla="*/ 3062288 w 5446660"/>
                    <a:gd name="connsiteY9" fmla="*/ 1721485 h 4663120"/>
                    <a:gd name="connsiteX10" fmla="*/ 3690938 w 5446660"/>
                    <a:gd name="connsiteY10" fmla="*/ 2350135 h 4663120"/>
                    <a:gd name="connsiteX11" fmla="*/ 3729038 w 5446660"/>
                    <a:gd name="connsiteY11" fmla="*/ 2983549 h 4663120"/>
                    <a:gd name="connsiteX12" fmla="*/ 3395663 w 5446660"/>
                    <a:gd name="connsiteY12" fmla="*/ 4445636 h 4663120"/>
                    <a:gd name="connsiteX13" fmla="*/ 2786063 w 5446660"/>
                    <a:gd name="connsiteY13" fmla="*/ 4297999 h 4663120"/>
                    <a:gd name="connsiteX14" fmla="*/ 3109913 w 5446660"/>
                    <a:gd name="connsiteY14" fmla="*/ 2926399 h 4663120"/>
                    <a:gd name="connsiteX15" fmla="*/ 2351542 w 5446660"/>
                    <a:gd name="connsiteY15" fmla="*/ 2199326 h 4663120"/>
                    <a:gd name="connsiteX16" fmla="*/ 1781175 w 5446660"/>
                    <a:gd name="connsiteY16" fmla="*/ 2845437 h 4663120"/>
                    <a:gd name="connsiteX17" fmla="*/ 1366838 w 5446660"/>
                    <a:gd name="connsiteY17" fmla="*/ 3035937 h 4663120"/>
                    <a:gd name="connsiteX18" fmla="*/ 0 w 5446660"/>
                    <a:gd name="connsiteY18" fmla="*/ 3050226 h 4663120"/>
                    <a:gd name="connsiteX19" fmla="*/ 1134 w 5446660"/>
                    <a:gd name="connsiteY19" fmla="*/ 2408875 h 4663120"/>
                    <a:gd name="connsiteX20" fmla="*/ 2014537 w 5446660"/>
                    <a:gd name="connsiteY20" fmla="*/ 168909 h 4663120"/>
                    <a:gd name="connsiteX21" fmla="*/ 2339521 w 5446660"/>
                    <a:gd name="connsiteY21" fmla="*/ 2225 h 4663120"/>
                    <a:gd name="connsiteX0" fmla="*/ 2339521 w 5446660"/>
                    <a:gd name="connsiteY0" fmla="*/ 2225 h 4663120"/>
                    <a:gd name="connsiteX1" fmla="*/ 3290887 w 5446660"/>
                    <a:gd name="connsiteY1" fmla="*/ 6985 h 4663120"/>
                    <a:gd name="connsiteX2" fmla="*/ 3686176 w 5446660"/>
                    <a:gd name="connsiteY2" fmla="*/ 121285 h 4663120"/>
                    <a:gd name="connsiteX3" fmla="*/ 4405312 w 5446660"/>
                    <a:gd name="connsiteY3" fmla="*/ 840422 h 4663120"/>
                    <a:gd name="connsiteX4" fmla="*/ 5019674 w 5446660"/>
                    <a:gd name="connsiteY4" fmla="*/ 230822 h 4663120"/>
                    <a:gd name="connsiteX5" fmla="*/ 5386388 w 5446660"/>
                    <a:gd name="connsiteY5" fmla="*/ 578485 h 4663120"/>
                    <a:gd name="connsiteX6" fmla="*/ 4638675 w 5446660"/>
                    <a:gd name="connsiteY6" fmla="*/ 1345247 h 4663120"/>
                    <a:gd name="connsiteX7" fmla="*/ 4227966 w 5446660"/>
                    <a:gd name="connsiteY7" fmla="*/ 1364300 h 4663120"/>
                    <a:gd name="connsiteX8" fmla="*/ 3771900 w 5446660"/>
                    <a:gd name="connsiteY8" fmla="*/ 902335 h 4663120"/>
                    <a:gd name="connsiteX9" fmla="*/ 3062288 w 5446660"/>
                    <a:gd name="connsiteY9" fmla="*/ 1721485 h 4663120"/>
                    <a:gd name="connsiteX10" fmla="*/ 3690938 w 5446660"/>
                    <a:gd name="connsiteY10" fmla="*/ 2350135 h 4663120"/>
                    <a:gd name="connsiteX11" fmla="*/ 3729038 w 5446660"/>
                    <a:gd name="connsiteY11" fmla="*/ 2983549 h 4663120"/>
                    <a:gd name="connsiteX12" fmla="*/ 3395663 w 5446660"/>
                    <a:gd name="connsiteY12" fmla="*/ 4445636 h 4663120"/>
                    <a:gd name="connsiteX13" fmla="*/ 2786063 w 5446660"/>
                    <a:gd name="connsiteY13" fmla="*/ 4297999 h 4663120"/>
                    <a:gd name="connsiteX14" fmla="*/ 3109913 w 5446660"/>
                    <a:gd name="connsiteY14" fmla="*/ 2926399 h 4663120"/>
                    <a:gd name="connsiteX15" fmla="*/ 2351542 w 5446660"/>
                    <a:gd name="connsiteY15" fmla="*/ 2199326 h 4663120"/>
                    <a:gd name="connsiteX16" fmla="*/ 1781175 w 5446660"/>
                    <a:gd name="connsiteY16" fmla="*/ 2845437 h 4663120"/>
                    <a:gd name="connsiteX17" fmla="*/ 1366838 w 5446660"/>
                    <a:gd name="connsiteY17" fmla="*/ 3035937 h 4663120"/>
                    <a:gd name="connsiteX18" fmla="*/ 0 w 5446660"/>
                    <a:gd name="connsiteY18" fmla="*/ 3050226 h 4663120"/>
                    <a:gd name="connsiteX19" fmla="*/ 1134 w 5446660"/>
                    <a:gd name="connsiteY19" fmla="*/ 2408875 h 4663120"/>
                    <a:gd name="connsiteX20" fmla="*/ 2014537 w 5446660"/>
                    <a:gd name="connsiteY20" fmla="*/ 168909 h 4663120"/>
                    <a:gd name="connsiteX21" fmla="*/ 2339521 w 5446660"/>
                    <a:gd name="connsiteY21" fmla="*/ 2225 h 4663120"/>
                    <a:gd name="connsiteX0" fmla="*/ 2339521 w 5446660"/>
                    <a:gd name="connsiteY0" fmla="*/ 2225 h 4663120"/>
                    <a:gd name="connsiteX1" fmla="*/ 3290887 w 5446660"/>
                    <a:gd name="connsiteY1" fmla="*/ 6985 h 4663120"/>
                    <a:gd name="connsiteX2" fmla="*/ 3686176 w 5446660"/>
                    <a:gd name="connsiteY2" fmla="*/ 121285 h 4663120"/>
                    <a:gd name="connsiteX3" fmla="*/ 4405312 w 5446660"/>
                    <a:gd name="connsiteY3" fmla="*/ 840422 h 4663120"/>
                    <a:gd name="connsiteX4" fmla="*/ 5019674 w 5446660"/>
                    <a:gd name="connsiteY4" fmla="*/ 230822 h 4663120"/>
                    <a:gd name="connsiteX5" fmla="*/ 5386388 w 5446660"/>
                    <a:gd name="connsiteY5" fmla="*/ 578485 h 4663120"/>
                    <a:gd name="connsiteX6" fmla="*/ 4638675 w 5446660"/>
                    <a:gd name="connsiteY6" fmla="*/ 1345247 h 4663120"/>
                    <a:gd name="connsiteX7" fmla="*/ 4227966 w 5446660"/>
                    <a:gd name="connsiteY7" fmla="*/ 1364300 h 4663120"/>
                    <a:gd name="connsiteX8" fmla="*/ 3771900 w 5446660"/>
                    <a:gd name="connsiteY8" fmla="*/ 902335 h 4663120"/>
                    <a:gd name="connsiteX9" fmla="*/ 3062288 w 5446660"/>
                    <a:gd name="connsiteY9" fmla="*/ 1721485 h 4663120"/>
                    <a:gd name="connsiteX10" fmla="*/ 3690938 w 5446660"/>
                    <a:gd name="connsiteY10" fmla="*/ 2350135 h 4663120"/>
                    <a:gd name="connsiteX11" fmla="*/ 3729038 w 5446660"/>
                    <a:gd name="connsiteY11" fmla="*/ 2983549 h 4663120"/>
                    <a:gd name="connsiteX12" fmla="*/ 3395663 w 5446660"/>
                    <a:gd name="connsiteY12" fmla="*/ 4445636 h 4663120"/>
                    <a:gd name="connsiteX13" fmla="*/ 2786063 w 5446660"/>
                    <a:gd name="connsiteY13" fmla="*/ 4297999 h 4663120"/>
                    <a:gd name="connsiteX14" fmla="*/ 3109913 w 5446660"/>
                    <a:gd name="connsiteY14" fmla="*/ 2926399 h 4663120"/>
                    <a:gd name="connsiteX15" fmla="*/ 2351542 w 5446660"/>
                    <a:gd name="connsiteY15" fmla="*/ 2199326 h 4663120"/>
                    <a:gd name="connsiteX16" fmla="*/ 1781175 w 5446660"/>
                    <a:gd name="connsiteY16" fmla="*/ 2845437 h 4663120"/>
                    <a:gd name="connsiteX17" fmla="*/ 1366838 w 5446660"/>
                    <a:gd name="connsiteY17" fmla="*/ 3035937 h 4663120"/>
                    <a:gd name="connsiteX18" fmla="*/ 0 w 5446660"/>
                    <a:gd name="connsiteY18" fmla="*/ 3050226 h 4663120"/>
                    <a:gd name="connsiteX19" fmla="*/ 1134 w 5446660"/>
                    <a:gd name="connsiteY19" fmla="*/ 2408875 h 4663120"/>
                    <a:gd name="connsiteX20" fmla="*/ 804862 w 5446660"/>
                    <a:gd name="connsiteY20" fmla="*/ 1502409 h 4663120"/>
                    <a:gd name="connsiteX21" fmla="*/ 2014537 w 5446660"/>
                    <a:gd name="connsiteY21" fmla="*/ 168909 h 4663120"/>
                    <a:gd name="connsiteX22" fmla="*/ 2339521 w 5446660"/>
                    <a:gd name="connsiteY22" fmla="*/ 2225 h 4663120"/>
                    <a:gd name="connsiteX0" fmla="*/ 2339521 w 5446660"/>
                    <a:gd name="connsiteY0" fmla="*/ 2225 h 4663120"/>
                    <a:gd name="connsiteX1" fmla="*/ 3290887 w 5446660"/>
                    <a:gd name="connsiteY1" fmla="*/ 6985 h 4663120"/>
                    <a:gd name="connsiteX2" fmla="*/ 3686176 w 5446660"/>
                    <a:gd name="connsiteY2" fmla="*/ 121285 h 4663120"/>
                    <a:gd name="connsiteX3" fmla="*/ 4405312 w 5446660"/>
                    <a:gd name="connsiteY3" fmla="*/ 840422 h 4663120"/>
                    <a:gd name="connsiteX4" fmla="*/ 5019674 w 5446660"/>
                    <a:gd name="connsiteY4" fmla="*/ 230822 h 4663120"/>
                    <a:gd name="connsiteX5" fmla="*/ 5386388 w 5446660"/>
                    <a:gd name="connsiteY5" fmla="*/ 578485 h 4663120"/>
                    <a:gd name="connsiteX6" fmla="*/ 4638675 w 5446660"/>
                    <a:gd name="connsiteY6" fmla="*/ 1345247 h 4663120"/>
                    <a:gd name="connsiteX7" fmla="*/ 4227966 w 5446660"/>
                    <a:gd name="connsiteY7" fmla="*/ 1364300 h 4663120"/>
                    <a:gd name="connsiteX8" fmla="*/ 3771900 w 5446660"/>
                    <a:gd name="connsiteY8" fmla="*/ 902335 h 4663120"/>
                    <a:gd name="connsiteX9" fmla="*/ 3062288 w 5446660"/>
                    <a:gd name="connsiteY9" fmla="*/ 1721485 h 4663120"/>
                    <a:gd name="connsiteX10" fmla="*/ 3690938 w 5446660"/>
                    <a:gd name="connsiteY10" fmla="*/ 2350135 h 4663120"/>
                    <a:gd name="connsiteX11" fmla="*/ 3729038 w 5446660"/>
                    <a:gd name="connsiteY11" fmla="*/ 2983549 h 4663120"/>
                    <a:gd name="connsiteX12" fmla="*/ 3395663 w 5446660"/>
                    <a:gd name="connsiteY12" fmla="*/ 4445636 h 4663120"/>
                    <a:gd name="connsiteX13" fmla="*/ 2786063 w 5446660"/>
                    <a:gd name="connsiteY13" fmla="*/ 4297999 h 4663120"/>
                    <a:gd name="connsiteX14" fmla="*/ 3109913 w 5446660"/>
                    <a:gd name="connsiteY14" fmla="*/ 2926399 h 4663120"/>
                    <a:gd name="connsiteX15" fmla="*/ 2351542 w 5446660"/>
                    <a:gd name="connsiteY15" fmla="*/ 2199326 h 4663120"/>
                    <a:gd name="connsiteX16" fmla="*/ 1781175 w 5446660"/>
                    <a:gd name="connsiteY16" fmla="*/ 2845437 h 4663120"/>
                    <a:gd name="connsiteX17" fmla="*/ 1366838 w 5446660"/>
                    <a:gd name="connsiteY17" fmla="*/ 3035937 h 4663120"/>
                    <a:gd name="connsiteX18" fmla="*/ 0 w 5446660"/>
                    <a:gd name="connsiteY18" fmla="*/ 3050226 h 4663120"/>
                    <a:gd name="connsiteX19" fmla="*/ 1134 w 5446660"/>
                    <a:gd name="connsiteY19" fmla="*/ 2408875 h 4663120"/>
                    <a:gd name="connsiteX20" fmla="*/ 1171574 w 5446660"/>
                    <a:gd name="connsiteY20" fmla="*/ 2421571 h 4663120"/>
                    <a:gd name="connsiteX21" fmla="*/ 2014537 w 5446660"/>
                    <a:gd name="connsiteY21" fmla="*/ 168909 h 4663120"/>
                    <a:gd name="connsiteX22" fmla="*/ 2339521 w 5446660"/>
                    <a:gd name="connsiteY22" fmla="*/ 2225 h 4663120"/>
                    <a:gd name="connsiteX0" fmla="*/ 2339521 w 5446660"/>
                    <a:gd name="connsiteY0" fmla="*/ 2225 h 4663120"/>
                    <a:gd name="connsiteX1" fmla="*/ 3290887 w 5446660"/>
                    <a:gd name="connsiteY1" fmla="*/ 6985 h 4663120"/>
                    <a:gd name="connsiteX2" fmla="*/ 3686176 w 5446660"/>
                    <a:gd name="connsiteY2" fmla="*/ 121285 h 4663120"/>
                    <a:gd name="connsiteX3" fmla="*/ 4405312 w 5446660"/>
                    <a:gd name="connsiteY3" fmla="*/ 840422 h 4663120"/>
                    <a:gd name="connsiteX4" fmla="*/ 5019674 w 5446660"/>
                    <a:gd name="connsiteY4" fmla="*/ 230822 h 4663120"/>
                    <a:gd name="connsiteX5" fmla="*/ 5386388 w 5446660"/>
                    <a:gd name="connsiteY5" fmla="*/ 578485 h 4663120"/>
                    <a:gd name="connsiteX6" fmla="*/ 4638675 w 5446660"/>
                    <a:gd name="connsiteY6" fmla="*/ 1345247 h 4663120"/>
                    <a:gd name="connsiteX7" fmla="*/ 4227966 w 5446660"/>
                    <a:gd name="connsiteY7" fmla="*/ 1364300 h 4663120"/>
                    <a:gd name="connsiteX8" fmla="*/ 3771900 w 5446660"/>
                    <a:gd name="connsiteY8" fmla="*/ 902335 h 4663120"/>
                    <a:gd name="connsiteX9" fmla="*/ 3062288 w 5446660"/>
                    <a:gd name="connsiteY9" fmla="*/ 1721485 h 4663120"/>
                    <a:gd name="connsiteX10" fmla="*/ 3690938 w 5446660"/>
                    <a:gd name="connsiteY10" fmla="*/ 2350135 h 4663120"/>
                    <a:gd name="connsiteX11" fmla="*/ 3729038 w 5446660"/>
                    <a:gd name="connsiteY11" fmla="*/ 2983549 h 4663120"/>
                    <a:gd name="connsiteX12" fmla="*/ 3395663 w 5446660"/>
                    <a:gd name="connsiteY12" fmla="*/ 4445636 h 4663120"/>
                    <a:gd name="connsiteX13" fmla="*/ 2786063 w 5446660"/>
                    <a:gd name="connsiteY13" fmla="*/ 4297999 h 4663120"/>
                    <a:gd name="connsiteX14" fmla="*/ 3109913 w 5446660"/>
                    <a:gd name="connsiteY14" fmla="*/ 2926399 h 4663120"/>
                    <a:gd name="connsiteX15" fmla="*/ 2351542 w 5446660"/>
                    <a:gd name="connsiteY15" fmla="*/ 2199326 h 4663120"/>
                    <a:gd name="connsiteX16" fmla="*/ 1781175 w 5446660"/>
                    <a:gd name="connsiteY16" fmla="*/ 2845437 h 4663120"/>
                    <a:gd name="connsiteX17" fmla="*/ 1366838 w 5446660"/>
                    <a:gd name="connsiteY17" fmla="*/ 3035937 h 4663120"/>
                    <a:gd name="connsiteX18" fmla="*/ 0 w 5446660"/>
                    <a:gd name="connsiteY18" fmla="*/ 3050226 h 4663120"/>
                    <a:gd name="connsiteX19" fmla="*/ 1134 w 5446660"/>
                    <a:gd name="connsiteY19" fmla="*/ 2408875 h 4663120"/>
                    <a:gd name="connsiteX20" fmla="*/ 1171574 w 5446660"/>
                    <a:gd name="connsiteY20" fmla="*/ 2421571 h 4663120"/>
                    <a:gd name="connsiteX21" fmla="*/ 1614487 w 5446660"/>
                    <a:gd name="connsiteY21" fmla="*/ 1254759 h 4663120"/>
                    <a:gd name="connsiteX22" fmla="*/ 2014537 w 5446660"/>
                    <a:gd name="connsiteY22" fmla="*/ 168909 h 4663120"/>
                    <a:gd name="connsiteX23" fmla="*/ 2339521 w 5446660"/>
                    <a:gd name="connsiteY23" fmla="*/ 2225 h 4663120"/>
                    <a:gd name="connsiteX0" fmla="*/ 2339521 w 5446660"/>
                    <a:gd name="connsiteY0" fmla="*/ 2225 h 4663120"/>
                    <a:gd name="connsiteX1" fmla="*/ 3290887 w 5446660"/>
                    <a:gd name="connsiteY1" fmla="*/ 6985 h 4663120"/>
                    <a:gd name="connsiteX2" fmla="*/ 3686176 w 5446660"/>
                    <a:gd name="connsiteY2" fmla="*/ 121285 h 4663120"/>
                    <a:gd name="connsiteX3" fmla="*/ 4405312 w 5446660"/>
                    <a:gd name="connsiteY3" fmla="*/ 840422 h 4663120"/>
                    <a:gd name="connsiteX4" fmla="*/ 5019674 w 5446660"/>
                    <a:gd name="connsiteY4" fmla="*/ 230822 h 4663120"/>
                    <a:gd name="connsiteX5" fmla="*/ 5386388 w 5446660"/>
                    <a:gd name="connsiteY5" fmla="*/ 578485 h 4663120"/>
                    <a:gd name="connsiteX6" fmla="*/ 4638675 w 5446660"/>
                    <a:gd name="connsiteY6" fmla="*/ 1345247 h 4663120"/>
                    <a:gd name="connsiteX7" fmla="*/ 4227966 w 5446660"/>
                    <a:gd name="connsiteY7" fmla="*/ 1364300 h 4663120"/>
                    <a:gd name="connsiteX8" fmla="*/ 3771900 w 5446660"/>
                    <a:gd name="connsiteY8" fmla="*/ 902335 h 4663120"/>
                    <a:gd name="connsiteX9" fmla="*/ 3062288 w 5446660"/>
                    <a:gd name="connsiteY9" fmla="*/ 1721485 h 4663120"/>
                    <a:gd name="connsiteX10" fmla="*/ 3690938 w 5446660"/>
                    <a:gd name="connsiteY10" fmla="*/ 2350135 h 4663120"/>
                    <a:gd name="connsiteX11" fmla="*/ 3729038 w 5446660"/>
                    <a:gd name="connsiteY11" fmla="*/ 2983549 h 4663120"/>
                    <a:gd name="connsiteX12" fmla="*/ 3395663 w 5446660"/>
                    <a:gd name="connsiteY12" fmla="*/ 4445636 h 4663120"/>
                    <a:gd name="connsiteX13" fmla="*/ 2786063 w 5446660"/>
                    <a:gd name="connsiteY13" fmla="*/ 4297999 h 4663120"/>
                    <a:gd name="connsiteX14" fmla="*/ 3109913 w 5446660"/>
                    <a:gd name="connsiteY14" fmla="*/ 2926399 h 4663120"/>
                    <a:gd name="connsiteX15" fmla="*/ 2351542 w 5446660"/>
                    <a:gd name="connsiteY15" fmla="*/ 2199326 h 4663120"/>
                    <a:gd name="connsiteX16" fmla="*/ 1781175 w 5446660"/>
                    <a:gd name="connsiteY16" fmla="*/ 2845437 h 4663120"/>
                    <a:gd name="connsiteX17" fmla="*/ 1366838 w 5446660"/>
                    <a:gd name="connsiteY17" fmla="*/ 3035937 h 4663120"/>
                    <a:gd name="connsiteX18" fmla="*/ 0 w 5446660"/>
                    <a:gd name="connsiteY18" fmla="*/ 3050226 h 4663120"/>
                    <a:gd name="connsiteX19" fmla="*/ 1134 w 5446660"/>
                    <a:gd name="connsiteY19" fmla="*/ 2408875 h 4663120"/>
                    <a:gd name="connsiteX20" fmla="*/ 1171574 w 5446660"/>
                    <a:gd name="connsiteY20" fmla="*/ 2421571 h 4663120"/>
                    <a:gd name="connsiteX21" fmla="*/ 1271587 w 5446660"/>
                    <a:gd name="connsiteY21" fmla="*/ 1021396 h 4663120"/>
                    <a:gd name="connsiteX22" fmla="*/ 2014537 w 5446660"/>
                    <a:gd name="connsiteY22" fmla="*/ 168909 h 4663120"/>
                    <a:gd name="connsiteX23" fmla="*/ 2339521 w 5446660"/>
                    <a:gd name="connsiteY23" fmla="*/ 2225 h 4663120"/>
                    <a:gd name="connsiteX0" fmla="*/ 2339521 w 5446660"/>
                    <a:gd name="connsiteY0" fmla="*/ 2225 h 4663120"/>
                    <a:gd name="connsiteX1" fmla="*/ 3290887 w 5446660"/>
                    <a:gd name="connsiteY1" fmla="*/ 6985 h 4663120"/>
                    <a:gd name="connsiteX2" fmla="*/ 3686176 w 5446660"/>
                    <a:gd name="connsiteY2" fmla="*/ 121285 h 4663120"/>
                    <a:gd name="connsiteX3" fmla="*/ 4405312 w 5446660"/>
                    <a:gd name="connsiteY3" fmla="*/ 840422 h 4663120"/>
                    <a:gd name="connsiteX4" fmla="*/ 5019674 w 5446660"/>
                    <a:gd name="connsiteY4" fmla="*/ 230822 h 4663120"/>
                    <a:gd name="connsiteX5" fmla="*/ 5386388 w 5446660"/>
                    <a:gd name="connsiteY5" fmla="*/ 578485 h 4663120"/>
                    <a:gd name="connsiteX6" fmla="*/ 4638675 w 5446660"/>
                    <a:gd name="connsiteY6" fmla="*/ 1345247 h 4663120"/>
                    <a:gd name="connsiteX7" fmla="*/ 4227966 w 5446660"/>
                    <a:gd name="connsiteY7" fmla="*/ 1364300 h 4663120"/>
                    <a:gd name="connsiteX8" fmla="*/ 3771900 w 5446660"/>
                    <a:gd name="connsiteY8" fmla="*/ 902335 h 4663120"/>
                    <a:gd name="connsiteX9" fmla="*/ 3062288 w 5446660"/>
                    <a:gd name="connsiteY9" fmla="*/ 1721485 h 4663120"/>
                    <a:gd name="connsiteX10" fmla="*/ 3690938 w 5446660"/>
                    <a:gd name="connsiteY10" fmla="*/ 2350135 h 4663120"/>
                    <a:gd name="connsiteX11" fmla="*/ 3729038 w 5446660"/>
                    <a:gd name="connsiteY11" fmla="*/ 2983549 h 4663120"/>
                    <a:gd name="connsiteX12" fmla="*/ 3395663 w 5446660"/>
                    <a:gd name="connsiteY12" fmla="*/ 4445636 h 4663120"/>
                    <a:gd name="connsiteX13" fmla="*/ 2786063 w 5446660"/>
                    <a:gd name="connsiteY13" fmla="*/ 4297999 h 4663120"/>
                    <a:gd name="connsiteX14" fmla="*/ 3109913 w 5446660"/>
                    <a:gd name="connsiteY14" fmla="*/ 2926399 h 4663120"/>
                    <a:gd name="connsiteX15" fmla="*/ 2351542 w 5446660"/>
                    <a:gd name="connsiteY15" fmla="*/ 2199326 h 4663120"/>
                    <a:gd name="connsiteX16" fmla="*/ 1781175 w 5446660"/>
                    <a:gd name="connsiteY16" fmla="*/ 2845437 h 4663120"/>
                    <a:gd name="connsiteX17" fmla="*/ 1366838 w 5446660"/>
                    <a:gd name="connsiteY17" fmla="*/ 3035937 h 4663120"/>
                    <a:gd name="connsiteX18" fmla="*/ 0 w 5446660"/>
                    <a:gd name="connsiteY18" fmla="*/ 3050226 h 4663120"/>
                    <a:gd name="connsiteX19" fmla="*/ 1134 w 5446660"/>
                    <a:gd name="connsiteY19" fmla="*/ 2408875 h 4663120"/>
                    <a:gd name="connsiteX20" fmla="*/ 1171574 w 5446660"/>
                    <a:gd name="connsiteY20" fmla="*/ 2421571 h 4663120"/>
                    <a:gd name="connsiteX21" fmla="*/ 1228724 w 5446660"/>
                    <a:gd name="connsiteY21" fmla="*/ 1726246 h 4663120"/>
                    <a:gd name="connsiteX22" fmla="*/ 1271587 w 5446660"/>
                    <a:gd name="connsiteY22" fmla="*/ 1021396 h 4663120"/>
                    <a:gd name="connsiteX23" fmla="*/ 2014537 w 5446660"/>
                    <a:gd name="connsiteY23" fmla="*/ 168909 h 4663120"/>
                    <a:gd name="connsiteX24" fmla="*/ 2339521 w 5446660"/>
                    <a:gd name="connsiteY24" fmla="*/ 2225 h 4663120"/>
                    <a:gd name="connsiteX0" fmla="*/ 2339521 w 5446660"/>
                    <a:gd name="connsiteY0" fmla="*/ 2225 h 4663120"/>
                    <a:gd name="connsiteX1" fmla="*/ 3290887 w 5446660"/>
                    <a:gd name="connsiteY1" fmla="*/ 6985 h 4663120"/>
                    <a:gd name="connsiteX2" fmla="*/ 3686176 w 5446660"/>
                    <a:gd name="connsiteY2" fmla="*/ 121285 h 4663120"/>
                    <a:gd name="connsiteX3" fmla="*/ 4405312 w 5446660"/>
                    <a:gd name="connsiteY3" fmla="*/ 840422 h 4663120"/>
                    <a:gd name="connsiteX4" fmla="*/ 5019674 w 5446660"/>
                    <a:gd name="connsiteY4" fmla="*/ 230822 h 4663120"/>
                    <a:gd name="connsiteX5" fmla="*/ 5386388 w 5446660"/>
                    <a:gd name="connsiteY5" fmla="*/ 578485 h 4663120"/>
                    <a:gd name="connsiteX6" fmla="*/ 4638675 w 5446660"/>
                    <a:gd name="connsiteY6" fmla="*/ 1345247 h 4663120"/>
                    <a:gd name="connsiteX7" fmla="*/ 4227966 w 5446660"/>
                    <a:gd name="connsiteY7" fmla="*/ 1364300 h 4663120"/>
                    <a:gd name="connsiteX8" fmla="*/ 3771900 w 5446660"/>
                    <a:gd name="connsiteY8" fmla="*/ 902335 h 4663120"/>
                    <a:gd name="connsiteX9" fmla="*/ 3062288 w 5446660"/>
                    <a:gd name="connsiteY9" fmla="*/ 1721485 h 4663120"/>
                    <a:gd name="connsiteX10" fmla="*/ 3690938 w 5446660"/>
                    <a:gd name="connsiteY10" fmla="*/ 2350135 h 4663120"/>
                    <a:gd name="connsiteX11" fmla="*/ 3729038 w 5446660"/>
                    <a:gd name="connsiteY11" fmla="*/ 2983549 h 4663120"/>
                    <a:gd name="connsiteX12" fmla="*/ 3395663 w 5446660"/>
                    <a:gd name="connsiteY12" fmla="*/ 4445636 h 4663120"/>
                    <a:gd name="connsiteX13" fmla="*/ 2786063 w 5446660"/>
                    <a:gd name="connsiteY13" fmla="*/ 4297999 h 4663120"/>
                    <a:gd name="connsiteX14" fmla="*/ 3109913 w 5446660"/>
                    <a:gd name="connsiteY14" fmla="*/ 2926399 h 4663120"/>
                    <a:gd name="connsiteX15" fmla="*/ 2351542 w 5446660"/>
                    <a:gd name="connsiteY15" fmla="*/ 2199326 h 4663120"/>
                    <a:gd name="connsiteX16" fmla="*/ 1781175 w 5446660"/>
                    <a:gd name="connsiteY16" fmla="*/ 2845437 h 4663120"/>
                    <a:gd name="connsiteX17" fmla="*/ 1366838 w 5446660"/>
                    <a:gd name="connsiteY17" fmla="*/ 3035937 h 4663120"/>
                    <a:gd name="connsiteX18" fmla="*/ 0 w 5446660"/>
                    <a:gd name="connsiteY18" fmla="*/ 3050226 h 4663120"/>
                    <a:gd name="connsiteX19" fmla="*/ 1134 w 5446660"/>
                    <a:gd name="connsiteY19" fmla="*/ 2408875 h 4663120"/>
                    <a:gd name="connsiteX20" fmla="*/ 1171574 w 5446660"/>
                    <a:gd name="connsiteY20" fmla="*/ 2421571 h 4663120"/>
                    <a:gd name="connsiteX21" fmla="*/ 2814636 w 5446660"/>
                    <a:gd name="connsiteY21" fmla="*/ 487996 h 4663120"/>
                    <a:gd name="connsiteX22" fmla="*/ 1271587 w 5446660"/>
                    <a:gd name="connsiteY22" fmla="*/ 1021396 h 4663120"/>
                    <a:gd name="connsiteX23" fmla="*/ 2014537 w 5446660"/>
                    <a:gd name="connsiteY23" fmla="*/ 168909 h 4663120"/>
                    <a:gd name="connsiteX24" fmla="*/ 2339521 w 5446660"/>
                    <a:gd name="connsiteY24" fmla="*/ 2225 h 4663120"/>
                    <a:gd name="connsiteX0" fmla="*/ 2339521 w 5446660"/>
                    <a:gd name="connsiteY0" fmla="*/ 2225 h 4663120"/>
                    <a:gd name="connsiteX1" fmla="*/ 3290887 w 5446660"/>
                    <a:gd name="connsiteY1" fmla="*/ 6985 h 4663120"/>
                    <a:gd name="connsiteX2" fmla="*/ 3686176 w 5446660"/>
                    <a:gd name="connsiteY2" fmla="*/ 121285 h 4663120"/>
                    <a:gd name="connsiteX3" fmla="*/ 4405312 w 5446660"/>
                    <a:gd name="connsiteY3" fmla="*/ 840422 h 4663120"/>
                    <a:gd name="connsiteX4" fmla="*/ 5019674 w 5446660"/>
                    <a:gd name="connsiteY4" fmla="*/ 230822 h 4663120"/>
                    <a:gd name="connsiteX5" fmla="*/ 5386388 w 5446660"/>
                    <a:gd name="connsiteY5" fmla="*/ 578485 h 4663120"/>
                    <a:gd name="connsiteX6" fmla="*/ 4638675 w 5446660"/>
                    <a:gd name="connsiteY6" fmla="*/ 1345247 h 4663120"/>
                    <a:gd name="connsiteX7" fmla="*/ 4227966 w 5446660"/>
                    <a:gd name="connsiteY7" fmla="*/ 1364300 h 4663120"/>
                    <a:gd name="connsiteX8" fmla="*/ 3771900 w 5446660"/>
                    <a:gd name="connsiteY8" fmla="*/ 902335 h 4663120"/>
                    <a:gd name="connsiteX9" fmla="*/ 3062288 w 5446660"/>
                    <a:gd name="connsiteY9" fmla="*/ 1721485 h 4663120"/>
                    <a:gd name="connsiteX10" fmla="*/ 3690938 w 5446660"/>
                    <a:gd name="connsiteY10" fmla="*/ 2350135 h 4663120"/>
                    <a:gd name="connsiteX11" fmla="*/ 3729038 w 5446660"/>
                    <a:gd name="connsiteY11" fmla="*/ 2983549 h 4663120"/>
                    <a:gd name="connsiteX12" fmla="*/ 3395663 w 5446660"/>
                    <a:gd name="connsiteY12" fmla="*/ 4445636 h 4663120"/>
                    <a:gd name="connsiteX13" fmla="*/ 2786063 w 5446660"/>
                    <a:gd name="connsiteY13" fmla="*/ 4297999 h 4663120"/>
                    <a:gd name="connsiteX14" fmla="*/ 3109913 w 5446660"/>
                    <a:gd name="connsiteY14" fmla="*/ 2926399 h 4663120"/>
                    <a:gd name="connsiteX15" fmla="*/ 2351542 w 5446660"/>
                    <a:gd name="connsiteY15" fmla="*/ 2199326 h 4663120"/>
                    <a:gd name="connsiteX16" fmla="*/ 1781175 w 5446660"/>
                    <a:gd name="connsiteY16" fmla="*/ 2845437 h 4663120"/>
                    <a:gd name="connsiteX17" fmla="*/ 1366838 w 5446660"/>
                    <a:gd name="connsiteY17" fmla="*/ 3035937 h 4663120"/>
                    <a:gd name="connsiteX18" fmla="*/ 0 w 5446660"/>
                    <a:gd name="connsiteY18" fmla="*/ 3050226 h 4663120"/>
                    <a:gd name="connsiteX19" fmla="*/ 1134 w 5446660"/>
                    <a:gd name="connsiteY19" fmla="*/ 2408875 h 4663120"/>
                    <a:gd name="connsiteX20" fmla="*/ 1171574 w 5446660"/>
                    <a:gd name="connsiteY20" fmla="*/ 2421571 h 4663120"/>
                    <a:gd name="connsiteX21" fmla="*/ 2814636 w 5446660"/>
                    <a:gd name="connsiteY21" fmla="*/ 487996 h 4663120"/>
                    <a:gd name="connsiteX22" fmla="*/ 2409824 w 5446660"/>
                    <a:gd name="connsiteY22" fmla="*/ 621346 h 4663120"/>
                    <a:gd name="connsiteX23" fmla="*/ 1271587 w 5446660"/>
                    <a:gd name="connsiteY23" fmla="*/ 1021396 h 4663120"/>
                    <a:gd name="connsiteX24" fmla="*/ 2014537 w 5446660"/>
                    <a:gd name="connsiteY24" fmla="*/ 168909 h 4663120"/>
                    <a:gd name="connsiteX25" fmla="*/ 2339521 w 5446660"/>
                    <a:gd name="connsiteY25" fmla="*/ 2225 h 4663120"/>
                    <a:gd name="connsiteX0" fmla="*/ 2339521 w 5446660"/>
                    <a:gd name="connsiteY0" fmla="*/ 2225 h 4663120"/>
                    <a:gd name="connsiteX1" fmla="*/ 3290887 w 5446660"/>
                    <a:gd name="connsiteY1" fmla="*/ 6985 h 4663120"/>
                    <a:gd name="connsiteX2" fmla="*/ 3686176 w 5446660"/>
                    <a:gd name="connsiteY2" fmla="*/ 121285 h 4663120"/>
                    <a:gd name="connsiteX3" fmla="*/ 4405312 w 5446660"/>
                    <a:gd name="connsiteY3" fmla="*/ 840422 h 4663120"/>
                    <a:gd name="connsiteX4" fmla="*/ 5019674 w 5446660"/>
                    <a:gd name="connsiteY4" fmla="*/ 230822 h 4663120"/>
                    <a:gd name="connsiteX5" fmla="*/ 5386388 w 5446660"/>
                    <a:gd name="connsiteY5" fmla="*/ 578485 h 4663120"/>
                    <a:gd name="connsiteX6" fmla="*/ 4638675 w 5446660"/>
                    <a:gd name="connsiteY6" fmla="*/ 1345247 h 4663120"/>
                    <a:gd name="connsiteX7" fmla="*/ 4227966 w 5446660"/>
                    <a:gd name="connsiteY7" fmla="*/ 1364300 h 4663120"/>
                    <a:gd name="connsiteX8" fmla="*/ 3771900 w 5446660"/>
                    <a:gd name="connsiteY8" fmla="*/ 902335 h 4663120"/>
                    <a:gd name="connsiteX9" fmla="*/ 3062288 w 5446660"/>
                    <a:gd name="connsiteY9" fmla="*/ 1721485 h 4663120"/>
                    <a:gd name="connsiteX10" fmla="*/ 3690938 w 5446660"/>
                    <a:gd name="connsiteY10" fmla="*/ 2350135 h 4663120"/>
                    <a:gd name="connsiteX11" fmla="*/ 3729038 w 5446660"/>
                    <a:gd name="connsiteY11" fmla="*/ 2983549 h 4663120"/>
                    <a:gd name="connsiteX12" fmla="*/ 3395663 w 5446660"/>
                    <a:gd name="connsiteY12" fmla="*/ 4445636 h 4663120"/>
                    <a:gd name="connsiteX13" fmla="*/ 2786063 w 5446660"/>
                    <a:gd name="connsiteY13" fmla="*/ 4297999 h 4663120"/>
                    <a:gd name="connsiteX14" fmla="*/ 3109913 w 5446660"/>
                    <a:gd name="connsiteY14" fmla="*/ 2926399 h 4663120"/>
                    <a:gd name="connsiteX15" fmla="*/ 2351542 w 5446660"/>
                    <a:gd name="connsiteY15" fmla="*/ 2199326 h 4663120"/>
                    <a:gd name="connsiteX16" fmla="*/ 1781175 w 5446660"/>
                    <a:gd name="connsiteY16" fmla="*/ 2845437 h 4663120"/>
                    <a:gd name="connsiteX17" fmla="*/ 1366838 w 5446660"/>
                    <a:gd name="connsiteY17" fmla="*/ 3035937 h 4663120"/>
                    <a:gd name="connsiteX18" fmla="*/ 0 w 5446660"/>
                    <a:gd name="connsiteY18" fmla="*/ 3050226 h 4663120"/>
                    <a:gd name="connsiteX19" fmla="*/ 1134 w 5446660"/>
                    <a:gd name="connsiteY19" fmla="*/ 2408875 h 4663120"/>
                    <a:gd name="connsiteX20" fmla="*/ 1171574 w 5446660"/>
                    <a:gd name="connsiteY20" fmla="*/ 2421571 h 4663120"/>
                    <a:gd name="connsiteX21" fmla="*/ 2814636 w 5446660"/>
                    <a:gd name="connsiteY21" fmla="*/ 487996 h 4663120"/>
                    <a:gd name="connsiteX22" fmla="*/ 2390774 w 5446660"/>
                    <a:gd name="connsiteY22" fmla="*/ 492759 h 4663120"/>
                    <a:gd name="connsiteX23" fmla="*/ 1271587 w 5446660"/>
                    <a:gd name="connsiteY23" fmla="*/ 1021396 h 4663120"/>
                    <a:gd name="connsiteX24" fmla="*/ 2014537 w 5446660"/>
                    <a:gd name="connsiteY24" fmla="*/ 168909 h 4663120"/>
                    <a:gd name="connsiteX25" fmla="*/ 2339521 w 5446660"/>
                    <a:gd name="connsiteY25" fmla="*/ 2225 h 4663120"/>
                    <a:gd name="connsiteX0" fmla="*/ 2339521 w 5446660"/>
                    <a:gd name="connsiteY0" fmla="*/ 2225 h 4663120"/>
                    <a:gd name="connsiteX1" fmla="*/ 3290887 w 5446660"/>
                    <a:gd name="connsiteY1" fmla="*/ 6985 h 4663120"/>
                    <a:gd name="connsiteX2" fmla="*/ 3686176 w 5446660"/>
                    <a:gd name="connsiteY2" fmla="*/ 121285 h 4663120"/>
                    <a:gd name="connsiteX3" fmla="*/ 4405312 w 5446660"/>
                    <a:gd name="connsiteY3" fmla="*/ 840422 h 4663120"/>
                    <a:gd name="connsiteX4" fmla="*/ 5019674 w 5446660"/>
                    <a:gd name="connsiteY4" fmla="*/ 230822 h 4663120"/>
                    <a:gd name="connsiteX5" fmla="*/ 5386388 w 5446660"/>
                    <a:gd name="connsiteY5" fmla="*/ 578485 h 4663120"/>
                    <a:gd name="connsiteX6" fmla="*/ 4638675 w 5446660"/>
                    <a:gd name="connsiteY6" fmla="*/ 1345247 h 4663120"/>
                    <a:gd name="connsiteX7" fmla="*/ 4227966 w 5446660"/>
                    <a:gd name="connsiteY7" fmla="*/ 1364300 h 4663120"/>
                    <a:gd name="connsiteX8" fmla="*/ 3771900 w 5446660"/>
                    <a:gd name="connsiteY8" fmla="*/ 902335 h 4663120"/>
                    <a:gd name="connsiteX9" fmla="*/ 3062288 w 5446660"/>
                    <a:gd name="connsiteY9" fmla="*/ 1721485 h 4663120"/>
                    <a:gd name="connsiteX10" fmla="*/ 3690938 w 5446660"/>
                    <a:gd name="connsiteY10" fmla="*/ 2350135 h 4663120"/>
                    <a:gd name="connsiteX11" fmla="*/ 3729038 w 5446660"/>
                    <a:gd name="connsiteY11" fmla="*/ 2983549 h 4663120"/>
                    <a:gd name="connsiteX12" fmla="*/ 3395663 w 5446660"/>
                    <a:gd name="connsiteY12" fmla="*/ 4445636 h 4663120"/>
                    <a:gd name="connsiteX13" fmla="*/ 2786063 w 5446660"/>
                    <a:gd name="connsiteY13" fmla="*/ 4297999 h 4663120"/>
                    <a:gd name="connsiteX14" fmla="*/ 3109913 w 5446660"/>
                    <a:gd name="connsiteY14" fmla="*/ 2926399 h 4663120"/>
                    <a:gd name="connsiteX15" fmla="*/ 2351542 w 5446660"/>
                    <a:gd name="connsiteY15" fmla="*/ 2199326 h 4663120"/>
                    <a:gd name="connsiteX16" fmla="*/ 1781175 w 5446660"/>
                    <a:gd name="connsiteY16" fmla="*/ 2845437 h 4663120"/>
                    <a:gd name="connsiteX17" fmla="*/ 1366838 w 5446660"/>
                    <a:gd name="connsiteY17" fmla="*/ 3035937 h 4663120"/>
                    <a:gd name="connsiteX18" fmla="*/ 0 w 5446660"/>
                    <a:gd name="connsiteY18" fmla="*/ 3050226 h 4663120"/>
                    <a:gd name="connsiteX19" fmla="*/ 1134 w 5446660"/>
                    <a:gd name="connsiteY19" fmla="*/ 2408875 h 4663120"/>
                    <a:gd name="connsiteX20" fmla="*/ 1171574 w 5446660"/>
                    <a:gd name="connsiteY20" fmla="*/ 2421571 h 4663120"/>
                    <a:gd name="connsiteX21" fmla="*/ 2805111 w 5446660"/>
                    <a:gd name="connsiteY21" fmla="*/ 502283 h 4663120"/>
                    <a:gd name="connsiteX22" fmla="*/ 2390774 w 5446660"/>
                    <a:gd name="connsiteY22" fmla="*/ 492759 h 4663120"/>
                    <a:gd name="connsiteX23" fmla="*/ 1271587 w 5446660"/>
                    <a:gd name="connsiteY23" fmla="*/ 1021396 h 4663120"/>
                    <a:gd name="connsiteX24" fmla="*/ 2014537 w 5446660"/>
                    <a:gd name="connsiteY24" fmla="*/ 168909 h 4663120"/>
                    <a:gd name="connsiteX25" fmla="*/ 2339521 w 5446660"/>
                    <a:gd name="connsiteY25" fmla="*/ 2225 h 4663120"/>
                    <a:gd name="connsiteX0" fmla="*/ 2339521 w 5446660"/>
                    <a:gd name="connsiteY0" fmla="*/ 2225 h 4663120"/>
                    <a:gd name="connsiteX1" fmla="*/ 3290887 w 5446660"/>
                    <a:gd name="connsiteY1" fmla="*/ 6985 h 4663120"/>
                    <a:gd name="connsiteX2" fmla="*/ 3686176 w 5446660"/>
                    <a:gd name="connsiteY2" fmla="*/ 121285 h 4663120"/>
                    <a:gd name="connsiteX3" fmla="*/ 4405312 w 5446660"/>
                    <a:gd name="connsiteY3" fmla="*/ 840422 h 4663120"/>
                    <a:gd name="connsiteX4" fmla="*/ 5019674 w 5446660"/>
                    <a:gd name="connsiteY4" fmla="*/ 230822 h 4663120"/>
                    <a:gd name="connsiteX5" fmla="*/ 5386388 w 5446660"/>
                    <a:gd name="connsiteY5" fmla="*/ 578485 h 4663120"/>
                    <a:gd name="connsiteX6" fmla="*/ 4638675 w 5446660"/>
                    <a:gd name="connsiteY6" fmla="*/ 1345247 h 4663120"/>
                    <a:gd name="connsiteX7" fmla="*/ 4227966 w 5446660"/>
                    <a:gd name="connsiteY7" fmla="*/ 1364300 h 4663120"/>
                    <a:gd name="connsiteX8" fmla="*/ 3771900 w 5446660"/>
                    <a:gd name="connsiteY8" fmla="*/ 902335 h 4663120"/>
                    <a:gd name="connsiteX9" fmla="*/ 3062288 w 5446660"/>
                    <a:gd name="connsiteY9" fmla="*/ 1721485 h 4663120"/>
                    <a:gd name="connsiteX10" fmla="*/ 3690938 w 5446660"/>
                    <a:gd name="connsiteY10" fmla="*/ 2350135 h 4663120"/>
                    <a:gd name="connsiteX11" fmla="*/ 3729038 w 5446660"/>
                    <a:gd name="connsiteY11" fmla="*/ 2983549 h 4663120"/>
                    <a:gd name="connsiteX12" fmla="*/ 3395663 w 5446660"/>
                    <a:gd name="connsiteY12" fmla="*/ 4445636 h 4663120"/>
                    <a:gd name="connsiteX13" fmla="*/ 2786063 w 5446660"/>
                    <a:gd name="connsiteY13" fmla="*/ 4297999 h 4663120"/>
                    <a:gd name="connsiteX14" fmla="*/ 3109913 w 5446660"/>
                    <a:gd name="connsiteY14" fmla="*/ 2926399 h 4663120"/>
                    <a:gd name="connsiteX15" fmla="*/ 2351542 w 5446660"/>
                    <a:gd name="connsiteY15" fmla="*/ 2199326 h 4663120"/>
                    <a:gd name="connsiteX16" fmla="*/ 1781175 w 5446660"/>
                    <a:gd name="connsiteY16" fmla="*/ 2845437 h 4663120"/>
                    <a:gd name="connsiteX17" fmla="*/ 1366838 w 5446660"/>
                    <a:gd name="connsiteY17" fmla="*/ 3035937 h 4663120"/>
                    <a:gd name="connsiteX18" fmla="*/ 0 w 5446660"/>
                    <a:gd name="connsiteY18" fmla="*/ 3050226 h 4663120"/>
                    <a:gd name="connsiteX19" fmla="*/ 1134 w 5446660"/>
                    <a:gd name="connsiteY19" fmla="*/ 2408875 h 4663120"/>
                    <a:gd name="connsiteX20" fmla="*/ 1171574 w 5446660"/>
                    <a:gd name="connsiteY20" fmla="*/ 2421571 h 4663120"/>
                    <a:gd name="connsiteX21" fmla="*/ 2805111 w 5446660"/>
                    <a:gd name="connsiteY21" fmla="*/ 502283 h 4663120"/>
                    <a:gd name="connsiteX22" fmla="*/ 2409824 w 5446660"/>
                    <a:gd name="connsiteY22" fmla="*/ 497521 h 4663120"/>
                    <a:gd name="connsiteX23" fmla="*/ 1271587 w 5446660"/>
                    <a:gd name="connsiteY23" fmla="*/ 1021396 h 4663120"/>
                    <a:gd name="connsiteX24" fmla="*/ 2014537 w 5446660"/>
                    <a:gd name="connsiteY24" fmla="*/ 168909 h 4663120"/>
                    <a:gd name="connsiteX25" fmla="*/ 2339521 w 5446660"/>
                    <a:gd name="connsiteY25" fmla="*/ 2225 h 4663120"/>
                    <a:gd name="connsiteX0" fmla="*/ 2339521 w 5446660"/>
                    <a:gd name="connsiteY0" fmla="*/ 2225 h 4663120"/>
                    <a:gd name="connsiteX1" fmla="*/ 3290887 w 5446660"/>
                    <a:gd name="connsiteY1" fmla="*/ 6985 h 4663120"/>
                    <a:gd name="connsiteX2" fmla="*/ 3686176 w 5446660"/>
                    <a:gd name="connsiteY2" fmla="*/ 121285 h 4663120"/>
                    <a:gd name="connsiteX3" fmla="*/ 4405312 w 5446660"/>
                    <a:gd name="connsiteY3" fmla="*/ 840422 h 4663120"/>
                    <a:gd name="connsiteX4" fmla="*/ 5019674 w 5446660"/>
                    <a:gd name="connsiteY4" fmla="*/ 230822 h 4663120"/>
                    <a:gd name="connsiteX5" fmla="*/ 5386388 w 5446660"/>
                    <a:gd name="connsiteY5" fmla="*/ 578485 h 4663120"/>
                    <a:gd name="connsiteX6" fmla="*/ 4638675 w 5446660"/>
                    <a:gd name="connsiteY6" fmla="*/ 1345247 h 4663120"/>
                    <a:gd name="connsiteX7" fmla="*/ 4227966 w 5446660"/>
                    <a:gd name="connsiteY7" fmla="*/ 1364300 h 4663120"/>
                    <a:gd name="connsiteX8" fmla="*/ 3771900 w 5446660"/>
                    <a:gd name="connsiteY8" fmla="*/ 902335 h 4663120"/>
                    <a:gd name="connsiteX9" fmla="*/ 3062288 w 5446660"/>
                    <a:gd name="connsiteY9" fmla="*/ 1721485 h 4663120"/>
                    <a:gd name="connsiteX10" fmla="*/ 3690938 w 5446660"/>
                    <a:gd name="connsiteY10" fmla="*/ 2350135 h 4663120"/>
                    <a:gd name="connsiteX11" fmla="*/ 3729038 w 5446660"/>
                    <a:gd name="connsiteY11" fmla="*/ 2983549 h 4663120"/>
                    <a:gd name="connsiteX12" fmla="*/ 3395663 w 5446660"/>
                    <a:gd name="connsiteY12" fmla="*/ 4445636 h 4663120"/>
                    <a:gd name="connsiteX13" fmla="*/ 2786063 w 5446660"/>
                    <a:gd name="connsiteY13" fmla="*/ 4297999 h 4663120"/>
                    <a:gd name="connsiteX14" fmla="*/ 3109913 w 5446660"/>
                    <a:gd name="connsiteY14" fmla="*/ 2926399 h 4663120"/>
                    <a:gd name="connsiteX15" fmla="*/ 2351542 w 5446660"/>
                    <a:gd name="connsiteY15" fmla="*/ 2199326 h 4663120"/>
                    <a:gd name="connsiteX16" fmla="*/ 1781175 w 5446660"/>
                    <a:gd name="connsiteY16" fmla="*/ 2845437 h 4663120"/>
                    <a:gd name="connsiteX17" fmla="*/ 1366838 w 5446660"/>
                    <a:gd name="connsiteY17" fmla="*/ 3035937 h 4663120"/>
                    <a:gd name="connsiteX18" fmla="*/ 0 w 5446660"/>
                    <a:gd name="connsiteY18" fmla="*/ 3050226 h 4663120"/>
                    <a:gd name="connsiteX19" fmla="*/ 1134 w 5446660"/>
                    <a:gd name="connsiteY19" fmla="*/ 2408875 h 4663120"/>
                    <a:gd name="connsiteX20" fmla="*/ 1171574 w 5446660"/>
                    <a:gd name="connsiteY20" fmla="*/ 2421571 h 4663120"/>
                    <a:gd name="connsiteX21" fmla="*/ 2805111 w 5446660"/>
                    <a:gd name="connsiteY21" fmla="*/ 502283 h 4663120"/>
                    <a:gd name="connsiteX22" fmla="*/ 2409824 w 5446660"/>
                    <a:gd name="connsiteY22" fmla="*/ 497521 h 4663120"/>
                    <a:gd name="connsiteX23" fmla="*/ 1838324 w 5446660"/>
                    <a:gd name="connsiteY23" fmla="*/ 745171 h 4663120"/>
                    <a:gd name="connsiteX24" fmla="*/ 1271587 w 5446660"/>
                    <a:gd name="connsiteY24" fmla="*/ 1021396 h 4663120"/>
                    <a:gd name="connsiteX25" fmla="*/ 2014537 w 5446660"/>
                    <a:gd name="connsiteY25" fmla="*/ 168909 h 4663120"/>
                    <a:gd name="connsiteX26" fmla="*/ 2339521 w 5446660"/>
                    <a:gd name="connsiteY26" fmla="*/ 2225 h 4663120"/>
                    <a:gd name="connsiteX0" fmla="*/ 2339521 w 5446660"/>
                    <a:gd name="connsiteY0" fmla="*/ 2225 h 4663120"/>
                    <a:gd name="connsiteX1" fmla="*/ 3290887 w 5446660"/>
                    <a:gd name="connsiteY1" fmla="*/ 6985 h 4663120"/>
                    <a:gd name="connsiteX2" fmla="*/ 3686176 w 5446660"/>
                    <a:gd name="connsiteY2" fmla="*/ 121285 h 4663120"/>
                    <a:gd name="connsiteX3" fmla="*/ 4405312 w 5446660"/>
                    <a:gd name="connsiteY3" fmla="*/ 840422 h 4663120"/>
                    <a:gd name="connsiteX4" fmla="*/ 5019674 w 5446660"/>
                    <a:gd name="connsiteY4" fmla="*/ 230822 h 4663120"/>
                    <a:gd name="connsiteX5" fmla="*/ 5386388 w 5446660"/>
                    <a:gd name="connsiteY5" fmla="*/ 578485 h 4663120"/>
                    <a:gd name="connsiteX6" fmla="*/ 4638675 w 5446660"/>
                    <a:gd name="connsiteY6" fmla="*/ 1345247 h 4663120"/>
                    <a:gd name="connsiteX7" fmla="*/ 4227966 w 5446660"/>
                    <a:gd name="connsiteY7" fmla="*/ 1364300 h 4663120"/>
                    <a:gd name="connsiteX8" fmla="*/ 3771900 w 5446660"/>
                    <a:gd name="connsiteY8" fmla="*/ 902335 h 4663120"/>
                    <a:gd name="connsiteX9" fmla="*/ 3062288 w 5446660"/>
                    <a:gd name="connsiteY9" fmla="*/ 1721485 h 4663120"/>
                    <a:gd name="connsiteX10" fmla="*/ 3690938 w 5446660"/>
                    <a:gd name="connsiteY10" fmla="*/ 2350135 h 4663120"/>
                    <a:gd name="connsiteX11" fmla="*/ 3729038 w 5446660"/>
                    <a:gd name="connsiteY11" fmla="*/ 2983549 h 4663120"/>
                    <a:gd name="connsiteX12" fmla="*/ 3395663 w 5446660"/>
                    <a:gd name="connsiteY12" fmla="*/ 4445636 h 4663120"/>
                    <a:gd name="connsiteX13" fmla="*/ 2786063 w 5446660"/>
                    <a:gd name="connsiteY13" fmla="*/ 4297999 h 4663120"/>
                    <a:gd name="connsiteX14" fmla="*/ 3109913 w 5446660"/>
                    <a:gd name="connsiteY14" fmla="*/ 2926399 h 4663120"/>
                    <a:gd name="connsiteX15" fmla="*/ 2351542 w 5446660"/>
                    <a:gd name="connsiteY15" fmla="*/ 2199326 h 4663120"/>
                    <a:gd name="connsiteX16" fmla="*/ 1781175 w 5446660"/>
                    <a:gd name="connsiteY16" fmla="*/ 2845437 h 4663120"/>
                    <a:gd name="connsiteX17" fmla="*/ 1366838 w 5446660"/>
                    <a:gd name="connsiteY17" fmla="*/ 3035937 h 4663120"/>
                    <a:gd name="connsiteX18" fmla="*/ 0 w 5446660"/>
                    <a:gd name="connsiteY18" fmla="*/ 3050226 h 4663120"/>
                    <a:gd name="connsiteX19" fmla="*/ 1134 w 5446660"/>
                    <a:gd name="connsiteY19" fmla="*/ 2408875 h 4663120"/>
                    <a:gd name="connsiteX20" fmla="*/ 1171574 w 5446660"/>
                    <a:gd name="connsiteY20" fmla="*/ 2421571 h 4663120"/>
                    <a:gd name="connsiteX21" fmla="*/ 2805111 w 5446660"/>
                    <a:gd name="connsiteY21" fmla="*/ 502283 h 4663120"/>
                    <a:gd name="connsiteX22" fmla="*/ 2409824 w 5446660"/>
                    <a:gd name="connsiteY22" fmla="*/ 497521 h 4663120"/>
                    <a:gd name="connsiteX23" fmla="*/ 1604962 w 5446660"/>
                    <a:gd name="connsiteY23" fmla="*/ 1392871 h 4663120"/>
                    <a:gd name="connsiteX24" fmla="*/ 1271587 w 5446660"/>
                    <a:gd name="connsiteY24" fmla="*/ 1021396 h 4663120"/>
                    <a:gd name="connsiteX25" fmla="*/ 2014537 w 5446660"/>
                    <a:gd name="connsiteY25" fmla="*/ 168909 h 4663120"/>
                    <a:gd name="connsiteX26" fmla="*/ 2339521 w 5446660"/>
                    <a:gd name="connsiteY26" fmla="*/ 2225 h 4663120"/>
                    <a:gd name="connsiteX0" fmla="*/ 2339521 w 5446660"/>
                    <a:gd name="connsiteY0" fmla="*/ 2225 h 4663120"/>
                    <a:gd name="connsiteX1" fmla="*/ 3290887 w 5446660"/>
                    <a:gd name="connsiteY1" fmla="*/ 6985 h 4663120"/>
                    <a:gd name="connsiteX2" fmla="*/ 3686176 w 5446660"/>
                    <a:gd name="connsiteY2" fmla="*/ 121285 h 4663120"/>
                    <a:gd name="connsiteX3" fmla="*/ 4405312 w 5446660"/>
                    <a:gd name="connsiteY3" fmla="*/ 840422 h 4663120"/>
                    <a:gd name="connsiteX4" fmla="*/ 5019674 w 5446660"/>
                    <a:gd name="connsiteY4" fmla="*/ 230822 h 4663120"/>
                    <a:gd name="connsiteX5" fmla="*/ 5386388 w 5446660"/>
                    <a:gd name="connsiteY5" fmla="*/ 578485 h 4663120"/>
                    <a:gd name="connsiteX6" fmla="*/ 4638675 w 5446660"/>
                    <a:gd name="connsiteY6" fmla="*/ 1345247 h 4663120"/>
                    <a:gd name="connsiteX7" fmla="*/ 4227966 w 5446660"/>
                    <a:gd name="connsiteY7" fmla="*/ 1364300 h 4663120"/>
                    <a:gd name="connsiteX8" fmla="*/ 3771900 w 5446660"/>
                    <a:gd name="connsiteY8" fmla="*/ 902335 h 4663120"/>
                    <a:gd name="connsiteX9" fmla="*/ 3062288 w 5446660"/>
                    <a:gd name="connsiteY9" fmla="*/ 1721485 h 4663120"/>
                    <a:gd name="connsiteX10" fmla="*/ 3690938 w 5446660"/>
                    <a:gd name="connsiteY10" fmla="*/ 2350135 h 4663120"/>
                    <a:gd name="connsiteX11" fmla="*/ 3729038 w 5446660"/>
                    <a:gd name="connsiteY11" fmla="*/ 2983549 h 4663120"/>
                    <a:gd name="connsiteX12" fmla="*/ 3395663 w 5446660"/>
                    <a:gd name="connsiteY12" fmla="*/ 4445636 h 4663120"/>
                    <a:gd name="connsiteX13" fmla="*/ 2786063 w 5446660"/>
                    <a:gd name="connsiteY13" fmla="*/ 4297999 h 4663120"/>
                    <a:gd name="connsiteX14" fmla="*/ 3109913 w 5446660"/>
                    <a:gd name="connsiteY14" fmla="*/ 2926399 h 4663120"/>
                    <a:gd name="connsiteX15" fmla="*/ 2351542 w 5446660"/>
                    <a:gd name="connsiteY15" fmla="*/ 2199326 h 4663120"/>
                    <a:gd name="connsiteX16" fmla="*/ 1781175 w 5446660"/>
                    <a:gd name="connsiteY16" fmla="*/ 2845437 h 4663120"/>
                    <a:gd name="connsiteX17" fmla="*/ 1366838 w 5446660"/>
                    <a:gd name="connsiteY17" fmla="*/ 3035937 h 4663120"/>
                    <a:gd name="connsiteX18" fmla="*/ 0 w 5446660"/>
                    <a:gd name="connsiteY18" fmla="*/ 3050226 h 4663120"/>
                    <a:gd name="connsiteX19" fmla="*/ 1134 w 5446660"/>
                    <a:gd name="connsiteY19" fmla="*/ 2408875 h 4663120"/>
                    <a:gd name="connsiteX20" fmla="*/ 1171574 w 5446660"/>
                    <a:gd name="connsiteY20" fmla="*/ 2421571 h 4663120"/>
                    <a:gd name="connsiteX21" fmla="*/ 2805111 w 5446660"/>
                    <a:gd name="connsiteY21" fmla="*/ 502283 h 4663120"/>
                    <a:gd name="connsiteX22" fmla="*/ 2376487 w 5446660"/>
                    <a:gd name="connsiteY22" fmla="*/ 497521 h 4663120"/>
                    <a:gd name="connsiteX23" fmla="*/ 1604962 w 5446660"/>
                    <a:gd name="connsiteY23" fmla="*/ 1392871 h 4663120"/>
                    <a:gd name="connsiteX24" fmla="*/ 1271587 w 5446660"/>
                    <a:gd name="connsiteY24" fmla="*/ 1021396 h 4663120"/>
                    <a:gd name="connsiteX25" fmla="*/ 2014537 w 5446660"/>
                    <a:gd name="connsiteY25" fmla="*/ 168909 h 4663120"/>
                    <a:gd name="connsiteX26" fmla="*/ 2339521 w 5446660"/>
                    <a:gd name="connsiteY26" fmla="*/ 2225 h 4663120"/>
                    <a:gd name="connsiteX0" fmla="*/ 2339521 w 5446660"/>
                    <a:gd name="connsiteY0" fmla="*/ 2225 h 4663120"/>
                    <a:gd name="connsiteX1" fmla="*/ 3290887 w 5446660"/>
                    <a:gd name="connsiteY1" fmla="*/ 6985 h 4663120"/>
                    <a:gd name="connsiteX2" fmla="*/ 3686176 w 5446660"/>
                    <a:gd name="connsiteY2" fmla="*/ 121285 h 4663120"/>
                    <a:gd name="connsiteX3" fmla="*/ 4405312 w 5446660"/>
                    <a:gd name="connsiteY3" fmla="*/ 840422 h 4663120"/>
                    <a:gd name="connsiteX4" fmla="*/ 5019674 w 5446660"/>
                    <a:gd name="connsiteY4" fmla="*/ 230822 h 4663120"/>
                    <a:gd name="connsiteX5" fmla="*/ 5386388 w 5446660"/>
                    <a:gd name="connsiteY5" fmla="*/ 578485 h 4663120"/>
                    <a:gd name="connsiteX6" fmla="*/ 4638675 w 5446660"/>
                    <a:gd name="connsiteY6" fmla="*/ 1345247 h 4663120"/>
                    <a:gd name="connsiteX7" fmla="*/ 4227966 w 5446660"/>
                    <a:gd name="connsiteY7" fmla="*/ 1364300 h 4663120"/>
                    <a:gd name="connsiteX8" fmla="*/ 3771900 w 5446660"/>
                    <a:gd name="connsiteY8" fmla="*/ 902335 h 4663120"/>
                    <a:gd name="connsiteX9" fmla="*/ 3062288 w 5446660"/>
                    <a:gd name="connsiteY9" fmla="*/ 1721485 h 4663120"/>
                    <a:gd name="connsiteX10" fmla="*/ 3690938 w 5446660"/>
                    <a:gd name="connsiteY10" fmla="*/ 2350135 h 4663120"/>
                    <a:gd name="connsiteX11" fmla="*/ 3729038 w 5446660"/>
                    <a:gd name="connsiteY11" fmla="*/ 2983549 h 4663120"/>
                    <a:gd name="connsiteX12" fmla="*/ 3395663 w 5446660"/>
                    <a:gd name="connsiteY12" fmla="*/ 4445636 h 4663120"/>
                    <a:gd name="connsiteX13" fmla="*/ 2786063 w 5446660"/>
                    <a:gd name="connsiteY13" fmla="*/ 4297999 h 4663120"/>
                    <a:gd name="connsiteX14" fmla="*/ 3109913 w 5446660"/>
                    <a:gd name="connsiteY14" fmla="*/ 2926399 h 4663120"/>
                    <a:gd name="connsiteX15" fmla="*/ 2351542 w 5446660"/>
                    <a:gd name="connsiteY15" fmla="*/ 2199326 h 4663120"/>
                    <a:gd name="connsiteX16" fmla="*/ 1781175 w 5446660"/>
                    <a:gd name="connsiteY16" fmla="*/ 2845437 h 4663120"/>
                    <a:gd name="connsiteX17" fmla="*/ 1366838 w 5446660"/>
                    <a:gd name="connsiteY17" fmla="*/ 3035937 h 4663120"/>
                    <a:gd name="connsiteX18" fmla="*/ 0 w 5446660"/>
                    <a:gd name="connsiteY18" fmla="*/ 3050226 h 4663120"/>
                    <a:gd name="connsiteX19" fmla="*/ 1134 w 5446660"/>
                    <a:gd name="connsiteY19" fmla="*/ 2408875 h 4663120"/>
                    <a:gd name="connsiteX20" fmla="*/ 1171574 w 5446660"/>
                    <a:gd name="connsiteY20" fmla="*/ 2421571 h 4663120"/>
                    <a:gd name="connsiteX21" fmla="*/ 2805111 w 5446660"/>
                    <a:gd name="connsiteY21" fmla="*/ 502283 h 4663120"/>
                    <a:gd name="connsiteX22" fmla="*/ 2376487 w 5446660"/>
                    <a:gd name="connsiteY22" fmla="*/ 497521 h 4663120"/>
                    <a:gd name="connsiteX23" fmla="*/ 1604962 w 5446660"/>
                    <a:gd name="connsiteY23" fmla="*/ 1392871 h 4663120"/>
                    <a:gd name="connsiteX24" fmla="*/ 1271587 w 5446660"/>
                    <a:gd name="connsiteY24" fmla="*/ 1021396 h 4663120"/>
                    <a:gd name="connsiteX25" fmla="*/ 2014537 w 5446660"/>
                    <a:gd name="connsiteY25" fmla="*/ 168909 h 4663120"/>
                    <a:gd name="connsiteX26" fmla="*/ 2339521 w 5446660"/>
                    <a:gd name="connsiteY26" fmla="*/ 2225 h 4663120"/>
                    <a:gd name="connsiteX0" fmla="*/ 2339521 w 5446660"/>
                    <a:gd name="connsiteY0" fmla="*/ 2225 h 4663120"/>
                    <a:gd name="connsiteX1" fmla="*/ 3290887 w 5446660"/>
                    <a:gd name="connsiteY1" fmla="*/ 6985 h 4663120"/>
                    <a:gd name="connsiteX2" fmla="*/ 3686176 w 5446660"/>
                    <a:gd name="connsiteY2" fmla="*/ 121285 h 4663120"/>
                    <a:gd name="connsiteX3" fmla="*/ 4405312 w 5446660"/>
                    <a:gd name="connsiteY3" fmla="*/ 840422 h 4663120"/>
                    <a:gd name="connsiteX4" fmla="*/ 5019674 w 5446660"/>
                    <a:gd name="connsiteY4" fmla="*/ 230822 h 4663120"/>
                    <a:gd name="connsiteX5" fmla="*/ 5386388 w 5446660"/>
                    <a:gd name="connsiteY5" fmla="*/ 578485 h 4663120"/>
                    <a:gd name="connsiteX6" fmla="*/ 4638675 w 5446660"/>
                    <a:gd name="connsiteY6" fmla="*/ 1345247 h 4663120"/>
                    <a:gd name="connsiteX7" fmla="*/ 4227966 w 5446660"/>
                    <a:gd name="connsiteY7" fmla="*/ 1364300 h 4663120"/>
                    <a:gd name="connsiteX8" fmla="*/ 3771900 w 5446660"/>
                    <a:gd name="connsiteY8" fmla="*/ 902335 h 4663120"/>
                    <a:gd name="connsiteX9" fmla="*/ 3062288 w 5446660"/>
                    <a:gd name="connsiteY9" fmla="*/ 1721485 h 4663120"/>
                    <a:gd name="connsiteX10" fmla="*/ 3690938 w 5446660"/>
                    <a:gd name="connsiteY10" fmla="*/ 2350135 h 4663120"/>
                    <a:gd name="connsiteX11" fmla="*/ 3729038 w 5446660"/>
                    <a:gd name="connsiteY11" fmla="*/ 2983549 h 4663120"/>
                    <a:gd name="connsiteX12" fmla="*/ 3395663 w 5446660"/>
                    <a:gd name="connsiteY12" fmla="*/ 4445636 h 4663120"/>
                    <a:gd name="connsiteX13" fmla="*/ 2786063 w 5446660"/>
                    <a:gd name="connsiteY13" fmla="*/ 4297999 h 4663120"/>
                    <a:gd name="connsiteX14" fmla="*/ 3109913 w 5446660"/>
                    <a:gd name="connsiteY14" fmla="*/ 2926399 h 4663120"/>
                    <a:gd name="connsiteX15" fmla="*/ 2351542 w 5446660"/>
                    <a:gd name="connsiteY15" fmla="*/ 2199326 h 4663120"/>
                    <a:gd name="connsiteX16" fmla="*/ 1781175 w 5446660"/>
                    <a:gd name="connsiteY16" fmla="*/ 2845437 h 4663120"/>
                    <a:gd name="connsiteX17" fmla="*/ 1366838 w 5446660"/>
                    <a:gd name="connsiteY17" fmla="*/ 3035937 h 4663120"/>
                    <a:gd name="connsiteX18" fmla="*/ 0 w 5446660"/>
                    <a:gd name="connsiteY18" fmla="*/ 3050226 h 4663120"/>
                    <a:gd name="connsiteX19" fmla="*/ 1134 w 5446660"/>
                    <a:gd name="connsiteY19" fmla="*/ 2408875 h 4663120"/>
                    <a:gd name="connsiteX20" fmla="*/ 1171574 w 5446660"/>
                    <a:gd name="connsiteY20" fmla="*/ 2421571 h 4663120"/>
                    <a:gd name="connsiteX21" fmla="*/ 2805111 w 5446660"/>
                    <a:gd name="connsiteY21" fmla="*/ 502283 h 4663120"/>
                    <a:gd name="connsiteX22" fmla="*/ 2376487 w 5446660"/>
                    <a:gd name="connsiteY22" fmla="*/ 497521 h 4663120"/>
                    <a:gd name="connsiteX23" fmla="*/ 1604962 w 5446660"/>
                    <a:gd name="connsiteY23" fmla="*/ 1392871 h 4663120"/>
                    <a:gd name="connsiteX24" fmla="*/ 1271587 w 5446660"/>
                    <a:gd name="connsiteY24" fmla="*/ 1021396 h 4663120"/>
                    <a:gd name="connsiteX25" fmla="*/ 2014537 w 5446660"/>
                    <a:gd name="connsiteY25" fmla="*/ 168909 h 4663120"/>
                    <a:gd name="connsiteX26" fmla="*/ 2339521 w 5446660"/>
                    <a:gd name="connsiteY26" fmla="*/ 2225 h 4663120"/>
                    <a:gd name="connsiteX0" fmla="*/ 2339521 w 5446660"/>
                    <a:gd name="connsiteY0" fmla="*/ 2225 h 4663120"/>
                    <a:gd name="connsiteX1" fmla="*/ 3290887 w 5446660"/>
                    <a:gd name="connsiteY1" fmla="*/ 6985 h 4663120"/>
                    <a:gd name="connsiteX2" fmla="*/ 3686176 w 5446660"/>
                    <a:gd name="connsiteY2" fmla="*/ 121285 h 4663120"/>
                    <a:gd name="connsiteX3" fmla="*/ 4405312 w 5446660"/>
                    <a:gd name="connsiteY3" fmla="*/ 840422 h 4663120"/>
                    <a:gd name="connsiteX4" fmla="*/ 5019674 w 5446660"/>
                    <a:gd name="connsiteY4" fmla="*/ 230822 h 4663120"/>
                    <a:gd name="connsiteX5" fmla="*/ 5386388 w 5446660"/>
                    <a:gd name="connsiteY5" fmla="*/ 578485 h 4663120"/>
                    <a:gd name="connsiteX6" fmla="*/ 4638675 w 5446660"/>
                    <a:gd name="connsiteY6" fmla="*/ 1345247 h 4663120"/>
                    <a:gd name="connsiteX7" fmla="*/ 4227966 w 5446660"/>
                    <a:gd name="connsiteY7" fmla="*/ 1364300 h 4663120"/>
                    <a:gd name="connsiteX8" fmla="*/ 3771900 w 5446660"/>
                    <a:gd name="connsiteY8" fmla="*/ 902335 h 4663120"/>
                    <a:gd name="connsiteX9" fmla="*/ 3062288 w 5446660"/>
                    <a:gd name="connsiteY9" fmla="*/ 1721485 h 4663120"/>
                    <a:gd name="connsiteX10" fmla="*/ 3690938 w 5446660"/>
                    <a:gd name="connsiteY10" fmla="*/ 2350135 h 4663120"/>
                    <a:gd name="connsiteX11" fmla="*/ 3729038 w 5446660"/>
                    <a:gd name="connsiteY11" fmla="*/ 2983549 h 4663120"/>
                    <a:gd name="connsiteX12" fmla="*/ 3395663 w 5446660"/>
                    <a:gd name="connsiteY12" fmla="*/ 4445636 h 4663120"/>
                    <a:gd name="connsiteX13" fmla="*/ 2786063 w 5446660"/>
                    <a:gd name="connsiteY13" fmla="*/ 4297999 h 4663120"/>
                    <a:gd name="connsiteX14" fmla="*/ 3109913 w 5446660"/>
                    <a:gd name="connsiteY14" fmla="*/ 2926399 h 4663120"/>
                    <a:gd name="connsiteX15" fmla="*/ 2351542 w 5446660"/>
                    <a:gd name="connsiteY15" fmla="*/ 2199326 h 4663120"/>
                    <a:gd name="connsiteX16" fmla="*/ 1781175 w 5446660"/>
                    <a:gd name="connsiteY16" fmla="*/ 2845437 h 4663120"/>
                    <a:gd name="connsiteX17" fmla="*/ 1366838 w 5446660"/>
                    <a:gd name="connsiteY17" fmla="*/ 3035937 h 4663120"/>
                    <a:gd name="connsiteX18" fmla="*/ 0 w 5446660"/>
                    <a:gd name="connsiteY18" fmla="*/ 3050226 h 4663120"/>
                    <a:gd name="connsiteX19" fmla="*/ 1134 w 5446660"/>
                    <a:gd name="connsiteY19" fmla="*/ 2408875 h 4663120"/>
                    <a:gd name="connsiteX20" fmla="*/ 1171574 w 5446660"/>
                    <a:gd name="connsiteY20" fmla="*/ 2421571 h 4663120"/>
                    <a:gd name="connsiteX21" fmla="*/ 2805111 w 5446660"/>
                    <a:gd name="connsiteY21" fmla="*/ 502283 h 4663120"/>
                    <a:gd name="connsiteX22" fmla="*/ 2376487 w 5446660"/>
                    <a:gd name="connsiteY22" fmla="*/ 497521 h 4663120"/>
                    <a:gd name="connsiteX23" fmla="*/ 1604962 w 5446660"/>
                    <a:gd name="connsiteY23" fmla="*/ 1392871 h 4663120"/>
                    <a:gd name="connsiteX24" fmla="*/ 1271587 w 5446660"/>
                    <a:gd name="connsiteY24" fmla="*/ 1021396 h 4663120"/>
                    <a:gd name="connsiteX25" fmla="*/ 2014537 w 5446660"/>
                    <a:gd name="connsiteY25" fmla="*/ 168909 h 4663120"/>
                    <a:gd name="connsiteX26" fmla="*/ 2339521 w 5446660"/>
                    <a:gd name="connsiteY26" fmla="*/ 2225 h 4663120"/>
                    <a:gd name="connsiteX0" fmla="*/ 2339521 w 5446660"/>
                    <a:gd name="connsiteY0" fmla="*/ 2225 h 4663120"/>
                    <a:gd name="connsiteX1" fmla="*/ 3290887 w 5446660"/>
                    <a:gd name="connsiteY1" fmla="*/ 6985 h 4663120"/>
                    <a:gd name="connsiteX2" fmla="*/ 3686176 w 5446660"/>
                    <a:gd name="connsiteY2" fmla="*/ 121285 h 4663120"/>
                    <a:gd name="connsiteX3" fmla="*/ 4405312 w 5446660"/>
                    <a:gd name="connsiteY3" fmla="*/ 840422 h 4663120"/>
                    <a:gd name="connsiteX4" fmla="*/ 5019674 w 5446660"/>
                    <a:gd name="connsiteY4" fmla="*/ 230822 h 4663120"/>
                    <a:gd name="connsiteX5" fmla="*/ 5386388 w 5446660"/>
                    <a:gd name="connsiteY5" fmla="*/ 578485 h 4663120"/>
                    <a:gd name="connsiteX6" fmla="*/ 4638675 w 5446660"/>
                    <a:gd name="connsiteY6" fmla="*/ 1345247 h 4663120"/>
                    <a:gd name="connsiteX7" fmla="*/ 4227966 w 5446660"/>
                    <a:gd name="connsiteY7" fmla="*/ 1364300 h 4663120"/>
                    <a:gd name="connsiteX8" fmla="*/ 3771900 w 5446660"/>
                    <a:gd name="connsiteY8" fmla="*/ 902335 h 4663120"/>
                    <a:gd name="connsiteX9" fmla="*/ 3062288 w 5446660"/>
                    <a:gd name="connsiteY9" fmla="*/ 1721485 h 4663120"/>
                    <a:gd name="connsiteX10" fmla="*/ 3690938 w 5446660"/>
                    <a:gd name="connsiteY10" fmla="*/ 2350135 h 4663120"/>
                    <a:gd name="connsiteX11" fmla="*/ 3729038 w 5446660"/>
                    <a:gd name="connsiteY11" fmla="*/ 2983549 h 4663120"/>
                    <a:gd name="connsiteX12" fmla="*/ 3395663 w 5446660"/>
                    <a:gd name="connsiteY12" fmla="*/ 4445636 h 4663120"/>
                    <a:gd name="connsiteX13" fmla="*/ 2786063 w 5446660"/>
                    <a:gd name="connsiteY13" fmla="*/ 4297999 h 4663120"/>
                    <a:gd name="connsiteX14" fmla="*/ 3109913 w 5446660"/>
                    <a:gd name="connsiteY14" fmla="*/ 2926399 h 4663120"/>
                    <a:gd name="connsiteX15" fmla="*/ 2351542 w 5446660"/>
                    <a:gd name="connsiteY15" fmla="*/ 2199326 h 4663120"/>
                    <a:gd name="connsiteX16" fmla="*/ 1781175 w 5446660"/>
                    <a:gd name="connsiteY16" fmla="*/ 2845437 h 4663120"/>
                    <a:gd name="connsiteX17" fmla="*/ 1366838 w 5446660"/>
                    <a:gd name="connsiteY17" fmla="*/ 3035937 h 4663120"/>
                    <a:gd name="connsiteX18" fmla="*/ 0 w 5446660"/>
                    <a:gd name="connsiteY18" fmla="*/ 3050226 h 4663120"/>
                    <a:gd name="connsiteX19" fmla="*/ 1134 w 5446660"/>
                    <a:gd name="connsiteY19" fmla="*/ 2408875 h 4663120"/>
                    <a:gd name="connsiteX20" fmla="*/ 1171574 w 5446660"/>
                    <a:gd name="connsiteY20" fmla="*/ 2421571 h 4663120"/>
                    <a:gd name="connsiteX21" fmla="*/ 2805111 w 5446660"/>
                    <a:gd name="connsiteY21" fmla="*/ 502283 h 4663120"/>
                    <a:gd name="connsiteX22" fmla="*/ 2376487 w 5446660"/>
                    <a:gd name="connsiteY22" fmla="*/ 497521 h 4663120"/>
                    <a:gd name="connsiteX23" fmla="*/ 1604962 w 5446660"/>
                    <a:gd name="connsiteY23" fmla="*/ 1392871 h 4663120"/>
                    <a:gd name="connsiteX24" fmla="*/ 1271587 w 5446660"/>
                    <a:gd name="connsiteY24" fmla="*/ 1021396 h 4663120"/>
                    <a:gd name="connsiteX25" fmla="*/ 2014537 w 5446660"/>
                    <a:gd name="connsiteY25" fmla="*/ 168909 h 4663120"/>
                    <a:gd name="connsiteX26" fmla="*/ 2339521 w 5446660"/>
                    <a:gd name="connsiteY26" fmla="*/ 2225 h 4663120"/>
                    <a:gd name="connsiteX0" fmla="*/ 2339521 w 5446660"/>
                    <a:gd name="connsiteY0" fmla="*/ 2225 h 4663120"/>
                    <a:gd name="connsiteX1" fmla="*/ 3290887 w 5446660"/>
                    <a:gd name="connsiteY1" fmla="*/ 6985 h 4663120"/>
                    <a:gd name="connsiteX2" fmla="*/ 3686176 w 5446660"/>
                    <a:gd name="connsiteY2" fmla="*/ 121285 h 4663120"/>
                    <a:gd name="connsiteX3" fmla="*/ 4405312 w 5446660"/>
                    <a:gd name="connsiteY3" fmla="*/ 840422 h 4663120"/>
                    <a:gd name="connsiteX4" fmla="*/ 5019674 w 5446660"/>
                    <a:gd name="connsiteY4" fmla="*/ 230822 h 4663120"/>
                    <a:gd name="connsiteX5" fmla="*/ 5386388 w 5446660"/>
                    <a:gd name="connsiteY5" fmla="*/ 578485 h 4663120"/>
                    <a:gd name="connsiteX6" fmla="*/ 4638675 w 5446660"/>
                    <a:gd name="connsiteY6" fmla="*/ 1345247 h 4663120"/>
                    <a:gd name="connsiteX7" fmla="*/ 4227966 w 5446660"/>
                    <a:gd name="connsiteY7" fmla="*/ 1364300 h 4663120"/>
                    <a:gd name="connsiteX8" fmla="*/ 3771900 w 5446660"/>
                    <a:gd name="connsiteY8" fmla="*/ 902335 h 4663120"/>
                    <a:gd name="connsiteX9" fmla="*/ 3062288 w 5446660"/>
                    <a:gd name="connsiteY9" fmla="*/ 1721485 h 4663120"/>
                    <a:gd name="connsiteX10" fmla="*/ 3690938 w 5446660"/>
                    <a:gd name="connsiteY10" fmla="*/ 2350135 h 4663120"/>
                    <a:gd name="connsiteX11" fmla="*/ 3729038 w 5446660"/>
                    <a:gd name="connsiteY11" fmla="*/ 2983549 h 4663120"/>
                    <a:gd name="connsiteX12" fmla="*/ 3395663 w 5446660"/>
                    <a:gd name="connsiteY12" fmla="*/ 4445636 h 4663120"/>
                    <a:gd name="connsiteX13" fmla="*/ 2786063 w 5446660"/>
                    <a:gd name="connsiteY13" fmla="*/ 4297999 h 4663120"/>
                    <a:gd name="connsiteX14" fmla="*/ 3109913 w 5446660"/>
                    <a:gd name="connsiteY14" fmla="*/ 2926399 h 4663120"/>
                    <a:gd name="connsiteX15" fmla="*/ 2351542 w 5446660"/>
                    <a:gd name="connsiteY15" fmla="*/ 2199326 h 4663120"/>
                    <a:gd name="connsiteX16" fmla="*/ 1781175 w 5446660"/>
                    <a:gd name="connsiteY16" fmla="*/ 2845437 h 4663120"/>
                    <a:gd name="connsiteX17" fmla="*/ 1366838 w 5446660"/>
                    <a:gd name="connsiteY17" fmla="*/ 3035937 h 4663120"/>
                    <a:gd name="connsiteX18" fmla="*/ 0 w 5446660"/>
                    <a:gd name="connsiteY18" fmla="*/ 3050226 h 4663120"/>
                    <a:gd name="connsiteX19" fmla="*/ 1134 w 5446660"/>
                    <a:gd name="connsiteY19" fmla="*/ 2408875 h 4663120"/>
                    <a:gd name="connsiteX20" fmla="*/ 1171574 w 5446660"/>
                    <a:gd name="connsiteY20" fmla="*/ 2421571 h 4663120"/>
                    <a:gd name="connsiteX21" fmla="*/ 2805111 w 5446660"/>
                    <a:gd name="connsiteY21" fmla="*/ 502283 h 4663120"/>
                    <a:gd name="connsiteX22" fmla="*/ 2376487 w 5446660"/>
                    <a:gd name="connsiteY22" fmla="*/ 497521 h 4663120"/>
                    <a:gd name="connsiteX23" fmla="*/ 1604962 w 5446660"/>
                    <a:gd name="connsiteY23" fmla="*/ 1392871 h 4663120"/>
                    <a:gd name="connsiteX24" fmla="*/ 1271587 w 5446660"/>
                    <a:gd name="connsiteY24" fmla="*/ 1021396 h 4663120"/>
                    <a:gd name="connsiteX25" fmla="*/ 2014537 w 5446660"/>
                    <a:gd name="connsiteY25" fmla="*/ 168909 h 4663120"/>
                    <a:gd name="connsiteX26" fmla="*/ 2339521 w 5446660"/>
                    <a:gd name="connsiteY26" fmla="*/ 2225 h 4663120"/>
                    <a:gd name="connsiteX0" fmla="*/ 2339521 w 5446660"/>
                    <a:gd name="connsiteY0" fmla="*/ 2225 h 4663120"/>
                    <a:gd name="connsiteX1" fmla="*/ 3290887 w 5446660"/>
                    <a:gd name="connsiteY1" fmla="*/ 6985 h 4663120"/>
                    <a:gd name="connsiteX2" fmla="*/ 3686176 w 5446660"/>
                    <a:gd name="connsiteY2" fmla="*/ 121285 h 4663120"/>
                    <a:gd name="connsiteX3" fmla="*/ 4405312 w 5446660"/>
                    <a:gd name="connsiteY3" fmla="*/ 840422 h 4663120"/>
                    <a:gd name="connsiteX4" fmla="*/ 5019674 w 5446660"/>
                    <a:gd name="connsiteY4" fmla="*/ 230822 h 4663120"/>
                    <a:gd name="connsiteX5" fmla="*/ 5386388 w 5446660"/>
                    <a:gd name="connsiteY5" fmla="*/ 578485 h 4663120"/>
                    <a:gd name="connsiteX6" fmla="*/ 4638675 w 5446660"/>
                    <a:gd name="connsiteY6" fmla="*/ 1345247 h 4663120"/>
                    <a:gd name="connsiteX7" fmla="*/ 4227966 w 5446660"/>
                    <a:gd name="connsiteY7" fmla="*/ 1364300 h 4663120"/>
                    <a:gd name="connsiteX8" fmla="*/ 3771900 w 5446660"/>
                    <a:gd name="connsiteY8" fmla="*/ 902335 h 4663120"/>
                    <a:gd name="connsiteX9" fmla="*/ 3062288 w 5446660"/>
                    <a:gd name="connsiteY9" fmla="*/ 1721485 h 4663120"/>
                    <a:gd name="connsiteX10" fmla="*/ 3690938 w 5446660"/>
                    <a:gd name="connsiteY10" fmla="*/ 2350135 h 4663120"/>
                    <a:gd name="connsiteX11" fmla="*/ 3729038 w 5446660"/>
                    <a:gd name="connsiteY11" fmla="*/ 2983549 h 4663120"/>
                    <a:gd name="connsiteX12" fmla="*/ 3395663 w 5446660"/>
                    <a:gd name="connsiteY12" fmla="*/ 4445636 h 4663120"/>
                    <a:gd name="connsiteX13" fmla="*/ 2786063 w 5446660"/>
                    <a:gd name="connsiteY13" fmla="*/ 4297999 h 4663120"/>
                    <a:gd name="connsiteX14" fmla="*/ 3109913 w 5446660"/>
                    <a:gd name="connsiteY14" fmla="*/ 2926399 h 4663120"/>
                    <a:gd name="connsiteX15" fmla="*/ 2351542 w 5446660"/>
                    <a:gd name="connsiteY15" fmla="*/ 2199326 h 4663120"/>
                    <a:gd name="connsiteX16" fmla="*/ 1781175 w 5446660"/>
                    <a:gd name="connsiteY16" fmla="*/ 2845437 h 4663120"/>
                    <a:gd name="connsiteX17" fmla="*/ 1366838 w 5446660"/>
                    <a:gd name="connsiteY17" fmla="*/ 3035937 h 4663120"/>
                    <a:gd name="connsiteX18" fmla="*/ 0 w 5446660"/>
                    <a:gd name="connsiteY18" fmla="*/ 3050226 h 4663120"/>
                    <a:gd name="connsiteX19" fmla="*/ 1134 w 5446660"/>
                    <a:gd name="connsiteY19" fmla="*/ 2408875 h 4663120"/>
                    <a:gd name="connsiteX20" fmla="*/ 1171574 w 5446660"/>
                    <a:gd name="connsiteY20" fmla="*/ 2421571 h 4663120"/>
                    <a:gd name="connsiteX21" fmla="*/ 2805111 w 5446660"/>
                    <a:gd name="connsiteY21" fmla="*/ 502283 h 4663120"/>
                    <a:gd name="connsiteX22" fmla="*/ 2376487 w 5446660"/>
                    <a:gd name="connsiteY22" fmla="*/ 497521 h 4663120"/>
                    <a:gd name="connsiteX23" fmla="*/ 1604962 w 5446660"/>
                    <a:gd name="connsiteY23" fmla="*/ 1392871 h 4663120"/>
                    <a:gd name="connsiteX24" fmla="*/ 1271587 w 5446660"/>
                    <a:gd name="connsiteY24" fmla="*/ 1021396 h 4663120"/>
                    <a:gd name="connsiteX25" fmla="*/ 2014537 w 5446660"/>
                    <a:gd name="connsiteY25" fmla="*/ 168909 h 4663120"/>
                    <a:gd name="connsiteX26" fmla="*/ 2339521 w 5446660"/>
                    <a:gd name="connsiteY26" fmla="*/ 2225 h 4663120"/>
                    <a:gd name="connsiteX0" fmla="*/ 2433662 w 5540801"/>
                    <a:gd name="connsiteY0" fmla="*/ 2225 h 4663120"/>
                    <a:gd name="connsiteX1" fmla="*/ 3385028 w 5540801"/>
                    <a:gd name="connsiteY1" fmla="*/ 6985 h 4663120"/>
                    <a:gd name="connsiteX2" fmla="*/ 3780317 w 5540801"/>
                    <a:gd name="connsiteY2" fmla="*/ 121285 h 4663120"/>
                    <a:gd name="connsiteX3" fmla="*/ 4499453 w 5540801"/>
                    <a:gd name="connsiteY3" fmla="*/ 840422 h 4663120"/>
                    <a:gd name="connsiteX4" fmla="*/ 5113815 w 5540801"/>
                    <a:gd name="connsiteY4" fmla="*/ 230822 h 4663120"/>
                    <a:gd name="connsiteX5" fmla="*/ 5480529 w 5540801"/>
                    <a:gd name="connsiteY5" fmla="*/ 578485 h 4663120"/>
                    <a:gd name="connsiteX6" fmla="*/ 4732816 w 5540801"/>
                    <a:gd name="connsiteY6" fmla="*/ 1345247 h 4663120"/>
                    <a:gd name="connsiteX7" fmla="*/ 4322107 w 5540801"/>
                    <a:gd name="connsiteY7" fmla="*/ 1364300 h 4663120"/>
                    <a:gd name="connsiteX8" fmla="*/ 3866041 w 5540801"/>
                    <a:gd name="connsiteY8" fmla="*/ 902335 h 4663120"/>
                    <a:gd name="connsiteX9" fmla="*/ 3156429 w 5540801"/>
                    <a:gd name="connsiteY9" fmla="*/ 1721485 h 4663120"/>
                    <a:gd name="connsiteX10" fmla="*/ 3785079 w 5540801"/>
                    <a:gd name="connsiteY10" fmla="*/ 2350135 h 4663120"/>
                    <a:gd name="connsiteX11" fmla="*/ 3823179 w 5540801"/>
                    <a:gd name="connsiteY11" fmla="*/ 2983549 h 4663120"/>
                    <a:gd name="connsiteX12" fmla="*/ 3489804 w 5540801"/>
                    <a:gd name="connsiteY12" fmla="*/ 4445636 h 4663120"/>
                    <a:gd name="connsiteX13" fmla="*/ 2880204 w 5540801"/>
                    <a:gd name="connsiteY13" fmla="*/ 4297999 h 4663120"/>
                    <a:gd name="connsiteX14" fmla="*/ 3204054 w 5540801"/>
                    <a:gd name="connsiteY14" fmla="*/ 2926399 h 4663120"/>
                    <a:gd name="connsiteX15" fmla="*/ 2445683 w 5540801"/>
                    <a:gd name="connsiteY15" fmla="*/ 2199326 h 4663120"/>
                    <a:gd name="connsiteX16" fmla="*/ 1875316 w 5540801"/>
                    <a:gd name="connsiteY16" fmla="*/ 2845437 h 4663120"/>
                    <a:gd name="connsiteX17" fmla="*/ 1460979 w 5540801"/>
                    <a:gd name="connsiteY17" fmla="*/ 3035937 h 4663120"/>
                    <a:gd name="connsiteX18" fmla="*/ 94141 w 5540801"/>
                    <a:gd name="connsiteY18" fmla="*/ 3050226 h 4663120"/>
                    <a:gd name="connsiteX19" fmla="*/ 95275 w 5540801"/>
                    <a:gd name="connsiteY19" fmla="*/ 2408875 h 4663120"/>
                    <a:gd name="connsiteX20" fmla="*/ 1265715 w 5540801"/>
                    <a:gd name="connsiteY20" fmla="*/ 2421571 h 4663120"/>
                    <a:gd name="connsiteX21" fmla="*/ 2899252 w 5540801"/>
                    <a:gd name="connsiteY21" fmla="*/ 502283 h 4663120"/>
                    <a:gd name="connsiteX22" fmla="*/ 2470628 w 5540801"/>
                    <a:gd name="connsiteY22" fmla="*/ 497521 h 4663120"/>
                    <a:gd name="connsiteX23" fmla="*/ 1699103 w 5540801"/>
                    <a:gd name="connsiteY23" fmla="*/ 1392871 h 4663120"/>
                    <a:gd name="connsiteX24" fmla="*/ 1365728 w 5540801"/>
                    <a:gd name="connsiteY24" fmla="*/ 1021396 h 4663120"/>
                    <a:gd name="connsiteX25" fmla="*/ 2108678 w 5540801"/>
                    <a:gd name="connsiteY25" fmla="*/ 168909 h 4663120"/>
                    <a:gd name="connsiteX26" fmla="*/ 2433662 w 5540801"/>
                    <a:gd name="connsiteY26" fmla="*/ 2225 h 4663120"/>
                    <a:gd name="connsiteX0" fmla="*/ 2433662 w 5540801"/>
                    <a:gd name="connsiteY0" fmla="*/ 2225 h 4663120"/>
                    <a:gd name="connsiteX1" fmla="*/ 3385028 w 5540801"/>
                    <a:gd name="connsiteY1" fmla="*/ 6985 h 4663120"/>
                    <a:gd name="connsiteX2" fmla="*/ 3780317 w 5540801"/>
                    <a:gd name="connsiteY2" fmla="*/ 121285 h 4663120"/>
                    <a:gd name="connsiteX3" fmla="*/ 4499453 w 5540801"/>
                    <a:gd name="connsiteY3" fmla="*/ 840422 h 4663120"/>
                    <a:gd name="connsiteX4" fmla="*/ 5113815 w 5540801"/>
                    <a:gd name="connsiteY4" fmla="*/ 230822 h 4663120"/>
                    <a:gd name="connsiteX5" fmla="*/ 5480529 w 5540801"/>
                    <a:gd name="connsiteY5" fmla="*/ 578485 h 4663120"/>
                    <a:gd name="connsiteX6" fmla="*/ 4732816 w 5540801"/>
                    <a:gd name="connsiteY6" fmla="*/ 1345247 h 4663120"/>
                    <a:gd name="connsiteX7" fmla="*/ 4322107 w 5540801"/>
                    <a:gd name="connsiteY7" fmla="*/ 1364300 h 4663120"/>
                    <a:gd name="connsiteX8" fmla="*/ 3866041 w 5540801"/>
                    <a:gd name="connsiteY8" fmla="*/ 902335 h 4663120"/>
                    <a:gd name="connsiteX9" fmla="*/ 3156429 w 5540801"/>
                    <a:gd name="connsiteY9" fmla="*/ 1721485 h 4663120"/>
                    <a:gd name="connsiteX10" fmla="*/ 3785079 w 5540801"/>
                    <a:gd name="connsiteY10" fmla="*/ 2350135 h 4663120"/>
                    <a:gd name="connsiteX11" fmla="*/ 3823179 w 5540801"/>
                    <a:gd name="connsiteY11" fmla="*/ 2983549 h 4663120"/>
                    <a:gd name="connsiteX12" fmla="*/ 3489804 w 5540801"/>
                    <a:gd name="connsiteY12" fmla="*/ 4445636 h 4663120"/>
                    <a:gd name="connsiteX13" fmla="*/ 2880204 w 5540801"/>
                    <a:gd name="connsiteY13" fmla="*/ 4297999 h 4663120"/>
                    <a:gd name="connsiteX14" fmla="*/ 3204054 w 5540801"/>
                    <a:gd name="connsiteY14" fmla="*/ 2926399 h 4663120"/>
                    <a:gd name="connsiteX15" fmla="*/ 2445683 w 5540801"/>
                    <a:gd name="connsiteY15" fmla="*/ 2199326 h 4663120"/>
                    <a:gd name="connsiteX16" fmla="*/ 1875316 w 5540801"/>
                    <a:gd name="connsiteY16" fmla="*/ 2845437 h 4663120"/>
                    <a:gd name="connsiteX17" fmla="*/ 1460979 w 5540801"/>
                    <a:gd name="connsiteY17" fmla="*/ 3035937 h 4663120"/>
                    <a:gd name="connsiteX18" fmla="*/ 94141 w 5540801"/>
                    <a:gd name="connsiteY18" fmla="*/ 3050226 h 4663120"/>
                    <a:gd name="connsiteX19" fmla="*/ 95275 w 5540801"/>
                    <a:gd name="connsiteY19" fmla="*/ 2408875 h 4663120"/>
                    <a:gd name="connsiteX20" fmla="*/ 1265715 w 5540801"/>
                    <a:gd name="connsiteY20" fmla="*/ 2421571 h 4663120"/>
                    <a:gd name="connsiteX21" fmla="*/ 2899252 w 5540801"/>
                    <a:gd name="connsiteY21" fmla="*/ 502283 h 4663120"/>
                    <a:gd name="connsiteX22" fmla="*/ 2470628 w 5540801"/>
                    <a:gd name="connsiteY22" fmla="*/ 497521 h 4663120"/>
                    <a:gd name="connsiteX23" fmla="*/ 1699103 w 5540801"/>
                    <a:gd name="connsiteY23" fmla="*/ 1392871 h 4663120"/>
                    <a:gd name="connsiteX24" fmla="*/ 1365728 w 5540801"/>
                    <a:gd name="connsiteY24" fmla="*/ 1021396 h 4663120"/>
                    <a:gd name="connsiteX25" fmla="*/ 2108678 w 5540801"/>
                    <a:gd name="connsiteY25" fmla="*/ 168909 h 4663120"/>
                    <a:gd name="connsiteX26" fmla="*/ 2433662 w 5540801"/>
                    <a:gd name="connsiteY26" fmla="*/ 2225 h 4663120"/>
                    <a:gd name="connsiteX0" fmla="*/ 2433662 w 5540801"/>
                    <a:gd name="connsiteY0" fmla="*/ 2225 h 4663120"/>
                    <a:gd name="connsiteX1" fmla="*/ 3385028 w 5540801"/>
                    <a:gd name="connsiteY1" fmla="*/ 6985 h 4663120"/>
                    <a:gd name="connsiteX2" fmla="*/ 3780317 w 5540801"/>
                    <a:gd name="connsiteY2" fmla="*/ 121285 h 4663120"/>
                    <a:gd name="connsiteX3" fmla="*/ 4499453 w 5540801"/>
                    <a:gd name="connsiteY3" fmla="*/ 840422 h 4663120"/>
                    <a:gd name="connsiteX4" fmla="*/ 5113815 w 5540801"/>
                    <a:gd name="connsiteY4" fmla="*/ 230822 h 4663120"/>
                    <a:gd name="connsiteX5" fmla="*/ 5480529 w 5540801"/>
                    <a:gd name="connsiteY5" fmla="*/ 578485 h 4663120"/>
                    <a:gd name="connsiteX6" fmla="*/ 4732816 w 5540801"/>
                    <a:gd name="connsiteY6" fmla="*/ 1345247 h 4663120"/>
                    <a:gd name="connsiteX7" fmla="*/ 4322107 w 5540801"/>
                    <a:gd name="connsiteY7" fmla="*/ 1364300 h 4663120"/>
                    <a:gd name="connsiteX8" fmla="*/ 3866041 w 5540801"/>
                    <a:gd name="connsiteY8" fmla="*/ 902335 h 4663120"/>
                    <a:gd name="connsiteX9" fmla="*/ 3156429 w 5540801"/>
                    <a:gd name="connsiteY9" fmla="*/ 1721485 h 4663120"/>
                    <a:gd name="connsiteX10" fmla="*/ 3785079 w 5540801"/>
                    <a:gd name="connsiteY10" fmla="*/ 2350135 h 4663120"/>
                    <a:gd name="connsiteX11" fmla="*/ 3823179 w 5540801"/>
                    <a:gd name="connsiteY11" fmla="*/ 2983549 h 4663120"/>
                    <a:gd name="connsiteX12" fmla="*/ 3489804 w 5540801"/>
                    <a:gd name="connsiteY12" fmla="*/ 4445636 h 4663120"/>
                    <a:gd name="connsiteX13" fmla="*/ 2880204 w 5540801"/>
                    <a:gd name="connsiteY13" fmla="*/ 4297999 h 4663120"/>
                    <a:gd name="connsiteX14" fmla="*/ 3204054 w 5540801"/>
                    <a:gd name="connsiteY14" fmla="*/ 2926399 h 4663120"/>
                    <a:gd name="connsiteX15" fmla="*/ 2445683 w 5540801"/>
                    <a:gd name="connsiteY15" fmla="*/ 2199326 h 4663120"/>
                    <a:gd name="connsiteX16" fmla="*/ 1875316 w 5540801"/>
                    <a:gd name="connsiteY16" fmla="*/ 2845437 h 4663120"/>
                    <a:gd name="connsiteX17" fmla="*/ 1460979 w 5540801"/>
                    <a:gd name="connsiteY17" fmla="*/ 3035937 h 4663120"/>
                    <a:gd name="connsiteX18" fmla="*/ 94141 w 5540801"/>
                    <a:gd name="connsiteY18" fmla="*/ 3037526 h 4663120"/>
                    <a:gd name="connsiteX19" fmla="*/ 95275 w 5540801"/>
                    <a:gd name="connsiteY19" fmla="*/ 2408875 h 4663120"/>
                    <a:gd name="connsiteX20" fmla="*/ 1265715 w 5540801"/>
                    <a:gd name="connsiteY20" fmla="*/ 2421571 h 4663120"/>
                    <a:gd name="connsiteX21" fmla="*/ 2899252 w 5540801"/>
                    <a:gd name="connsiteY21" fmla="*/ 502283 h 4663120"/>
                    <a:gd name="connsiteX22" fmla="*/ 2470628 w 5540801"/>
                    <a:gd name="connsiteY22" fmla="*/ 497521 h 4663120"/>
                    <a:gd name="connsiteX23" fmla="*/ 1699103 w 5540801"/>
                    <a:gd name="connsiteY23" fmla="*/ 1392871 h 4663120"/>
                    <a:gd name="connsiteX24" fmla="*/ 1365728 w 5540801"/>
                    <a:gd name="connsiteY24" fmla="*/ 1021396 h 4663120"/>
                    <a:gd name="connsiteX25" fmla="*/ 2108678 w 5540801"/>
                    <a:gd name="connsiteY25" fmla="*/ 168909 h 4663120"/>
                    <a:gd name="connsiteX26" fmla="*/ 2433662 w 5540801"/>
                    <a:gd name="connsiteY26" fmla="*/ 2225 h 4663120"/>
                    <a:gd name="connsiteX0" fmla="*/ 2534485 w 5641624"/>
                    <a:gd name="connsiteY0" fmla="*/ 2225 h 4663120"/>
                    <a:gd name="connsiteX1" fmla="*/ 3485851 w 5641624"/>
                    <a:gd name="connsiteY1" fmla="*/ 6985 h 4663120"/>
                    <a:gd name="connsiteX2" fmla="*/ 3881140 w 5641624"/>
                    <a:gd name="connsiteY2" fmla="*/ 121285 h 4663120"/>
                    <a:gd name="connsiteX3" fmla="*/ 4600276 w 5641624"/>
                    <a:gd name="connsiteY3" fmla="*/ 840422 h 4663120"/>
                    <a:gd name="connsiteX4" fmla="*/ 5214638 w 5641624"/>
                    <a:gd name="connsiteY4" fmla="*/ 230822 h 4663120"/>
                    <a:gd name="connsiteX5" fmla="*/ 5581352 w 5641624"/>
                    <a:gd name="connsiteY5" fmla="*/ 578485 h 4663120"/>
                    <a:gd name="connsiteX6" fmla="*/ 4833639 w 5641624"/>
                    <a:gd name="connsiteY6" fmla="*/ 1345247 h 4663120"/>
                    <a:gd name="connsiteX7" fmla="*/ 4422930 w 5641624"/>
                    <a:gd name="connsiteY7" fmla="*/ 1364300 h 4663120"/>
                    <a:gd name="connsiteX8" fmla="*/ 3966864 w 5641624"/>
                    <a:gd name="connsiteY8" fmla="*/ 902335 h 4663120"/>
                    <a:gd name="connsiteX9" fmla="*/ 3257252 w 5641624"/>
                    <a:gd name="connsiteY9" fmla="*/ 1721485 h 4663120"/>
                    <a:gd name="connsiteX10" fmla="*/ 3885902 w 5641624"/>
                    <a:gd name="connsiteY10" fmla="*/ 2350135 h 4663120"/>
                    <a:gd name="connsiteX11" fmla="*/ 3924002 w 5641624"/>
                    <a:gd name="connsiteY11" fmla="*/ 2983549 h 4663120"/>
                    <a:gd name="connsiteX12" fmla="*/ 3590627 w 5641624"/>
                    <a:gd name="connsiteY12" fmla="*/ 4445636 h 4663120"/>
                    <a:gd name="connsiteX13" fmla="*/ 2981027 w 5641624"/>
                    <a:gd name="connsiteY13" fmla="*/ 4297999 h 4663120"/>
                    <a:gd name="connsiteX14" fmla="*/ 3304877 w 5641624"/>
                    <a:gd name="connsiteY14" fmla="*/ 2926399 h 4663120"/>
                    <a:gd name="connsiteX15" fmla="*/ 2546506 w 5641624"/>
                    <a:gd name="connsiteY15" fmla="*/ 2199326 h 4663120"/>
                    <a:gd name="connsiteX16" fmla="*/ 1976139 w 5641624"/>
                    <a:gd name="connsiteY16" fmla="*/ 2845437 h 4663120"/>
                    <a:gd name="connsiteX17" fmla="*/ 1561802 w 5641624"/>
                    <a:gd name="connsiteY17" fmla="*/ 3035937 h 4663120"/>
                    <a:gd name="connsiteX18" fmla="*/ 194964 w 5641624"/>
                    <a:gd name="connsiteY18" fmla="*/ 3037526 h 4663120"/>
                    <a:gd name="connsiteX19" fmla="*/ 196098 w 5641624"/>
                    <a:gd name="connsiteY19" fmla="*/ 2408875 h 4663120"/>
                    <a:gd name="connsiteX20" fmla="*/ 1366538 w 5641624"/>
                    <a:gd name="connsiteY20" fmla="*/ 2421571 h 4663120"/>
                    <a:gd name="connsiteX21" fmla="*/ 3000075 w 5641624"/>
                    <a:gd name="connsiteY21" fmla="*/ 502283 h 4663120"/>
                    <a:gd name="connsiteX22" fmla="*/ 2571451 w 5641624"/>
                    <a:gd name="connsiteY22" fmla="*/ 497521 h 4663120"/>
                    <a:gd name="connsiteX23" fmla="*/ 1799926 w 5641624"/>
                    <a:gd name="connsiteY23" fmla="*/ 1392871 h 4663120"/>
                    <a:gd name="connsiteX24" fmla="*/ 1466551 w 5641624"/>
                    <a:gd name="connsiteY24" fmla="*/ 1021396 h 4663120"/>
                    <a:gd name="connsiteX25" fmla="*/ 2209501 w 5641624"/>
                    <a:gd name="connsiteY25" fmla="*/ 168909 h 4663120"/>
                    <a:gd name="connsiteX26" fmla="*/ 2534485 w 5641624"/>
                    <a:gd name="connsiteY26" fmla="*/ 2225 h 4663120"/>
                    <a:gd name="connsiteX0" fmla="*/ 2624979 w 5732118"/>
                    <a:gd name="connsiteY0" fmla="*/ 2225 h 4663120"/>
                    <a:gd name="connsiteX1" fmla="*/ 3576345 w 5732118"/>
                    <a:gd name="connsiteY1" fmla="*/ 6985 h 4663120"/>
                    <a:gd name="connsiteX2" fmla="*/ 3971634 w 5732118"/>
                    <a:gd name="connsiteY2" fmla="*/ 121285 h 4663120"/>
                    <a:gd name="connsiteX3" fmla="*/ 4690770 w 5732118"/>
                    <a:gd name="connsiteY3" fmla="*/ 840422 h 4663120"/>
                    <a:gd name="connsiteX4" fmla="*/ 5305132 w 5732118"/>
                    <a:gd name="connsiteY4" fmla="*/ 230822 h 4663120"/>
                    <a:gd name="connsiteX5" fmla="*/ 5671846 w 5732118"/>
                    <a:gd name="connsiteY5" fmla="*/ 578485 h 4663120"/>
                    <a:gd name="connsiteX6" fmla="*/ 4924133 w 5732118"/>
                    <a:gd name="connsiteY6" fmla="*/ 1345247 h 4663120"/>
                    <a:gd name="connsiteX7" fmla="*/ 4513424 w 5732118"/>
                    <a:gd name="connsiteY7" fmla="*/ 1364300 h 4663120"/>
                    <a:gd name="connsiteX8" fmla="*/ 4057358 w 5732118"/>
                    <a:gd name="connsiteY8" fmla="*/ 902335 h 4663120"/>
                    <a:gd name="connsiteX9" fmla="*/ 3347746 w 5732118"/>
                    <a:gd name="connsiteY9" fmla="*/ 1721485 h 4663120"/>
                    <a:gd name="connsiteX10" fmla="*/ 3976396 w 5732118"/>
                    <a:gd name="connsiteY10" fmla="*/ 2350135 h 4663120"/>
                    <a:gd name="connsiteX11" fmla="*/ 4014496 w 5732118"/>
                    <a:gd name="connsiteY11" fmla="*/ 2983549 h 4663120"/>
                    <a:gd name="connsiteX12" fmla="*/ 3681121 w 5732118"/>
                    <a:gd name="connsiteY12" fmla="*/ 4445636 h 4663120"/>
                    <a:gd name="connsiteX13" fmla="*/ 3071521 w 5732118"/>
                    <a:gd name="connsiteY13" fmla="*/ 4297999 h 4663120"/>
                    <a:gd name="connsiteX14" fmla="*/ 3395371 w 5732118"/>
                    <a:gd name="connsiteY14" fmla="*/ 2926399 h 4663120"/>
                    <a:gd name="connsiteX15" fmla="*/ 2637000 w 5732118"/>
                    <a:gd name="connsiteY15" fmla="*/ 2199326 h 4663120"/>
                    <a:gd name="connsiteX16" fmla="*/ 2066633 w 5732118"/>
                    <a:gd name="connsiteY16" fmla="*/ 2845437 h 4663120"/>
                    <a:gd name="connsiteX17" fmla="*/ 1652296 w 5732118"/>
                    <a:gd name="connsiteY17" fmla="*/ 3035937 h 4663120"/>
                    <a:gd name="connsiteX18" fmla="*/ 285458 w 5732118"/>
                    <a:gd name="connsiteY18" fmla="*/ 3037526 h 4663120"/>
                    <a:gd name="connsiteX19" fmla="*/ 286592 w 5732118"/>
                    <a:gd name="connsiteY19" fmla="*/ 2408875 h 4663120"/>
                    <a:gd name="connsiteX20" fmla="*/ 1457032 w 5732118"/>
                    <a:gd name="connsiteY20" fmla="*/ 2421571 h 4663120"/>
                    <a:gd name="connsiteX21" fmla="*/ 3090569 w 5732118"/>
                    <a:gd name="connsiteY21" fmla="*/ 502283 h 4663120"/>
                    <a:gd name="connsiteX22" fmla="*/ 2661945 w 5732118"/>
                    <a:gd name="connsiteY22" fmla="*/ 497521 h 4663120"/>
                    <a:gd name="connsiteX23" fmla="*/ 1890420 w 5732118"/>
                    <a:gd name="connsiteY23" fmla="*/ 1392871 h 4663120"/>
                    <a:gd name="connsiteX24" fmla="*/ 1557045 w 5732118"/>
                    <a:gd name="connsiteY24" fmla="*/ 1021396 h 4663120"/>
                    <a:gd name="connsiteX25" fmla="*/ 2299995 w 5732118"/>
                    <a:gd name="connsiteY25" fmla="*/ 168909 h 4663120"/>
                    <a:gd name="connsiteX26" fmla="*/ 2624979 w 5732118"/>
                    <a:gd name="connsiteY26" fmla="*/ 2225 h 4663120"/>
                    <a:gd name="connsiteX0" fmla="*/ 2635812 w 5742951"/>
                    <a:gd name="connsiteY0" fmla="*/ 2225 h 4663120"/>
                    <a:gd name="connsiteX1" fmla="*/ 3587178 w 5742951"/>
                    <a:gd name="connsiteY1" fmla="*/ 6985 h 4663120"/>
                    <a:gd name="connsiteX2" fmla="*/ 3982467 w 5742951"/>
                    <a:gd name="connsiteY2" fmla="*/ 121285 h 4663120"/>
                    <a:gd name="connsiteX3" fmla="*/ 4701603 w 5742951"/>
                    <a:gd name="connsiteY3" fmla="*/ 840422 h 4663120"/>
                    <a:gd name="connsiteX4" fmla="*/ 5315965 w 5742951"/>
                    <a:gd name="connsiteY4" fmla="*/ 230822 h 4663120"/>
                    <a:gd name="connsiteX5" fmla="*/ 5682679 w 5742951"/>
                    <a:gd name="connsiteY5" fmla="*/ 578485 h 4663120"/>
                    <a:gd name="connsiteX6" fmla="*/ 4934966 w 5742951"/>
                    <a:gd name="connsiteY6" fmla="*/ 1345247 h 4663120"/>
                    <a:gd name="connsiteX7" fmla="*/ 4524257 w 5742951"/>
                    <a:gd name="connsiteY7" fmla="*/ 1364300 h 4663120"/>
                    <a:gd name="connsiteX8" fmla="*/ 4068191 w 5742951"/>
                    <a:gd name="connsiteY8" fmla="*/ 902335 h 4663120"/>
                    <a:gd name="connsiteX9" fmla="*/ 3358579 w 5742951"/>
                    <a:gd name="connsiteY9" fmla="*/ 1721485 h 4663120"/>
                    <a:gd name="connsiteX10" fmla="*/ 3987229 w 5742951"/>
                    <a:gd name="connsiteY10" fmla="*/ 2350135 h 4663120"/>
                    <a:gd name="connsiteX11" fmla="*/ 4025329 w 5742951"/>
                    <a:gd name="connsiteY11" fmla="*/ 2983549 h 4663120"/>
                    <a:gd name="connsiteX12" fmla="*/ 3691954 w 5742951"/>
                    <a:gd name="connsiteY12" fmla="*/ 4445636 h 4663120"/>
                    <a:gd name="connsiteX13" fmla="*/ 3082354 w 5742951"/>
                    <a:gd name="connsiteY13" fmla="*/ 4297999 h 4663120"/>
                    <a:gd name="connsiteX14" fmla="*/ 3406204 w 5742951"/>
                    <a:gd name="connsiteY14" fmla="*/ 2926399 h 4663120"/>
                    <a:gd name="connsiteX15" fmla="*/ 2647833 w 5742951"/>
                    <a:gd name="connsiteY15" fmla="*/ 2199326 h 4663120"/>
                    <a:gd name="connsiteX16" fmla="*/ 2077466 w 5742951"/>
                    <a:gd name="connsiteY16" fmla="*/ 2845437 h 4663120"/>
                    <a:gd name="connsiteX17" fmla="*/ 1663129 w 5742951"/>
                    <a:gd name="connsiteY17" fmla="*/ 3035937 h 4663120"/>
                    <a:gd name="connsiteX18" fmla="*/ 296291 w 5742951"/>
                    <a:gd name="connsiteY18" fmla="*/ 3037526 h 4663120"/>
                    <a:gd name="connsiteX19" fmla="*/ 297425 w 5742951"/>
                    <a:gd name="connsiteY19" fmla="*/ 2408875 h 4663120"/>
                    <a:gd name="connsiteX20" fmla="*/ 1467865 w 5742951"/>
                    <a:gd name="connsiteY20" fmla="*/ 2421571 h 4663120"/>
                    <a:gd name="connsiteX21" fmla="*/ 3101402 w 5742951"/>
                    <a:gd name="connsiteY21" fmla="*/ 502283 h 4663120"/>
                    <a:gd name="connsiteX22" fmla="*/ 2672778 w 5742951"/>
                    <a:gd name="connsiteY22" fmla="*/ 497521 h 4663120"/>
                    <a:gd name="connsiteX23" fmla="*/ 1901253 w 5742951"/>
                    <a:gd name="connsiteY23" fmla="*/ 1392871 h 4663120"/>
                    <a:gd name="connsiteX24" fmla="*/ 1567878 w 5742951"/>
                    <a:gd name="connsiteY24" fmla="*/ 1021396 h 4663120"/>
                    <a:gd name="connsiteX25" fmla="*/ 2310828 w 5742951"/>
                    <a:gd name="connsiteY25" fmla="*/ 168909 h 4663120"/>
                    <a:gd name="connsiteX26" fmla="*/ 2635812 w 5742951"/>
                    <a:gd name="connsiteY26" fmla="*/ 2225 h 4663120"/>
                    <a:gd name="connsiteX0" fmla="*/ 2619449 w 5726588"/>
                    <a:gd name="connsiteY0" fmla="*/ 2225 h 4663120"/>
                    <a:gd name="connsiteX1" fmla="*/ 3570815 w 5726588"/>
                    <a:gd name="connsiteY1" fmla="*/ 6985 h 4663120"/>
                    <a:gd name="connsiteX2" fmla="*/ 3966104 w 5726588"/>
                    <a:gd name="connsiteY2" fmla="*/ 121285 h 4663120"/>
                    <a:gd name="connsiteX3" fmla="*/ 4685240 w 5726588"/>
                    <a:gd name="connsiteY3" fmla="*/ 840422 h 4663120"/>
                    <a:gd name="connsiteX4" fmla="*/ 5299602 w 5726588"/>
                    <a:gd name="connsiteY4" fmla="*/ 230822 h 4663120"/>
                    <a:gd name="connsiteX5" fmla="*/ 5666316 w 5726588"/>
                    <a:gd name="connsiteY5" fmla="*/ 578485 h 4663120"/>
                    <a:gd name="connsiteX6" fmla="*/ 4918603 w 5726588"/>
                    <a:gd name="connsiteY6" fmla="*/ 1345247 h 4663120"/>
                    <a:gd name="connsiteX7" fmla="*/ 4507894 w 5726588"/>
                    <a:gd name="connsiteY7" fmla="*/ 1364300 h 4663120"/>
                    <a:gd name="connsiteX8" fmla="*/ 4051828 w 5726588"/>
                    <a:gd name="connsiteY8" fmla="*/ 902335 h 4663120"/>
                    <a:gd name="connsiteX9" fmla="*/ 3342216 w 5726588"/>
                    <a:gd name="connsiteY9" fmla="*/ 1721485 h 4663120"/>
                    <a:gd name="connsiteX10" fmla="*/ 3970866 w 5726588"/>
                    <a:gd name="connsiteY10" fmla="*/ 2350135 h 4663120"/>
                    <a:gd name="connsiteX11" fmla="*/ 4008966 w 5726588"/>
                    <a:gd name="connsiteY11" fmla="*/ 2983549 h 4663120"/>
                    <a:gd name="connsiteX12" fmla="*/ 3675591 w 5726588"/>
                    <a:gd name="connsiteY12" fmla="*/ 4445636 h 4663120"/>
                    <a:gd name="connsiteX13" fmla="*/ 3065991 w 5726588"/>
                    <a:gd name="connsiteY13" fmla="*/ 4297999 h 4663120"/>
                    <a:gd name="connsiteX14" fmla="*/ 3389841 w 5726588"/>
                    <a:gd name="connsiteY14" fmla="*/ 2926399 h 4663120"/>
                    <a:gd name="connsiteX15" fmla="*/ 2631470 w 5726588"/>
                    <a:gd name="connsiteY15" fmla="*/ 2199326 h 4663120"/>
                    <a:gd name="connsiteX16" fmla="*/ 2061103 w 5726588"/>
                    <a:gd name="connsiteY16" fmla="*/ 2845437 h 4663120"/>
                    <a:gd name="connsiteX17" fmla="*/ 1646766 w 5726588"/>
                    <a:gd name="connsiteY17" fmla="*/ 3035937 h 4663120"/>
                    <a:gd name="connsiteX18" fmla="*/ 279928 w 5726588"/>
                    <a:gd name="connsiteY18" fmla="*/ 3037526 h 4663120"/>
                    <a:gd name="connsiteX19" fmla="*/ 281062 w 5726588"/>
                    <a:gd name="connsiteY19" fmla="*/ 2408875 h 4663120"/>
                    <a:gd name="connsiteX20" fmla="*/ 1451502 w 5726588"/>
                    <a:gd name="connsiteY20" fmla="*/ 2421571 h 4663120"/>
                    <a:gd name="connsiteX21" fmla="*/ 3085039 w 5726588"/>
                    <a:gd name="connsiteY21" fmla="*/ 502283 h 4663120"/>
                    <a:gd name="connsiteX22" fmla="*/ 2656415 w 5726588"/>
                    <a:gd name="connsiteY22" fmla="*/ 497521 h 4663120"/>
                    <a:gd name="connsiteX23" fmla="*/ 1884890 w 5726588"/>
                    <a:gd name="connsiteY23" fmla="*/ 1392871 h 4663120"/>
                    <a:gd name="connsiteX24" fmla="*/ 1551515 w 5726588"/>
                    <a:gd name="connsiteY24" fmla="*/ 1021396 h 4663120"/>
                    <a:gd name="connsiteX25" fmla="*/ 2294465 w 5726588"/>
                    <a:gd name="connsiteY25" fmla="*/ 168909 h 4663120"/>
                    <a:gd name="connsiteX26" fmla="*/ 2619449 w 5726588"/>
                    <a:gd name="connsiteY26" fmla="*/ 2225 h 4663120"/>
                    <a:gd name="connsiteX0" fmla="*/ 2619449 w 5726588"/>
                    <a:gd name="connsiteY0" fmla="*/ 2225 h 4663120"/>
                    <a:gd name="connsiteX1" fmla="*/ 3304115 w 5726588"/>
                    <a:gd name="connsiteY1" fmla="*/ 6985 h 4663120"/>
                    <a:gd name="connsiteX2" fmla="*/ 3966104 w 5726588"/>
                    <a:gd name="connsiteY2" fmla="*/ 121285 h 4663120"/>
                    <a:gd name="connsiteX3" fmla="*/ 4685240 w 5726588"/>
                    <a:gd name="connsiteY3" fmla="*/ 840422 h 4663120"/>
                    <a:gd name="connsiteX4" fmla="*/ 5299602 w 5726588"/>
                    <a:gd name="connsiteY4" fmla="*/ 230822 h 4663120"/>
                    <a:gd name="connsiteX5" fmla="*/ 5666316 w 5726588"/>
                    <a:gd name="connsiteY5" fmla="*/ 578485 h 4663120"/>
                    <a:gd name="connsiteX6" fmla="*/ 4918603 w 5726588"/>
                    <a:gd name="connsiteY6" fmla="*/ 1345247 h 4663120"/>
                    <a:gd name="connsiteX7" fmla="*/ 4507894 w 5726588"/>
                    <a:gd name="connsiteY7" fmla="*/ 1364300 h 4663120"/>
                    <a:gd name="connsiteX8" fmla="*/ 4051828 w 5726588"/>
                    <a:gd name="connsiteY8" fmla="*/ 902335 h 4663120"/>
                    <a:gd name="connsiteX9" fmla="*/ 3342216 w 5726588"/>
                    <a:gd name="connsiteY9" fmla="*/ 1721485 h 4663120"/>
                    <a:gd name="connsiteX10" fmla="*/ 3970866 w 5726588"/>
                    <a:gd name="connsiteY10" fmla="*/ 2350135 h 4663120"/>
                    <a:gd name="connsiteX11" fmla="*/ 4008966 w 5726588"/>
                    <a:gd name="connsiteY11" fmla="*/ 2983549 h 4663120"/>
                    <a:gd name="connsiteX12" fmla="*/ 3675591 w 5726588"/>
                    <a:gd name="connsiteY12" fmla="*/ 4445636 h 4663120"/>
                    <a:gd name="connsiteX13" fmla="*/ 3065991 w 5726588"/>
                    <a:gd name="connsiteY13" fmla="*/ 4297999 h 4663120"/>
                    <a:gd name="connsiteX14" fmla="*/ 3389841 w 5726588"/>
                    <a:gd name="connsiteY14" fmla="*/ 2926399 h 4663120"/>
                    <a:gd name="connsiteX15" fmla="*/ 2631470 w 5726588"/>
                    <a:gd name="connsiteY15" fmla="*/ 2199326 h 4663120"/>
                    <a:gd name="connsiteX16" fmla="*/ 2061103 w 5726588"/>
                    <a:gd name="connsiteY16" fmla="*/ 2845437 h 4663120"/>
                    <a:gd name="connsiteX17" fmla="*/ 1646766 w 5726588"/>
                    <a:gd name="connsiteY17" fmla="*/ 3035937 h 4663120"/>
                    <a:gd name="connsiteX18" fmla="*/ 279928 w 5726588"/>
                    <a:gd name="connsiteY18" fmla="*/ 3037526 h 4663120"/>
                    <a:gd name="connsiteX19" fmla="*/ 281062 w 5726588"/>
                    <a:gd name="connsiteY19" fmla="*/ 2408875 h 4663120"/>
                    <a:gd name="connsiteX20" fmla="*/ 1451502 w 5726588"/>
                    <a:gd name="connsiteY20" fmla="*/ 2421571 h 4663120"/>
                    <a:gd name="connsiteX21" fmla="*/ 3085039 w 5726588"/>
                    <a:gd name="connsiteY21" fmla="*/ 502283 h 4663120"/>
                    <a:gd name="connsiteX22" fmla="*/ 2656415 w 5726588"/>
                    <a:gd name="connsiteY22" fmla="*/ 497521 h 4663120"/>
                    <a:gd name="connsiteX23" fmla="*/ 1884890 w 5726588"/>
                    <a:gd name="connsiteY23" fmla="*/ 1392871 h 4663120"/>
                    <a:gd name="connsiteX24" fmla="*/ 1551515 w 5726588"/>
                    <a:gd name="connsiteY24" fmla="*/ 1021396 h 4663120"/>
                    <a:gd name="connsiteX25" fmla="*/ 2294465 w 5726588"/>
                    <a:gd name="connsiteY25" fmla="*/ 168909 h 4663120"/>
                    <a:gd name="connsiteX26" fmla="*/ 2619449 w 5726588"/>
                    <a:gd name="connsiteY26" fmla="*/ 2225 h 4663120"/>
                    <a:gd name="connsiteX0" fmla="*/ 2619449 w 5726588"/>
                    <a:gd name="connsiteY0" fmla="*/ 66527 h 4727422"/>
                    <a:gd name="connsiteX1" fmla="*/ 3304115 w 5726588"/>
                    <a:gd name="connsiteY1" fmla="*/ 71287 h 4727422"/>
                    <a:gd name="connsiteX2" fmla="*/ 3823229 w 5726588"/>
                    <a:gd name="connsiteY2" fmla="*/ 52237 h 4727422"/>
                    <a:gd name="connsiteX3" fmla="*/ 4685240 w 5726588"/>
                    <a:gd name="connsiteY3" fmla="*/ 904724 h 4727422"/>
                    <a:gd name="connsiteX4" fmla="*/ 5299602 w 5726588"/>
                    <a:gd name="connsiteY4" fmla="*/ 295124 h 4727422"/>
                    <a:gd name="connsiteX5" fmla="*/ 5666316 w 5726588"/>
                    <a:gd name="connsiteY5" fmla="*/ 642787 h 4727422"/>
                    <a:gd name="connsiteX6" fmla="*/ 4918603 w 5726588"/>
                    <a:gd name="connsiteY6" fmla="*/ 1409549 h 4727422"/>
                    <a:gd name="connsiteX7" fmla="*/ 4507894 w 5726588"/>
                    <a:gd name="connsiteY7" fmla="*/ 1428602 h 4727422"/>
                    <a:gd name="connsiteX8" fmla="*/ 4051828 w 5726588"/>
                    <a:gd name="connsiteY8" fmla="*/ 966637 h 4727422"/>
                    <a:gd name="connsiteX9" fmla="*/ 3342216 w 5726588"/>
                    <a:gd name="connsiteY9" fmla="*/ 1785787 h 4727422"/>
                    <a:gd name="connsiteX10" fmla="*/ 3970866 w 5726588"/>
                    <a:gd name="connsiteY10" fmla="*/ 2414437 h 4727422"/>
                    <a:gd name="connsiteX11" fmla="*/ 4008966 w 5726588"/>
                    <a:gd name="connsiteY11" fmla="*/ 3047851 h 4727422"/>
                    <a:gd name="connsiteX12" fmla="*/ 3675591 w 5726588"/>
                    <a:gd name="connsiteY12" fmla="*/ 4509938 h 4727422"/>
                    <a:gd name="connsiteX13" fmla="*/ 3065991 w 5726588"/>
                    <a:gd name="connsiteY13" fmla="*/ 4362301 h 4727422"/>
                    <a:gd name="connsiteX14" fmla="*/ 3389841 w 5726588"/>
                    <a:gd name="connsiteY14" fmla="*/ 2990701 h 4727422"/>
                    <a:gd name="connsiteX15" fmla="*/ 2631470 w 5726588"/>
                    <a:gd name="connsiteY15" fmla="*/ 2263628 h 4727422"/>
                    <a:gd name="connsiteX16" fmla="*/ 2061103 w 5726588"/>
                    <a:gd name="connsiteY16" fmla="*/ 2909739 h 4727422"/>
                    <a:gd name="connsiteX17" fmla="*/ 1646766 w 5726588"/>
                    <a:gd name="connsiteY17" fmla="*/ 3100239 h 4727422"/>
                    <a:gd name="connsiteX18" fmla="*/ 279928 w 5726588"/>
                    <a:gd name="connsiteY18" fmla="*/ 3101828 h 4727422"/>
                    <a:gd name="connsiteX19" fmla="*/ 281062 w 5726588"/>
                    <a:gd name="connsiteY19" fmla="*/ 2473177 h 4727422"/>
                    <a:gd name="connsiteX20" fmla="*/ 1451502 w 5726588"/>
                    <a:gd name="connsiteY20" fmla="*/ 2485873 h 4727422"/>
                    <a:gd name="connsiteX21" fmla="*/ 3085039 w 5726588"/>
                    <a:gd name="connsiteY21" fmla="*/ 566585 h 4727422"/>
                    <a:gd name="connsiteX22" fmla="*/ 2656415 w 5726588"/>
                    <a:gd name="connsiteY22" fmla="*/ 561823 h 4727422"/>
                    <a:gd name="connsiteX23" fmla="*/ 1884890 w 5726588"/>
                    <a:gd name="connsiteY23" fmla="*/ 1457173 h 4727422"/>
                    <a:gd name="connsiteX24" fmla="*/ 1551515 w 5726588"/>
                    <a:gd name="connsiteY24" fmla="*/ 1085698 h 4727422"/>
                    <a:gd name="connsiteX25" fmla="*/ 2294465 w 5726588"/>
                    <a:gd name="connsiteY25" fmla="*/ 233211 h 4727422"/>
                    <a:gd name="connsiteX26" fmla="*/ 2619449 w 5726588"/>
                    <a:gd name="connsiteY26" fmla="*/ 66527 h 4727422"/>
                    <a:gd name="connsiteX0" fmla="*/ 2619449 w 5726588"/>
                    <a:gd name="connsiteY0" fmla="*/ 20094 h 4680989"/>
                    <a:gd name="connsiteX1" fmla="*/ 3304115 w 5726588"/>
                    <a:gd name="connsiteY1" fmla="*/ 24854 h 4680989"/>
                    <a:gd name="connsiteX2" fmla="*/ 3823229 w 5726588"/>
                    <a:gd name="connsiteY2" fmla="*/ 5804 h 4680989"/>
                    <a:gd name="connsiteX3" fmla="*/ 4685240 w 5726588"/>
                    <a:gd name="connsiteY3" fmla="*/ 858291 h 4680989"/>
                    <a:gd name="connsiteX4" fmla="*/ 5299602 w 5726588"/>
                    <a:gd name="connsiteY4" fmla="*/ 248691 h 4680989"/>
                    <a:gd name="connsiteX5" fmla="*/ 5666316 w 5726588"/>
                    <a:gd name="connsiteY5" fmla="*/ 596354 h 4680989"/>
                    <a:gd name="connsiteX6" fmla="*/ 4918603 w 5726588"/>
                    <a:gd name="connsiteY6" fmla="*/ 1363116 h 4680989"/>
                    <a:gd name="connsiteX7" fmla="*/ 4507894 w 5726588"/>
                    <a:gd name="connsiteY7" fmla="*/ 1382169 h 4680989"/>
                    <a:gd name="connsiteX8" fmla="*/ 4051828 w 5726588"/>
                    <a:gd name="connsiteY8" fmla="*/ 920204 h 4680989"/>
                    <a:gd name="connsiteX9" fmla="*/ 3342216 w 5726588"/>
                    <a:gd name="connsiteY9" fmla="*/ 1739354 h 4680989"/>
                    <a:gd name="connsiteX10" fmla="*/ 3970866 w 5726588"/>
                    <a:gd name="connsiteY10" fmla="*/ 2368004 h 4680989"/>
                    <a:gd name="connsiteX11" fmla="*/ 4008966 w 5726588"/>
                    <a:gd name="connsiteY11" fmla="*/ 3001418 h 4680989"/>
                    <a:gd name="connsiteX12" fmla="*/ 3675591 w 5726588"/>
                    <a:gd name="connsiteY12" fmla="*/ 4463505 h 4680989"/>
                    <a:gd name="connsiteX13" fmla="*/ 3065991 w 5726588"/>
                    <a:gd name="connsiteY13" fmla="*/ 4315868 h 4680989"/>
                    <a:gd name="connsiteX14" fmla="*/ 3389841 w 5726588"/>
                    <a:gd name="connsiteY14" fmla="*/ 2944268 h 4680989"/>
                    <a:gd name="connsiteX15" fmla="*/ 2631470 w 5726588"/>
                    <a:gd name="connsiteY15" fmla="*/ 2217195 h 4680989"/>
                    <a:gd name="connsiteX16" fmla="*/ 2061103 w 5726588"/>
                    <a:gd name="connsiteY16" fmla="*/ 2863306 h 4680989"/>
                    <a:gd name="connsiteX17" fmla="*/ 1646766 w 5726588"/>
                    <a:gd name="connsiteY17" fmla="*/ 3053806 h 4680989"/>
                    <a:gd name="connsiteX18" fmla="*/ 279928 w 5726588"/>
                    <a:gd name="connsiteY18" fmla="*/ 3055395 h 4680989"/>
                    <a:gd name="connsiteX19" fmla="*/ 281062 w 5726588"/>
                    <a:gd name="connsiteY19" fmla="*/ 2426744 h 4680989"/>
                    <a:gd name="connsiteX20" fmla="*/ 1451502 w 5726588"/>
                    <a:gd name="connsiteY20" fmla="*/ 2439440 h 4680989"/>
                    <a:gd name="connsiteX21" fmla="*/ 3085039 w 5726588"/>
                    <a:gd name="connsiteY21" fmla="*/ 520152 h 4680989"/>
                    <a:gd name="connsiteX22" fmla="*/ 2656415 w 5726588"/>
                    <a:gd name="connsiteY22" fmla="*/ 515390 h 4680989"/>
                    <a:gd name="connsiteX23" fmla="*/ 1884890 w 5726588"/>
                    <a:gd name="connsiteY23" fmla="*/ 1410740 h 4680989"/>
                    <a:gd name="connsiteX24" fmla="*/ 1551515 w 5726588"/>
                    <a:gd name="connsiteY24" fmla="*/ 1039265 h 4680989"/>
                    <a:gd name="connsiteX25" fmla="*/ 2294465 w 5726588"/>
                    <a:gd name="connsiteY25" fmla="*/ 186778 h 4680989"/>
                    <a:gd name="connsiteX26" fmla="*/ 2619449 w 5726588"/>
                    <a:gd name="connsiteY26" fmla="*/ 20094 h 4680989"/>
                    <a:gd name="connsiteX0" fmla="*/ 2619449 w 5726588"/>
                    <a:gd name="connsiteY0" fmla="*/ 20094 h 4680989"/>
                    <a:gd name="connsiteX1" fmla="*/ 3304115 w 5726588"/>
                    <a:gd name="connsiteY1" fmla="*/ 24854 h 4680989"/>
                    <a:gd name="connsiteX2" fmla="*/ 3823229 w 5726588"/>
                    <a:gd name="connsiteY2" fmla="*/ 5804 h 4680989"/>
                    <a:gd name="connsiteX3" fmla="*/ 4685240 w 5726588"/>
                    <a:gd name="connsiteY3" fmla="*/ 858291 h 4680989"/>
                    <a:gd name="connsiteX4" fmla="*/ 5299602 w 5726588"/>
                    <a:gd name="connsiteY4" fmla="*/ 248691 h 4680989"/>
                    <a:gd name="connsiteX5" fmla="*/ 5666316 w 5726588"/>
                    <a:gd name="connsiteY5" fmla="*/ 596354 h 4680989"/>
                    <a:gd name="connsiteX6" fmla="*/ 4918603 w 5726588"/>
                    <a:gd name="connsiteY6" fmla="*/ 1363116 h 4680989"/>
                    <a:gd name="connsiteX7" fmla="*/ 4507894 w 5726588"/>
                    <a:gd name="connsiteY7" fmla="*/ 1382169 h 4680989"/>
                    <a:gd name="connsiteX8" fmla="*/ 4051828 w 5726588"/>
                    <a:gd name="connsiteY8" fmla="*/ 920204 h 4680989"/>
                    <a:gd name="connsiteX9" fmla="*/ 3342216 w 5726588"/>
                    <a:gd name="connsiteY9" fmla="*/ 1739354 h 4680989"/>
                    <a:gd name="connsiteX10" fmla="*/ 3970866 w 5726588"/>
                    <a:gd name="connsiteY10" fmla="*/ 2368004 h 4680989"/>
                    <a:gd name="connsiteX11" fmla="*/ 4008966 w 5726588"/>
                    <a:gd name="connsiteY11" fmla="*/ 3001418 h 4680989"/>
                    <a:gd name="connsiteX12" fmla="*/ 3675591 w 5726588"/>
                    <a:gd name="connsiteY12" fmla="*/ 4463505 h 4680989"/>
                    <a:gd name="connsiteX13" fmla="*/ 3065991 w 5726588"/>
                    <a:gd name="connsiteY13" fmla="*/ 4315868 h 4680989"/>
                    <a:gd name="connsiteX14" fmla="*/ 3389841 w 5726588"/>
                    <a:gd name="connsiteY14" fmla="*/ 2944268 h 4680989"/>
                    <a:gd name="connsiteX15" fmla="*/ 2631470 w 5726588"/>
                    <a:gd name="connsiteY15" fmla="*/ 2217195 h 4680989"/>
                    <a:gd name="connsiteX16" fmla="*/ 2061103 w 5726588"/>
                    <a:gd name="connsiteY16" fmla="*/ 2863306 h 4680989"/>
                    <a:gd name="connsiteX17" fmla="*/ 1646766 w 5726588"/>
                    <a:gd name="connsiteY17" fmla="*/ 3053806 h 4680989"/>
                    <a:gd name="connsiteX18" fmla="*/ 279928 w 5726588"/>
                    <a:gd name="connsiteY18" fmla="*/ 3055395 h 4680989"/>
                    <a:gd name="connsiteX19" fmla="*/ 281062 w 5726588"/>
                    <a:gd name="connsiteY19" fmla="*/ 2426744 h 4680989"/>
                    <a:gd name="connsiteX20" fmla="*/ 1451502 w 5726588"/>
                    <a:gd name="connsiteY20" fmla="*/ 2439440 h 4680989"/>
                    <a:gd name="connsiteX21" fmla="*/ 3092182 w 5726588"/>
                    <a:gd name="connsiteY21" fmla="*/ 513009 h 4680989"/>
                    <a:gd name="connsiteX22" fmla="*/ 2656415 w 5726588"/>
                    <a:gd name="connsiteY22" fmla="*/ 515390 h 4680989"/>
                    <a:gd name="connsiteX23" fmla="*/ 1884890 w 5726588"/>
                    <a:gd name="connsiteY23" fmla="*/ 1410740 h 4680989"/>
                    <a:gd name="connsiteX24" fmla="*/ 1551515 w 5726588"/>
                    <a:gd name="connsiteY24" fmla="*/ 1039265 h 4680989"/>
                    <a:gd name="connsiteX25" fmla="*/ 2294465 w 5726588"/>
                    <a:gd name="connsiteY25" fmla="*/ 186778 h 4680989"/>
                    <a:gd name="connsiteX26" fmla="*/ 2619449 w 5726588"/>
                    <a:gd name="connsiteY26" fmla="*/ 20094 h 4680989"/>
                    <a:gd name="connsiteX0" fmla="*/ 2619449 w 5726588"/>
                    <a:gd name="connsiteY0" fmla="*/ 0 h 4660895"/>
                    <a:gd name="connsiteX1" fmla="*/ 3304115 w 5726588"/>
                    <a:gd name="connsiteY1" fmla="*/ 4760 h 4660895"/>
                    <a:gd name="connsiteX2" fmla="*/ 3939910 w 5726588"/>
                    <a:gd name="connsiteY2" fmla="*/ 85723 h 4660895"/>
                    <a:gd name="connsiteX3" fmla="*/ 4685240 w 5726588"/>
                    <a:gd name="connsiteY3" fmla="*/ 838197 h 4660895"/>
                    <a:gd name="connsiteX4" fmla="*/ 5299602 w 5726588"/>
                    <a:gd name="connsiteY4" fmla="*/ 228597 h 4660895"/>
                    <a:gd name="connsiteX5" fmla="*/ 5666316 w 5726588"/>
                    <a:gd name="connsiteY5" fmla="*/ 576260 h 4660895"/>
                    <a:gd name="connsiteX6" fmla="*/ 4918603 w 5726588"/>
                    <a:gd name="connsiteY6" fmla="*/ 1343022 h 4660895"/>
                    <a:gd name="connsiteX7" fmla="*/ 4507894 w 5726588"/>
                    <a:gd name="connsiteY7" fmla="*/ 1362075 h 4660895"/>
                    <a:gd name="connsiteX8" fmla="*/ 4051828 w 5726588"/>
                    <a:gd name="connsiteY8" fmla="*/ 900110 h 4660895"/>
                    <a:gd name="connsiteX9" fmla="*/ 3342216 w 5726588"/>
                    <a:gd name="connsiteY9" fmla="*/ 1719260 h 4660895"/>
                    <a:gd name="connsiteX10" fmla="*/ 3970866 w 5726588"/>
                    <a:gd name="connsiteY10" fmla="*/ 2347910 h 4660895"/>
                    <a:gd name="connsiteX11" fmla="*/ 4008966 w 5726588"/>
                    <a:gd name="connsiteY11" fmla="*/ 2981324 h 4660895"/>
                    <a:gd name="connsiteX12" fmla="*/ 3675591 w 5726588"/>
                    <a:gd name="connsiteY12" fmla="*/ 4443411 h 4660895"/>
                    <a:gd name="connsiteX13" fmla="*/ 3065991 w 5726588"/>
                    <a:gd name="connsiteY13" fmla="*/ 4295774 h 4660895"/>
                    <a:gd name="connsiteX14" fmla="*/ 3389841 w 5726588"/>
                    <a:gd name="connsiteY14" fmla="*/ 2924174 h 4660895"/>
                    <a:gd name="connsiteX15" fmla="*/ 2631470 w 5726588"/>
                    <a:gd name="connsiteY15" fmla="*/ 2197101 h 4660895"/>
                    <a:gd name="connsiteX16" fmla="*/ 2061103 w 5726588"/>
                    <a:gd name="connsiteY16" fmla="*/ 2843212 h 4660895"/>
                    <a:gd name="connsiteX17" fmla="*/ 1646766 w 5726588"/>
                    <a:gd name="connsiteY17" fmla="*/ 3033712 h 4660895"/>
                    <a:gd name="connsiteX18" fmla="*/ 279928 w 5726588"/>
                    <a:gd name="connsiteY18" fmla="*/ 3035301 h 4660895"/>
                    <a:gd name="connsiteX19" fmla="*/ 281062 w 5726588"/>
                    <a:gd name="connsiteY19" fmla="*/ 2406650 h 4660895"/>
                    <a:gd name="connsiteX20" fmla="*/ 1451502 w 5726588"/>
                    <a:gd name="connsiteY20" fmla="*/ 2419346 h 4660895"/>
                    <a:gd name="connsiteX21" fmla="*/ 3092182 w 5726588"/>
                    <a:gd name="connsiteY21" fmla="*/ 492915 h 4660895"/>
                    <a:gd name="connsiteX22" fmla="*/ 2656415 w 5726588"/>
                    <a:gd name="connsiteY22" fmla="*/ 495296 h 4660895"/>
                    <a:gd name="connsiteX23" fmla="*/ 1884890 w 5726588"/>
                    <a:gd name="connsiteY23" fmla="*/ 1390646 h 4660895"/>
                    <a:gd name="connsiteX24" fmla="*/ 1551515 w 5726588"/>
                    <a:gd name="connsiteY24" fmla="*/ 1019171 h 4660895"/>
                    <a:gd name="connsiteX25" fmla="*/ 2294465 w 5726588"/>
                    <a:gd name="connsiteY25" fmla="*/ 166684 h 4660895"/>
                    <a:gd name="connsiteX26" fmla="*/ 2619449 w 5726588"/>
                    <a:gd name="connsiteY26" fmla="*/ 0 h 4660895"/>
                    <a:gd name="connsiteX0" fmla="*/ 2619449 w 5726588"/>
                    <a:gd name="connsiteY0" fmla="*/ 0 h 4660895"/>
                    <a:gd name="connsiteX1" fmla="*/ 3304115 w 5726588"/>
                    <a:gd name="connsiteY1" fmla="*/ 4760 h 4660895"/>
                    <a:gd name="connsiteX2" fmla="*/ 3906573 w 5726588"/>
                    <a:gd name="connsiteY2" fmla="*/ 54767 h 4660895"/>
                    <a:gd name="connsiteX3" fmla="*/ 4685240 w 5726588"/>
                    <a:gd name="connsiteY3" fmla="*/ 838197 h 4660895"/>
                    <a:gd name="connsiteX4" fmla="*/ 5299602 w 5726588"/>
                    <a:gd name="connsiteY4" fmla="*/ 228597 h 4660895"/>
                    <a:gd name="connsiteX5" fmla="*/ 5666316 w 5726588"/>
                    <a:gd name="connsiteY5" fmla="*/ 576260 h 4660895"/>
                    <a:gd name="connsiteX6" fmla="*/ 4918603 w 5726588"/>
                    <a:gd name="connsiteY6" fmla="*/ 1343022 h 4660895"/>
                    <a:gd name="connsiteX7" fmla="*/ 4507894 w 5726588"/>
                    <a:gd name="connsiteY7" fmla="*/ 1362075 h 4660895"/>
                    <a:gd name="connsiteX8" fmla="*/ 4051828 w 5726588"/>
                    <a:gd name="connsiteY8" fmla="*/ 900110 h 4660895"/>
                    <a:gd name="connsiteX9" fmla="*/ 3342216 w 5726588"/>
                    <a:gd name="connsiteY9" fmla="*/ 1719260 h 4660895"/>
                    <a:gd name="connsiteX10" fmla="*/ 3970866 w 5726588"/>
                    <a:gd name="connsiteY10" fmla="*/ 2347910 h 4660895"/>
                    <a:gd name="connsiteX11" fmla="*/ 4008966 w 5726588"/>
                    <a:gd name="connsiteY11" fmla="*/ 2981324 h 4660895"/>
                    <a:gd name="connsiteX12" fmla="*/ 3675591 w 5726588"/>
                    <a:gd name="connsiteY12" fmla="*/ 4443411 h 4660895"/>
                    <a:gd name="connsiteX13" fmla="*/ 3065991 w 5726588"/>
                    <a:gd name="connsiteY13" fmla="*/ 4295774 h 4660895"/>
                    <a:gd name="connsiteX14" fmla="*/ 3389841 w 5726588"/>
                    <a:gd name="connsiteY14" fmla="*/ 2924174 h 4660895"/>
                    <a:gd name="connsiteX15" fmla="*/ 2631470 w 5726588"/>
                    <a:gd name="connsiteY15" fmla="*/ 2197101 h 4660895"/>
                    <a:gd name="connsiteX16" fmla="*/ 2061103 w 5726588"/>
                    <a:gd name="connsiteY16" fmla="*/ 2843212 h 4660895"/>
                    <a:gd name="connsiteX17" fmla="*/ 1646766 w 5726588"/>
                    <a:gd name="connsiteY17" fmla="*/ 3033712 h 4660895"/>
                    <a:gd name="connsiteX18" fmla="*/ 279928 w 5726588"/>
                    <a:gd name="connsiteY18" fmla="*/ 3035301 h 4660895"/>
                    <a:gd name="connsiteX19" fmla="*/ 281062 w 5726588"/>
                    <a:gd name="connsiteY19" fmla="*/ 2406650 h 4660895"/>
                    <a:gd name="connsiteX20" fmla="*/ 1451502 w 5726588"/>
                    <a:gd name="connsiteY20" fmla="*/ 2419346 h 4660895"/>
                    <a:gd name="connsiteX21" fmla="*/ 3092182 w 5726588"/>
                    <a:gd name="connsiteY21" fmla="*/ 492915 h 4660895"/>
                    <a:gd name="connsiteX22" fmla="*/ 2656415 w 5726588"/>
                    <a:gd name="connsiteY22" fmla="*/ 495296 h 4660895"/>
                    <a:gd name="connsiteX23" fmla="*/ 1884890 w 5726588"/>
                    <a:gd name="connsiteY23" fmla="*/ 1390646 h 4660895"/>
                    <a:gd name="connsiteX24" fmla="*/ 1551515 w 5726588"/>
                    <a:gd name="connsiteY24" fmla="*/ 1019171 h 4660895"/>
                    <a:gd name="connsiteX25" fmla="*/ 2294465 w 5726588"/>
                    <a:gd name="connsiteY25" fmla="*/ 166684 h 4660895"/>
                    <a:gd name="connsiteX26" fmla="*/ 2619449 w 5726588"/>
                    <a:gd name="connsiteY26" fmla="*/ 0 h 4660895"/>
                    <a:gd name="connsiteX0" fmla="*/ 2619449 w 5726588"/>
                    <a:gd name="connsiteY0" fmla="*/ 22028 h 4682923"/>
                    <a:gd name="connsiteX1" fmla="*/ 3304115 w 5726588"/>
                    <a:gd name="connsiteY1" fmla="*/ 26788 h 4682923"/>
                    <a:gd name="connsiteX2" fmla="*/ 3906573 w 5726588"/>
                    <a:gd name="connsiteY2" fmla="*/ 76795 h 4682923"/>
                    <a:gd name="connsiteX3" fmla="*/ 4685240 w 5726588"/>
                    <a:gd name="connsiteY3" fmla="*/ 860225 h 4682923"/>
                    <a:gd name="connsiteX4" fmla="*/ 5299602 w 5726588"/>
                    <a:gd name="connsiteY4" fmla="*/ 250625 h 4682923"/>
                    <a:gd name="connsiteX5" fmla="*/ 5666316 w 5726588"/>
                    <a:gd name="connsiteY5" fmla="*/ 598288 h 4682923"/>
                    <a:gd name="connsiteX6" fmla="*/ 4918603 w 5726588"/>
                    <a:gd name="connsiteY6" fmla="*/ 1365050 h 4682923"/>
                    <a:gd name="connsiteX7" fmla="*/ 4507894 w 5726588"/>
                    <a:gd name="connsiteY7" fmla="*/ 1384103 h 4682923"/>
                    <a:gd name="connsiteX8" fmla="*/ 4051828 w 5726588"/>
                    <a:gd name="connsiteY8" fmla="*/ 922138 h 4682923"/>
                    <a:gd name="connsiteX9" fmla="*/ 3342216 w 5726588"/>
                    <a:gd name="connsiteY9" fmla="*/ 1741288 h 4682923"/>
                    <a:gd name="connsiteX10" fmla="*/ 3970866 w 5726588"/>
                    <a:gd name="connsiteY10" fmla="*/ 2369938 h 4682923"/>
                    <a:gd name="connsiteX11" fmla="*/ 4008966 w 5726588"/>
                    <a:gd name="connsiteY11" fmla="*/ 3003352 h 4682923"/>
                    <a:gd name="connsiteX12" fmla="*/ 3675591 w 5726588"/>
                    <a:gd name="connsiteY12" fmla="*/ 4465439 h 4682923"/>
                    <a:gd name="connsiteX13" fmla="*/ 3065991 w 5726588"/>
                    <a:gd name="connsiteY13" fmla="*/ 4317802 h 4682923"/>
                    <a:gd name="connsiteX14" fmla="*/ 3389841 w 5726588"/>
                    <a:gd name="connsiteY14" fmla="*/ 2946202 h 4682923"/>
                    <a:gd name="connsiteX15" fmla="*/ 2631470 w 5726588"/>
                    <a:gd name="connsiteY15" fmla="*/ 2219129 h 4682923"/>
                    <a:gd name="connsiteX16" fmla="*/ 2061103 w 5726588"/>
                    <a:gd name="connsiteY16" fmla="*/ 2865240 h 4682923"/>
                    <a:gd name="connsiteX17" fmla="*/ 1646766 w 5726588"/>
                    <a:gd name="connsiteY17" fmla="*/ 3055740 h 4682923"/>
                    <a:gd name="connsiteX18" fmla="*/ 279928 w 5726588"/>
                    <a:gd name="connsiteY18" fmla="*/ 3057329 h 4682923"/>
                    <a:gd name="connsiteX19" fmla="*/ 281062 w 5726588"/>
                    <a:gd name="connsiteY19" fmla="*/ 2428678 h 4682923"/>
                    <a:gd name="connsiteX20" fmla="*/ 1451502 w 5726588"/>
                    <a:gd name="connsiteY20" fmla="*/ 2441374 h 4682923"/>
                    <a:gd name="connsiteX21" fmla="*/ 3092182 w 5726588"/>
                    <a:gd name="connsiteY21" fmla="*/ 514943 h 4682923"/>
                    <a:gd name="connsiteX22" fmla="*/ 2656415 w 5726588"/>
                    <a:gd name="connsiteY22" fmla="*/ 517324 h 4682923"/>
                    <a:gd name="connsiteX23" fmla="*/ 1884890 w 5726588"/>
                    <a:gd name="connsiteY23" fmla="*/ 1412674 h 4682923"/>
                    <a:gd name="connsiteX24" fmla="*/ 1551515 w 5726588"/>
                    <a:gd name="connsiteY24" fmla="*/ 1041199 h 4682923"/>
                    <a:gd name="connsiteX25" fmla="*/ 2294465 w 5726588"/>
                    <a:gd name="connsiteY25" fmla="*/ 188712 h 4682923"/>
                    <a:gd name="connsiteX26" fmla="*/ 2619449 w 5726588"/>
                    <a:gd name="connsiteY26" fmla="*/ 22028 h 4682923"/>
                    <a:gd name="connsiteX0" fmla="*/ 2619449 w 5726588"/>
                    <a:gd name="connsiteY0" fmla="*/ 17667 h 4678562"/>
                    <a:gd name="connsiteX1" fmla="*/ 3304115 w 5726588"/>
                    <a:gd name="connsiteY1" fmla="*/ 22427 h 4678562"/>
                    <a:gd name="connsiteX2" fmla="*/ 3906573 w 5726588"/>
                    <a:gd name="connsiteY2" fmla="*/ 72434 h 4678562"/>
                    <a:gd name="connsiteX3" fmla="*/ 4685240 w 5726588"/>
                    <a:gd name="connsiteY3" fmla="*/ 855864 h 4678562"/>
                    <a:gd name="connsiteX4" fmla="*/ 5299602 w 5726588"/>
                    <a:gd name="connsiteY4" fmla="*/ 246264 h 4678562"/>
                    <a:gd name="connsiteX5" fmla="*/ 5666316 w 5726588"/>
                    <a:gd name="connsiteY5" fmla="*/ 593927 h 4678562"/>
                    <a:gd name="connsiteX6" fmla="*/ 4918603 w 5726588"/>
                    <a:gd name="connsiteY6" fmla="*/ 1360689 h 4678562"/>
                    <a:gd name="connsiteX7" fmla="*/ 4507894 w 5726588"/>
                    <a:gd name="connsiteY7" fmla="*/ 1379742 h 4678562"/>
                    <a:gd name="connsiteX8" fmla="*/ 4051828 w 5726588"/>
                    <a:gd name="connsiteY8" fmla="*/ 917777 h 4678562"/>
                    <a:gd name="connsiteX9" fmla="*/ 3342216 w 5726588"/>
                    <a:gd name="connsiteY9" fmla="*/ 1736927 h 4678562"/>
                    <a:gd name="connsiteX10" fmla="*/ 3970866 w 5726588"/>
                    <a:gd name="connsiteY10" fmla="*/ 2365577 h 4678562"/>
                    <a:gd name="connsiteX11" fmla="*/ 4008966 w 5726588"/>
                    <a:gd name="connsiteY11" fmla="*/ 2998991 h 4678562"/>
                    <a:gd name="connsiteX12" fmla="*/ 3675591 w 5726588"/>
                    <a:gd name="connsiteY12" fmla="*/ 4461078 h 4678562"/>
                    <a:gd name="connsiteX13" fmla="*/ 3065991 w 5726588"/>
                    <a:gd name="connsiteY13" fmla="*/ 4313441 h 4678562"/>
                    <a:gd name="connsiteX14" fmla="*/ 3389841 w 5726588"/>
                    <a:gd name="connsiteY14" fmla="*/ 2941841 h 4678562"/>
                    <a:gd name="connsiteX15" fmla="*/ 2631470 w 5726588"/>
                    <a:gd name="connsiteY15" fmla="*/ 2214768 h 4678562"/>
                    <a:gd name="connsiteX16" fmla="*/ 2061103 w 5726588"/>
                    <a:gd name="connsiteY16" fmla="*/ 2860879 h 4678562"/>
                    <a:gd name="connsiteX17" fmla="*/ 1646766 w 5726588"/>
                    <a:gd name="connsiteY17" fmla="*/ 3051379 h 4678562"/>
                    <a:gd name="connsiteX18" fmla="*/ 279928 w 5726588"/>
                    <a:gd name="connsiteY18" fmla="*/ 3052968 h 4678562"/>
                    <a:gd name="connsiteX19" fmla="*/ 281062 w 5726588"/>
                    <a:gd name="connsiteY19" fmla="*/ 2424317 h 4678562"/>
                    <a:gd name="connsiteX20" fmla="*/ 1451502 w 5726588"/>
                    <a:gd name="connsiteY20" fmla="*/ 2437013 h 4678562"/>
                    <a:gd name="connsiteX21" fmla="*/ 3092182 w 5726588"/>
                    <a:gd name="connsiteY21" fmla="*/ 510582 h 4678562"/>
                    <a:gd name="connsiteX22" fmla="*/ 2656415 w 5726588"/>
                    <a:gd name="connsiteY22" fmla="*/ 512963 h 4678562"/>
                    <a:gd name="connsiteX23" fmla="*/ 1884890 w 5726588"/>
                    <a:gd name="connsiteY23" fmla="*/ 1408313 h 4678562"/>
                    <a:gd name="connsiteX24" fmla="*/ 1551515 w 5726588"/>
                    <a:gd name="connsiteY24" fmla="*/ 1036838 h 4678562"/>
                    <a:gd name="connsiteX25" fmla="*/ 2294465 w 5726588"/>
                    <a:gd name="connsiteY25" fmla="*/ 184351 h 4678562"/>
                    <a:gd name="connsiteX26" fmla="*/ 2619449 w 5726588"/>
                    <a:gd name="connsiteY26" fmla="*/ 17667 h 4678562"/>
                    <a:gd name="connsiteX0" fmla="*/ 2619449 w 5726588"/>
                    <a:gd name="connsiteY0" fmla="*/ 9611 h 4670506"/>
                    <a:gd name="connsiteX1" fmla="*/ 3304115 w 5726588"/>
                    <a:gd name="connsiteY1" fmla="*/ 14371 h 4670506"/>
                    <a:gd name="connsiteX2" fmla="*/ 3906573 w 5726588"/>
                    <a:gd name="connsiteY2" fmla="*/ 64378 h 4670506"/>
                    <a:gd name="connsiteX3" fmla="*/ 4685240 w 5726588"/>
                    <a:gd name="connsiteY3" fmla="*/ 847808 h 4670506"/>
                    <a:gd name="connsiteX4" fmla="*/ 5299602 w 5726588"/>
                    <a:gd name="connsiteY4" fmla="*/ 238208 h 4670506"/>
                    <a:gd name="connsiteX5" fmla="*/ 5666316 w 5726588"/>
                    <a:gd name="connsiteY5" fmla="*/ 585871 h 4670506"/>
                    <a:gd name="connsiteX6" fmla="*/ 4918603 w 5726588"/>
                    <a:gd name="connsiteY6" fmla="*/ 1352633 h 4670506"/>
                    <a:gd name="connsiteX7" fmla="*/ 4507894 w 5726588"/>
                    <a:gd name="connsiteY7" fmla="*/ 1371686 h 4670506"/>
                    <a:gd name="connsiteX8" fmla="*/ 4051828 w 5726588"/>
                    <a:gd name="connsiteY8" fmla="*/ 909721 h 4670506"/>
                    <a:gd name="connsiteX9" fmla="*/ 3342216 w 5726588"/>
                    <a:gd name="connsiteY9" fmla="*/ 1728871 h 4670506"/>
                    <a:gd name="connsiteX10" fmla="*/ 3970866 w 5726588"/>
                    <a:gd name="connsiteY10" fmla="*/ 2357521 h 4670506"/>
                    <a:gd name="connsiteX11" fmla="*/ 4008966 w 5726588"/>
                    <a:gd name="connsiteY11" fmla="*/ 2990935 h 4670506"/>
                    <a:gd name="connsiteX12" fmla="*/ 3675591 w 5726588"/>
                    <a:gd name="connsiteY12" fmla="*/ 4453022 h 4670506"/>
                    <a:gd name="connsiteX13" fmla="*/ 3065991 w 5726588"/>
                    <a:gd name="connsiteY13" fmla="*/ 4305385 h 4670506"/>
                    <a:gd name="connsiteX14" fmla="*/ 3389841 w 5726588"/>
                    <a:gd name="connsiteY14" fmla="*/ 2933785 h 4670506"/>
                    <a:gd name="connsiteX15" fmla="*/ 2631470 w 5726588"/>
                    <a:gd name="connsiteY15" fmla="*/ 2206712 h 4670506"/>
                    <a:gd name="connsiteX16" fmla="*/ 2061103 w 5726588"/>
                    <a:gd name="connsiteY16" fmla="*/ 2852823 h 4670506"/>
                    <a:gd name="connsiteX17" fmla="*/ 1646766 w 5726588"/>
                    <a:gd name="connsiteY17" fmla="*/ 3043323 h 4670506"/>
                    <a:gd name="connsiteX18" fmla="*/ 279928 w 5726588"/>
                    <a:gd name="connsiteY18" fmla="*/ 3044912 h 4670506"/>
                    <a:gd name="connsiteX19" fmla="*/ 281062 w 5726588"/>
                    <a:gd name="connsiteY19" fmla="*/ 2416261 h 4670506"/>
                    <a:gd name="connsiteX20" fmla="*/ 1451502 w 5726588"/>
                    <a:gd name="connsiteY20" fmla="*/ 2428957 h 4670506"/>
                    <a:gd name="connsiteX21" fmla="*/ 3092182 w 5726588"/>
                    <a:gd name="connsiteY21" fmla="*/ 502526 h 4670506"/>
                    <a:gd name="connsiteX22" fmla="*/ 2656415 w 5726588"/>
                    <a:gd name="connsiteY22" fmla="*/ 504907 h 4670506"/>
                    <a:gd name="connsiteX23" fmla="*/ 1884890 w 5726588"/>
                    <a:gd name="connsiteY23" fmla="*/ 1400257 h 4670506"/>
                    <a:gd name="connsiteX24" fmla="*/ 1551515 w 5726588"/>
                    <a:gd name="connsiteY24" fmla="*/ 1028782 h 4670506"/>
                    <a:gd name="connsiteX25" fmla="*/ 2294465 w 5726588"/>
                    <a:gd name="connsiteY25" fmla="*/ 176295 h 4670506"/>
                    <a:gd name="connsiteX26" fmla="*/ 2619449 w 5726588"/>
                    <a:gd name="connsiteY26" fmla="*/ 9611 h 4670506"/>
                    <a:gd name="connsiteX0" fmla="*/ 2619449 w 5726588"/>
                    <a:gd name="connsiteY0" fmla="*/ 12249 h 4673144"/>
                    <a:gd name="connsiteX1" fmla="*/ 3301734 w 5726588"/>
                    <a:gd name="connsiteY1" fmla="*/ 12247 h 4673144"/>
                    <a:gd name="connsiteX2" fmla="*/ 3906573 w 5726588"/>
                    <a:gd name="connsiteY2" fmla="*/ 67016 h 4673144"/>
                    <a:gd name="connsiteX3" fmla="*/ 4685240 w 5726588"/>
                    <a:gd name="connsiteY3" fmla="*/ 850446 h 4673144"/>
                    <a:gd name="connsiteX4" fmla="*/ 5299602 w 5726588"/>
                    <a:gd name="connsiteY4" fmla="*/ 240846 h 4673144"/>
                    <a:gd name="connsiteX5" fmla="*/ 5666316 w 5726588"/>
                    <a:gd name="connsiteY5" fmla="*/ 588509 h 4673144"/>
                    <a:gd name="connsiteX6" fmla="*/ 4918603 w 5726588"/>
                    <a:gd name="connsiteY6" fmla="*/ 1355271 h 4673144"/>
                    <a:gd name="connsiteX7" fmla="*/ 4507894 w 5726588"/>
                    <a:gd name="connsiteY7" fmla="*/ 1374324 h 4673144"/>
                    <a:gd name="connsiteX8" fmla="*/ 4051828 w 5726588"/>
                    <a:gd name="connsiteY8" fmla="*/ 912359 h 4673144"/>
                    <a:gd name="connsiteX9" fmla="*/ 3342216 w 5726588"/>
                    <a:gd name="connsiteY9" fmla="*/ 1731509 h 4673144"/>
                    <a:gd name="connsiteX10" fmla="*/ 3970866 w 5726588"/>
                    <a:gd name="connsiteY10" fmla="*/ 2360159 h 4673144"/>
                    <a:gd name="connsiteX11" fmla="*/ 4008966 w 5726588"/>
                    <a:gd name="connsiteY11" fmla="*/ 2993573 h 4673144"/>
                    <a:gd name="connsiteX12" fmla="*/ 3675591 w 5726588"/>
                    <a:gd name="connsiteY12" fmla="*/ 4455660 h 4673144"/>
                    <a:gd name="connsiteX13" fmla="*/ 3065991 w 5726588"/>
                    <a:gd name="connsiteY13" fmla="*/ 4308023 h 4673144"/>
                    <a:gd name="connsiteX14" fmla="*/ 3389841 w 5726588"/>
                    <a:gd name="connsiteY14" fmla="*/ 2936423 h 4673144"/>
                    <a:gd name="connsiteX15" fmla="*/ 2631470 w 5726588"/>
                    <a:gd name="connsiteY15" fmla="*/ 2209350 h 4673144"/>
                    <a:gd name="connsiteX16" fmla="*/ 2061103 w 5726588"/>
                    <a:gd name="connsiteY16" fmla="*/ 2855461 h 4673144"/>
                    <a:gd name="connsiteX17" fmla="*/ 1646766 w 5726588"/>
                    <a:gd name="connsiteY17" fmla="*/ 3045961 h 4673144"/>
                    <a:gd name="connsiteX18" fmla="*/ 279928 w 5726588"/>
                    <a:gd name="connsiteY18" fmla="*/ 3047550 h 4673144"/>
                    <a:gd name="connsiteX19" fmla="*/ 281062 w 5726588"/>
                    <a:gd name="connsiteY19" fmla="*/ 2418899 h 4673144"/>
                    <a:gd name="connsiteX20" fmla="*/ 1451502 w 5726588"/>
                    <a:gd name="connsiteY20" fmla="*/ 2431595 h 4673144"/>
                    <a:gd name="connsiteX21" fmla="*/ 3092182 w 5726588"/>
                    <a:gd name="connsiteY21" fmla="*/ 505164 h 4673144"/>
                    <a:gd name="connsiteX22" fmla="*/ 2656415 w 5726588"/>
                    <a:gd name="connsiteY22" fmla="*/ 507545 h 4673144"/>
                    <a:gd name="connsiteX23" fmla="*/ 1884890 w 5726588"/>
                    <a:gd name="connsiteY23" fmla="*/ 1402895 h 4673144"/>
                    <a:gd name="connsiteX24" fmla="*/ 1551515 w 5726588"/>
                    <a:gd name="connsiteY24" fmla="*/ 1031420 h 4673144"/>
                    <a:gd name="connsiteX25" fmla="*/ 2294465 w 5726588"/>
                    <a:gd name="connsiteY25" fmla="*/ 178933 h 4673144"/>
                    <a:gd name="connsiteX26" fmla="*/ 2619449 w 5726588"/>
                    <a:gd name="connsiteY26" fmla="*/ 12249 h 4673144"/>
                    <a:gd name="connsiteX0" fmla="*/ 2619449 w 5726588"/>
                    <a:gd name="connsiteY0" fmla="*/ 13639 h 4674534"/>
                    <a:gd name="connsiteX1" fmla="*/ 3301734 w 5726588"/>
                    <a:gd name="connsiteY1" fmla="*/ 11256 h 4674534"/>
                    <a:gd name="connsiteX2" fmla="*/ 3906573 w 5726588"/>
                    <a:gd name="connsiteY2" fmla="*/ 68406 h 4674534"/>
                    <a:gd name="connsiteX3" fmla="*/ 4685240 w 5726588"/>
                    <a:gd name="connsiteY3" fmla="*/ 851836 h 4674534"/>
                    <a:gd name="connsiteX4" fmla="*/ 5299602 w 5726588"/>
                    <a:gd name="connsiteY4" fmla="*/ 242236 h 4674534"/>
                    <a:gd name="connsiteX5" fmla="*/ 5666316 w 5726588"/>
                    <a:gd name="connsiteY5" fmla="*/ 589899 h 4674534"/>
                    <a:gd name="connsiteX6" fmla="*/ 4918603 w 5726588"/>
                    <a:gd name="connsiteY6" fmla="*/ 1356661 h 4674534"/>
                    <a:gd name="connsiteX7" fmla="*/ 4507894 w 5726588"/>
                    <a:gd name="connsiteY7" fmla="*/ 1375714 h 4674534"/>
                    <a:gd name="connsiteX8" fmla="*/ 4051828 w 5726588"/>
                    <a:gd name="connsiteY8" fmla="*/ 913749 h 4674534"/>
                    <a:gd name="connsiteX9" fmla="*/ 3342216 w 5726588"/>
                    <a:gd name="connsiteY9" fmla="*/ 1732899 h 4674534"/>
                    <a:gd name="connsiteX10" fmla="*/ 3970866 w 5726588"/>
                    <a:gd name="connsiteY10" fmla="*/ 2361549 h 4674534"/>
                    <a:gd name="connsiteX11" fmla="*/ 4008966 w 5726588"/>
                    <a:gd name="connsiteY11" fmla="*/ 2994963 h 4674534"/>
                    <a:gd name="connsiteX12" fmla="*/ 3675591 w 5726588"/>
                    <a:gd name="connsiteY12" fmla="*/ 4457050 h 4674534"/>
                    <a:gd name="connsiteX13" fmla="*/ 3065991 w 5726588"/>
                    <a:gd name="connsiteY13" fmla="*/ 4309413 h 4674534"/>
                    <a:gd name="connsiteX14" fmla="*/ 3389841 w 5726588"/>
                    <a:gd name="connsiteY14" fmla="*/ 2937813 h 4674534"/>
                    <a:gd name="connsiteX15" fmla="*/ 2631470 w 5726588"/>
                    <a:gd name="connsiteY15" fmla="*/ 2210740 h 4674534"/>
                    <a:gd name="connsiteX16" fmla="*/ 2061103 w 5726588"/>
                    <a:gd name="connsiteY16" fmla="*/ 2856851 h 4674534"/>
                    <a:gd name="connsiteX17" fmla="*/ 1646766 w 5726588"/>
                    <a:gd name="connsiteY17" fmla="*/ 3047351 h 4674534"/>
                    <a:gd name="connsiteX18" fmla="*/ 279928 w 5726588"/>
                    <a:gd name="connsiteY18" fmla="*/ 3048940 h 4674534"/>
                    <a:gd name="connsiteX19" fmla="*/ 281062 w 5726588"/>
                    <a:gd name="connsiteY19" fmla="*/ 2420289 h 4674534"/>
                    <a:gd name="connsiteX20" fmla="*/ 1451502 w 5726588"/>
                    <a:gd name="connsiteY20" fmla="*/ 2432985 h 4674534"/>
                    <a:gd name="connsiteX21" fmla="*/ 3092182 w 5726588"/>
                    <a:gd name="connsiteY21" fmla="*/ 506554 h 4674534"/>
                    <a:gd name="connsiteX22" fmla="*/ 2656415 w 5726588"/>
                    <a:gd name="connsiteY22" fmla="*/ 508935 h 4674534"/>
                    <a:gd name="connsiteX23" fmla="*/ 1884890 w 5726588"/>
                    <a:gd name="connsiteY23" fmla="*/ 1404285 h 4674534"/>
                    <a:gd name="connsiteX24" fmla="*/ 1551515 w 5726588"/>
                    <a:gd name="connsiteY24" fmla="*/ 1032810 h 4674534"/>
                    <a:gd name="connsiteX25" fmla="*/ 2294465 w 5726588"/>
                    <a:gd name="connsiteY25" fmla="*/ 180323 h 4674534"/>
                    <a:gd name="connsiteX26" fmla="*/ 2619449 w 5726588"/>
                    <a:gd name="connsiteY26" fmla="*/ 13639 h 4674534"/>
                    <a:gd name="connsiteX0" fmla="*/ 2619449 w 5726588"/>
                    <a:gd name="connsiteY0" fmla="*/ 12654 h 4673549"/>
                    <a:gd name="connsiteX1" fmla="*/ 3301734 w 5726588"/>
                    <a:gd name="connsiteY1" fmla="*/ 10271 h 4673549"/>
                    <a:gd name="connsiteX2" fmla="*/ 3906573 w 5726588"/>
                    <a:gd name="connsiteY2" fmla="*/ 67421 h 4673549"/>
                    <a:gd name="connsiteX3" fmla="*/ 4685240 w 5726588"/>
                    <a:gd name="connsiteY3" fmla="*/ 850851 h 4673549"/>
                    <a:gd name="connsiteX4" fmla="*/ 5299602 w 5726588"/>
                    <a:gd name="connsiteY4" fmla="*/ 241251 h 4673549"/>
                    <a:gd name="connsiteX5" fmla="*/ 5666316 w 5726588"/>
                    <a:gd name="connsiteY5" fmla="*/ 588914 h 4673549"/>
                    <a:gd name="connsiteX6" fmla="*/ 4918603 w 5726588"/>
                    <a:gd name="connsiteY6" fmla="*/ 1355676 h 4673549"/>
                    <a:gd name="connsiteX7" fmla="*/ 4507894 w 5726588"/>
                    <a:gd name="connsiteY7" fmla="*/ 1374729 h 4673549"/>
                    <a:gd name="connsiteX8" fmla="*/ 4051828 w 5726588"/>
                    <a:gd name="connsiteY8" fmla="*/ 912764 h 4673549"/>
                    <a:gd name="connsiteX9" fmla="*/ 3342216 w 5726588"/>
                    <a:gd name="connsiteY9" fmla="*/ 1731914 h 4673549"/>
                    <a:gd name="connsiteX10" fmla="*/ 3970866 w 5726588"/>
                    <a:gd name="connsiteY10" fmla="*/ 2360564 h 4673549"/>
                    <a:gd name="connsiteX11" fmla="*/ 4008966 w 5726588"/>
                    <a:gd name="connsiteY11" fmla="*/ 2993978 h 4673549"/>
                    <a:gd name="connsiteX12" fmla="*/ 3675591 w 5726588"/>
                    <a:gd name="connsiteY12" fmla="*/ 4456065 h 4673549"/>
                    <a:gd name="connsiteX13" fmla="*/ 3065991 w 5726588"/>
                    <a:gd name="connsiteY13" fmla="*/ 4308428 h 4673549"/>
                    <a:gd name="connsiteX14" fmla="*/ 3389841 w 5726588"/>
                    <a:gd name="connsiteY14" fmla="*/ 2936828 h 4673549"/>
                    <a:gd name="connsiteX15" fmla="*/ 2631470 w 5726588"/>
                    <a:gd name="connsiteY15" fmla="*/ 2209755 h 4673549"/>
                    <a:gd name="connsiteX16" fmla="*/ 2061103 w 5726588"/>
                    <a:gd name="connsiteY16" fmla="*/ 2855866 h 4673549"/>
                    <a:gd name="connsiteX17" fmla="*/ 1646766 w 5726588"/>
                    <a:gd name="connsiteY17" fmla="*/ 3046366 h 4673549"/>
                    <a:gd name="connsiteX18" fmla="*/ 279928 w 5726588"/>
                    <a:gd name="connsiteY18" fmla="*/ 3047955 h 4673549"/>
                    <a:gd name="connsiteX19" fmla="*/ 281062 w 5726588"/>
                    <a:gd name="connsiteY19" fmla="*/ 2419304 h 4673549"/>
                    <a:gd name="connsiteX20" fmla="*/ 1451502 w 5726588"/>
                    <a:gd name="connsiteY20" fmla="*/ 2432000 h 4673549"/>
                    <a:gd name="connsiteX21" fmla="*/ 3092182 w 5726588"/>
                    <a:gd name="connsiteY21" fmla="*/ 505569 h 4673549"/>
                    <a:gd name="connsiteX22" fmla="*/ 2656415 w 5726588"/>
                    <a:gd name="connsiteY22" fmla="*/ 507950 h 4673549"/>
                    <a:gd name="connsiteX23" fmla="*/ 1884890 w 5726588"/>
                    <a:gd name="connsiteY23" fmla="*/ 1403300 h 4673549"/>
                    <a:gd name="connsiteX24" fmla="*/ 1551515 w 5726588"/>
                    <a:gd name="connsiteY24" fmla="*/ 1031825 h 4673549"/>
                    <a:gd name="connsiteX25" fmla="*/ 2294465 w 5726588"/>
                    <a:gd name="connsiteY25" fmla="*/ 179338 h 4673549"/>
                    <a:gd name="connsiteX26" fmla="*/ 2619449 w 5726588"/>
                    <a:gd name="connsiteY26" fmla="*/ 12654 h 4673549"/>
                    <a:gd name="connsiteX0" fmla="*/ 2619449 w 5726588"/>
                    <a:gd name="connsiteY0" fmla="*/ 9700 h 4670595"/>
                    <a:gd name="connsiteX1" fmla="*/ 3301734 w 5726588"/>
                    <a:gd name="connsiteY1" fmla="*/ 7317 h 4670595"/>
                    <a:gd name="connsiteX2" fmla="*/ 3906573 w 5726588"/>
                    <a:gd name="connsiteY2" fmla="*/ 64467 h 4670595"/>
                    <a:gd name="connsiteX3" fmla="*/ 4685240 w 5726588"/>
                    <a:gd name="connsiteY3" fmla="*/ 847897 h 4670595"/>
                    <a:gd name="connsiteX4" fmla="*/ 5299602 w 5726588"/>
                    <a:gd name="connsiteY4" fmla="*/ 238297 h 4670595"/>
                    <a:gd name="connsiteX5" fmla="*/ 5666316 w 5726588"/>
                    <a:gd name="connsiteY5" fmla="*/ 585960 h 4670595"/>
                    <a:gd name="connsiteX6" fmla="*/ 4918603 w 5726588"/>
                    <a:gd name="connsiteY6" fmla="*/ 1352722 h 4670595"/>
                    <a:gd name="connsiteX7" fmla="*/ 4507894 w 5726588"/>
                    <a:gd name="connsiteY7" fmla="*/ 1371775 h 4670595"/>
                    <a:gd name="connsiteX8" fmla="*/ 4051828 w 5726588"/>
                    <a:gd name="connsiteY8" fmla="*/ 909810 h 4670595"/>
                    <a:gd name="connsiteX9" fmla="*/ 3342216 w 5726588"/>
                    <a:gd name="connsiteY9" fmla="*/ 1728960 h 4670595"/>
                    <a:gd name="connsiteX10" fmla="*/ 3970866 w 5726588"/>
                    <a:gd name="connsiteY10" fmla="*/ 2357610 h 4670595"/>
                    <a:gd name="connsiteX11" fmla="*/ 4008966 w 5726588"/>
                    <a:gd name="connsiteY11" fmla="*/ 2991024 h 4670595"/>
                    <a:gd name="connsiteX12" fmla="*/ 3675591 w 5726588"/>
                    <a:gd name="connsiteY12" fmla="*/ 4453111 h 4670595"/>
                    <a:gd name="connsiteX13" fmla="*/ 3065991 w 5726588"/>
                    <a:gd name="connsiteY13" fmla="*/ 4305474 h 4670595"/>
                    <a:gd name="connsiteX14" fmla="*/ 3389841 w 5726588"/>
                    <a:gd name="connsiteY14" fmla="*/ 2933874 h 4670595"/>
                    <a:gd name="connsiteX15" fmla="*/ 2631470 w 5726588"/>
                    <a:gd name="connsiteY15" fmla="*/ 2206801 h 4670595"/>
                    <a:gd name="connsiteX16" fmla="*/ 2061103 w 5726588"/>
                    <a:gd name="connsiteY16" fmla="*/ 2852912 h 4670595"/>
                    <a:gd name="connsiteX17" fmla="*/ 1646766 w 5726588"/>
                    <a:gd name="connsiteY17" fmla="*/ 3043412 h 4670595"/>
                    <a:gd name="connsiteX18" fmla="*/ 279928 w 5726588"/>
                    <a:gd name="connsiteY18" fmla="*/ 3045001 h 4670595"/>
                    <a:gd name="connsiteX19" fmla="*/ 281062 w 5726588"/>
                    <a:gd name="connsiteY19" fmla="*/ 2416350 h 4670595"/>
                    <a:gd name="connsiteX20" fmla="*/ 1451502 w 5726588"/>
                    <a:gd name="connsiteY20" fmla="*/ 2429046 h 4670595"/>
                    <a:gd name="connsiteX21" fmla="*/ 3092182 w 5726588"/>
                    <a:gd name="connsiteY21" fmla="*/ 502615 h 4670595"/>
                    <a:gd name="connsiteX22" fmla="*/ 2656415 w 5726588"/>
                    <a:gd name="connsiteY22" fmla="*/ 504996 h 4670595"/>
                    <a:gd name="connsiteX23" fmla="*/ 1884890 w 5726588"/>
                    <a:gd name="connsiteY23" fmla="*/ 1400346 h 4670595"/>
                    <a:gd name="connsiteX24" fmla="*/ 1551515 w 5726588"/>
                    <a:gd name="connsiteY24" fmla="*/ 1028871 h 4670595"/>
                    <a:gd name="connsiteX25" fmla="*/ 2294465 w 5726588"/>
                    <a:gd name="connsiteY25" fmla="*/ 176384 h 4670595"/>
                    <a:gd name="connsiteX26" fmla="*/ 2619449 w 5726588"/>
                    <a:gd name="connsiteY26" fmla="*/ 9700 h 4670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726588" h="4670595">
                      <a:moveTo>
                        <a:pt x="2619449" y="9700"/>
                      </a:moveTo>
                      <a:lnTo>
                        <a:pt x="3301734" y="7317"/>
                      </a:lnTo>
                      <a:cubicBezTo>
                        <a:pt x="3502553" y="2554"/>
                        <a:pt x="3831960" y="-23639"/>
                        <a:pt x="3906573" y="64467"/>
                      </a:cubicBezTo>
                      <a:lnTo>
                        <a:pt x="4685240" y="847897"/>
                      </a:lnTo>
                      <a:lnTo>
                        <a:pt x="5299602" y="238297"/>
                      </a:lnTo>
                      <a:cubicBezTo>
                        <a:pt x="5563127" y="33509"/>
                        <a:pt x="5855228" y="352598"/>
                        <a:pt x="5666316" y="585960"/>
                      </a:cubicBezTo>
                      <a:lnTo>
                        <a:pt x="4918603" y="1352722"/>
                      </a:lnTo>
                      <a:cubicBezTo>
                        <a:pt x="4757888" y="1482899"/>
                        <a:pt x="4625747" y="1484486"/>
                        <a:pt x="4507894" y="1371775"/>
                      </a:cubicBezTo>
                      <a:lnTo>
                        <a:pt x="4051828" y="909810"/>
                      </a:lnTo>
                      <a:lnTo>
                        <a:pt x="3342216" y="1728960"/>
                      </a:lnTo>
                      <a:lnTo>
                        <a:pt x="3970866" y="2357610"/>
                      </a:lnTo>
                      <a:cubicBezTo>
                        <a:pt x="4140728" y="2502073"/>
                        <a:pt x="4062941" y="2756074"/>
                        <a:pt x="4008966" y="2991024"/>
                      </a:cubicBezTo>
                      <a:lnTo>
                        <a:pt x="3675591" y="4453111"/>
                      </a:lnTo>
                      <a:cubicBezTo>
                        <a:pt x="3529542" y="4818237"/>
                        <a:pt x="3040591" y="4692823"/>
                        <a:pt x="3065991" y="4305474"/>
                      </a:cubicBezTo>
                      <a:lnTo>
                        <a:pt x="3389841" y="2933874"/>
                      </a:lnTo>
                      <a:lnTo>
                        <a:pt x="2631470" y="2206801"/>
                      </a:lnTo>
                      <a:lnTo>
                        <a:pt x="2061103" y="2852912"/>
                      </a:lnTo>
                      <a:cubicBezTo>
                        <a:pt x="1984904" y="2954512"/>
                        <a:pt x="1846791" y="3032299"/>
                        <a:pt x="1646766" y="3043412"/>
                      </a:cubicBezTo>
                      <a:lnTo>
                        <a:pt x="279928" y="3045001"/>
                      </a:lnTo>
                      <a:cubicBezTo>
                        <a:pt x="-54657" y="2993142"/>
                        <a:pt x="-130478" y="2522184"/>
                        <a:pt x="281062" y="2416350"/>
                      </a:cubicBezTo>
                      <a:lnTo>
                        <a:pt x="1451502" y="2429046"/>
                      </a:lnTo>
                      <a:lnTo>
                        <a:pt x="3092182" y="502615"/>
                      </a:lnTo>
                      <a:lnTo>
                        <a:pt x="2656415" y="504996"/>
                      </a:lnTo>
                      <a:lnTo>
                        <a:pt x="1884890" y="1400346"/>
                      </a:lnTo>
                      <a:cubicBezTo>
                        <a:pt x="1673752" y="1581320"/>
                        <a:pt x="1319740" y="1343196"/>
                        <a:pt x="1551515" y="1028871"/>
                      </a:cubicBezTo>
                      <a:lnTo>
                        <a:pt x="2294465" y="176384"/>
                      </a:lnTo>
                      <a:cubicBezTo>
                        <a:pt x="2378980" y="73198"/>
                        <a:pt x="2444446" y="12874"/>
                        <a:pt x="2619449" y="9700"/>
                      </a:cubicBez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Arial" panose="020B0604020202020204" pitchFamily="34" charset="0"/>
                    <a:cs typeface="Arial" panose="020B0604020202020204" pitchFamily="34" charset="0"/>
                  </a:endParaRPr>
                </a:p>
              </p:txBody>
            </p:sp>
            <p:sp>
              <p:nvSpPr>
                <p:cNvPr id="32" name="Oval 31"/>
                <p:cNvSpPr/>
                <p:nvPr/>
              </p:nvSpPr>
              <p:spPr>
                <a:xfrm>
                  <a:off x="4241726" y="399039"/>
                  <a:ext cx="1056705" cy="1056704"/>
                </a:xfrm>
                <a:prstGeom prst="ellips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Arial" panose="020B0604020202020204" pitchFamily="34" charset="0"/>
                    <a:cs typeface="Arial" panose="020B0604020202020204" pitchFamily="34" charset="0"/>
                  </a:endParaRPr>
                </a:p>
              </p:txBody>
            </p:sp>
          </p:grpSp>
        </p:grpSp>
        <p:grpSp>
          <p:nvGrpSpPr>
            <p:cNvPr id="10" name="Group 9"/>
            <p:cNvGrpSpPr/>
            <p:nvPr/>
          </p:nvGrpSpPr>
          <p:grpSpPr>
            <a:xfrm>
              <a:off x="3098667" y="1032658"/>
              <a:ext cx="1863928" cy="3156475"/>
              <a:chOff x="3098667" y="1032658"/>
              <a:chExt cx="1863928" cy="3156475"/>
            </a:xfrm>
          </p:grpSpPr>
          <p:sp>
            <p:nvSpPr>
              <p:cNvPr id="25" name="Freeform 24"/>
              <p:cNvSpPr/>
              <p:nvPr/>
            </p:nvSpPr>
            <p:spPr>
              <a:xfrm>
                <a:off x="3098667" y="2382333"/>
                <a:ext cx="1863928" cy="1806800"/>
              </a:xfrm>
              <a:custGeom>
                <a:avLst/>
                <a:gdLst>
                  <a:gd name="connsiteX0" fmla="*/ 952293 w 1904582"/>
                  <a:gd name="connsiteY0" fmla="*/ 271496 h 1893438"/>
                  <a:gd name="connsiteX1" fmla="*/ 283755 w 1904582"/>
                  <a:gd name="connsiteY1" fmla="*/ 946720 h 1893438"/>
                  <a:gd name="connsiteX2" fmla="*/ 952293 w 1904582"/>
                  <a:gd name="connsiteY2" fmla="*/ 1621944 h 1893438"/>
                  <a:gd name="connsiteX3" fmla="*/ 1620831 w 1904582"/>
                  <a:gd name="connsiteY3" fmla="*/ 946720 h 1893438"/>
                  <a:gd name="connsiteX4" fmla="*/ 952293 w 1904582"/>
                  <a:gd name="connsiteY4" fmla="*/ 271496 h 1893438"/>
                  <a:gd name="connsiteX5" fmla="*/ 850486 w 1904582"/>
                  <a:gd name="connsiteY5" fmla="*/ 0 h 1893438"/>
                  <a:gd name="connsiteX6" fmla="*/ 1052148 w 1904582"/>
                  <a:gd name="connsiteY6" fmla="*/ 0 h 1893438"/>
                  <a:gd name="connsiteX7" fmla="*/ 1100858 w 1904582"/>
                  <a:gd name="connsiteY7" fmla="*/ 181338 h 1893438"/>
                  <a:gd name="connsiteX8" fmla="*/ 1209970 w 1904582"/>
                  <a:gd name="connsiteY8" fmla="*/ 208345 h 1893438"/>
                  <a:gd name="connsiteX9" fmla="*/ 1339540 w 1904582"/>
                  <a:gd name="connsiteY9" fmla="*/ 80059 h 1893438"/>
                  <a:gd name="connsiteX10" fmla="*/ 1515872 w 1904582"/>
                  <a:gd name="connsiteY10" fmla="*/ 181338 h 1893438"/>
                  <a:gd name="connsiteX11" fmla="*/ 1464239 w 1904582"/>
                  <a:gd name="connsiteY11" fmla="*/ 355924 h 1893438"/>
                  <a:gd name="connsiteX12" fmla="*/ 1545098 w 1904582"/>
                  <a:gd name="connsiteY12" fmla="*/ 435018 h 1893438"/>
                  <a:gd name="connsiteX13" fmla="*/ 1721431 w 1904582"/>
                  <a:gd name="connsiteY13" fmla="*/ 393542 h 1893438"/>
                  <a:gd name="connsiteX14" fmla="*/ 1827493 w 1904582"/>
                  <a:gd name="connsiteY14" fmla="*/ 565767 h 1893438"/>
                  <a:gd name="connsiteX15" fmla="*/ 1699024 w 1904582"/>
                  <a:gd name="connsiteY15" fmla="*/ 684839 h 1893438"/>
                  <a:gd name="connsiteX16" fmla="*/ 1729224 w 1904582"/>
                  <a:gd name="connsiteY16" fmla="*/ 800587 h 1893438"/>
                  <a:gd name="connsiteX17" fmla="*/ 1903607 w 1904582"/>
                  <a:gd name="connsiteY17" fmla="*/ 845923 h 1893438"/>
                  <a:gd name="connsiteX18" fmla="*/ 1904582 w 1904582"/>
                  <a:gd name="connsiteY18" fmla="*/ 1046551 h 1893438"/>
                  <a:gd name="connsiteX19" fmla="*/ 1725327 w 1904582"/>
                  <a:gd name="connsiteY19" fmla="*/ 1090920 h 1893438"/>
                  <a:gd name="connsiteX20" fmla="*/ 1698050 w 1904582"/>
                  <a:gd name="connsiteY20" fmla="*/ 1202810 h 1893438"/>
                  <a:gd name="connsiteX21" fmla="*/ 1823723 w 1904582"/>
                  <a:gd name="connsiteY21" fmla="*/ 1331097 h 1893438"/>
                  <a:gd name="connsiteX22" fmla="*/ 1727275 w 1904582"/>
                  <a:gd name="connsiteY22" fmla="*/ 1507613 h 1893438"/>
                  <a:gd name="connsiteX23" fmla="*/ 1549969 w 1904582"/>
                  <a:gd name="connsiteY23" fmla="*/ 1453596 h 1893438"/>
                  <a:gd name="connsiteX24" fmla="*/ 1464239 w 1904582"/>
                  <a:gd name="connsiteY24" fmla="*/ 1537514 h 1893438"/>
                  <a:gd name="connsiteX25" fmla="*/ 1511975 w 1904582"/>
                  <a:gd name="connsiteY25" fmla="*/ 1710171 h 1893438"/>
                  <a:gd name="connsiteX26" fmla="*/ 1346359 w 1904582"/>
                  <a:gd name="connsiteY26" fmla="*/ 1814343 h 1893438"/>
                  <a:gd name="connsiteX27" fmla="*/ 1215816 w 1904582"/>
                  <a:gd name="connsiteY27" fmla="*/ 1685092 h 1893438"/>
                  <a:gd name="connsiteX28" fmla="*/ 1097936 w 1904582"/>
                  <a:gd name="connsiteY28" fmla="*/ 1714994 h 1893438"/>
                  <a:gd name="connsiteX29" fmla="*/ 1051173 w 1904582"/>
                  <a:gd name="connsiteY29" fmla="*/ 1893437 h 1893438"/>
                  <a:gd name="connsiteX30" fmla="*/ 854383 w 1904582"/>
                  <a:gd name="connsiteY30" fmla="*/ 1893438 h 1893438"/>
                  <a:gd name="connsiteX31" fmla="*/ 801775 w 1904582"/>
                  <a:gd name="connsiteY31" fmla="*/ 1709206 h 1893438"/>
                  <a:gd name="connsiteX32" fmla="*/ 689741 w 1904582"/>
                  <a:gd name="connsiteY32" fmla="*/ 1680269 h 1893438"/>
                  <a:gd name="connsiteX33" fmla="*/ 566017 w 1904582"/>
                  <a:gd name="connsiteY33" fmla="*/ 1804698 h 1893438"/>
                  <a:gd name="connsiteX34" fmla="*/ 395530 w 1904582"/>
                  <a:gd name="connsiteY34" fmla="*/ 1707277 h 1893438"/>
                  <a:gd name="connsiteX35" fmla="*/ 440343 w 1904582"/>
                  <a:gd name="connsiteY35" fmla="*/ 1538479 h 1893438"/>
                  <a:gd name="connsiteX36" fmla="*/ 348768 w 1904582"/>
                  <a:gd name="connsiteY36" fmla="*/ 1453597 h 1893438"/>
                  <a:gd name="connsiteX37" fmla="*/ 185100 w 1904582"/>
                  <a:gd name="connsiteY37" fmla="*/ 1500861 h 1893438"/>
                  <a:gd name="connsiteX38" fmla="*/ 78912 w 1904582"/>
                  <a:gd name="connsiteY38" fmla="*/ 1330133 h 1893438"/>
                  <a:gd name="connsiteX39" fmla="*/ 203611 w 1904582"/>
                  <a:gd name="connsiteY39" fmla="*/ 1205705 h 1893438"/>
                  <a:gd name="connsiteX40" fmla="*/ 177377 w 1904582"/>
                  <a:gd name="connsiteY40" fmla="*/ 1087540 h 1893438"/>
                  <a:gd name="connsiteX41" fmla="*/ 0 w 1904582"/>
                  <a:gd name="connsiteY41" fmla="*/ 1053304 h 1893438"/>
                  <a:gd name="connsiteX42" fmla="*/ 974 w 1904582"/>
                  <a:gd name="connsiteY42" fmla="*/ 850745 h 1893438"/>
                  <a:gd name="connsiteX43" fmla="*/ 171461 w 1904582"/>
                  <a:gd name="connsiteY43" fmla="*/ 806375 h 1893438"/>
                  <a:gd name="connsiteX44" fmla="*/ 198740 w 1904582"/>
                  <a:gd name="connsiteY44" fmla="*/ 681946 h 1893438"/>
                  <a:gd name="connsiteX45" fmla="*/ 74040 w 1904582"/>
                  <a:gd name="connsiteY45" fmla="*/ 563305 h 1893438"/>
                  <a:gd name="connsiteX46" fmla="*/ 176332 w 1904582"/>
                  <a:gd name="connsiteY46" fmla="*/ 391613 h 1893438"/>
                  <a:gd name="connsiteX47" fmla="*/ 355587 w 1904582"/>
                  <a:gd name="connsiteY47" fmla="*/ 436947 h 1893438"/>
                  <a:gd name="connsiteX48" fmla="*/ 437420 w 1904582"/>
                  <a:gd name="connsiteY48" fmla="*/ 355924 h 1893438"/>
                  <a:gd name="connsiteX49" fmla="*/ 386761 w 1904582"/>
                  <a:gd name="connsiteY49" fmla="*/ 181337 h 1893438"/>
                  <a:gd name="connsiteX50" fmla="*/ 563094 w 1904582"/>
                  <a:gd name="connsiteY50" fmla="*/ 76200 h 1893438"/>
                  <a:gd name="connsiteX51" fmla="*/ 694611 w 1904582"/>
                  <a:gd name="connsiteY51" fmla="*/ 206795 h 1893438"/>
                  <a:gd name="connsiteX52" fmla="*/ 809569 w 1904582"/>
                  <a:gd name="connsiteY52" fmla="*/ 171692 h 1893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904582" h="1893438">
                    <a:moveTo>
                      <a:pt x="952293" y="271496"/>
                    </a:moveTo>
                    <a:cubicBezTo>
                      <a:pt x="583070" y="271496"/>
                      <a:pt x="283755" y="573804"/>
                      <a:pt x="283755" y="946720"/>
                    </a:cubicBezTo>
                    <a:cubicBezTo>
                      <a:pt x="283755" y="1319636"/>
                      <a:pt x="583070" y="1621944"/>
                      <a:pt x="952293" y="1621944"/>
                    </a:cubicBezTo>
                    <a:cubicBezTo>
                      <a:pt x="1321516" y="1621944"/>
                      <a:pt x="1620831" y="1319636"/>
                      <a:pt x="1620831" y="946720"/>
                    </a:cubicBezTo>
                    <a:cubicBezTo>
                      <a:pt x="1620831" y="573804"/>
                      <a:pt x="1321516" y="271496"/>
                      <a:pt x="952293" y="271496"/>
                    </a:cubicBezTo>
                    <a:close/>
                    <a:moveTo>
                      <a:pt x="850486" y="0"/>
                    </a:moveTo>
                    <a:lnTo>
                      <a:pt x="1052148" y="0"/>
                    </a:lnTo>
                    <a:cubicBezTo>
                      <a:pt x="1082673" y="113819"/>
                      <a:pt x="1083972" y="120570"/>
                      <a:pt x="1100858" y="181338"/>
                    </a:cubicBezTo>
                    <a:cubicBezTo>
                      <a:pt x="1181717" y="201594"/>
                      <a:pt x="1134956" y="189054"/>
                      <a:pt x="1209970" y="208345"/>
                    </a:cubicBezTo>
                    <a:lnTo>
                      <a:pt x="1339540" y="80059"/>
                    </a:lnTo>
                    <a:lnTo>
                      <a:pt x="1515872" y="181338"/>
                    </a:lnTo>
                    <a:lnTo>
                      <a:pt x="1464239" y="355924"/>
                    </a:lnTo>
                    <a:cubicBezTo>
                      <a:pt x="1496713" y="387754"/>
                      <a:pt x="1490218" y="382931"/>
                      <a:pt x="1545098" y="435018"/>
                    </a:cubicBezTo>
                    <a:cubicBezTo>
                      <a:pt x="1578221" y="426980"/>
                      <a:pt x="1637648" y="415084"/>
                      <a:pt x="1721431" y="393542"/>
                    </a:cubicBezTo>
                    <a:cubicBezTo>
                      <a:pt x="1746273" y="432125"/>
                      <a:pt x="1782029" y="500498"/>
                      <a:pt x="1827493" y="565767"/>
                    </a:cubicBezTo>
                    <a:lnTo>
                      <a:pt x="1699024" y="684839"/>
                    </a:lnTo>
                    <a:cubicBezTo>
                      <a:pt x="1711039" y="726636"/>
                      <a:pt x="1719969" y="767148"/>
                      <a:pt x="1729224" y="800587"/>
                    </a:cubicBezTo>
                    <a:cubicBezTo>
                      <a:pt x="1778422" y="815699"/>
                      <a:pt x="1843531" y="832901"/>
                      <a:pt x="1903607" y="845923"/>
                    </a:cubicBezTo>
                    <a:cubicBezTo>
                      <a:pt x="1906530" y="924053"/>
                      <a:pt x="1901659" y="968904"/>
                      <a:pt x="1904582" y="1046551"/>
                    </a:cubicBezTo>
                    <a:cubicBezTo>
                      <a:pt x="1831516" y="1065360"/>
                      <a:pt x="1776635" y="1079345"/>
                      <a:pt x="1725327" y="1090920"/>
                    </a:cubicBezTo>
                    <a:cubicBezTo>
                      <a:pt x="1710064" y="1154581"/>
                      <a:pt x="1712014" y="1145097"/>
                      <a:pt x="1698050" y="1202810"/>
                    </a:cubicBezTo>
                    <a:cubicBezTo>
                      <a:pt x="1749358" y="1253771"/>
                      <a:pt x="1771115" y="1278529"/>
                      <a:pt x="1823723" y="1331097"/>
                    </a:cubicBezTo>
                    <a:cubicBezTo>
                      <a:pt x="1783780" y="1401992"/>
                      <a:pt x="1748545" y="1465493"/>
                      <a:pt x="1727275" y="1507613"/>
                    </a:cubicBezTo>
                    <a:cubicBezTo>
                      <a:pt x="1639759" y="1482213"/>
                      <a:pt x="1599329" y="1469029"/>
                      <a:pt x="1549969" y="1453596"/>
                    </a:cubicBezTo>
                    <a:cubicBezTo>
                      <a:pt x="1510351" y="1492179"/>
                      <a:pt x="1507753" y="1497163"/>
                      <a:pt x="1464239" y="1537514"/>
                    </a:cubicBezTo>
                    <a:cubicBezTo>
                      <a:pt x="1476254" y="1574971"/>
                      <a:pt x="1497038" y="1648922"/>
                      <a:pt x="1511975" y="1710171"/>
                    </a:cubicBezTo>
                    <a:cubicBezTo>
                      <a:pt x="1458718" y="1744414"/>
                      <a:pt x="1377047" y="1796499"/>
                      <a:pt x="1346359" y="1814343"/>
                    </a:cubicBezTo>
                    <a:lnTo>
                      <a:pt x="1215816" y="1685092"/>
                    </a:lnTo>
                    <a:cubicBezTo>
                      <a:pt x="1166131" y="1698275"/>
                      <a:pt x="1137878" y="1705026"/>
                      <a:pt x="1097936" y="1714994"/>
                    </a:cubicBezTo>
                    <a:cubicBezTo>
                      <a:pt x="1088194" y="1758720"/>
                      <a:pt x="1069033" y="1825596"/>
                      <a:pt x="1051173" y="1893437"/>
                    </a:cubicBezTo>
                    <a:lnTo>
                      <a:pt x="854383" y="1893438"/>
                    </a:lnTo>
                    <a:cubicBezTo>
                      <a:pt x="841231" y="1851158"/>
                      <a:pt x="812654" y="1740876"/>
                      <a:pt x="801775" y="1709206"/>
                    </a:cubicBezTo>
                    <a:cubicBezTo>
                      <a:pt x="756799" y="1695863"/>
                      <a:pt x="736990" y="1692808"/>
                      <a:pt x="689741" y="1680269"/>
                    </a:cubicBezTo>
                    <a:cubicBezTo>
                      <a:pt x="644440" y="1725604"/>
                      <a:pt x="620411" y="1746985"/>
                      <a:pt x="566017" y="1804698"/>
                    </a:cubicBezTo>
                    <a:cubicBezTo>
                      <a:pt x="494087" y="1765955"/>
                      <a:pt x="433199" y="1728498"/>
                      <a:pt x="395530" y="1707277"/>
                    </a:cubicBezTo>
                    <a:cubicBezTo>
                      <a:pt x="409493" y="1652297"/>
                      <a:pt x="426055" y="1594263"/>
                      <a:pt x="440343" y="1538479"/>
                    </a:cubicBezTo>
                    <a:cubicBezTo>
                      <a:pt x="402025" y="1505845"/>
                      <a:pt x="393420" y="1498610"/>
                      <a:pt x="348768" y="1453597"/>
                    </a:cubicBezTo>
                    <a:lnTo>
                      <a:pt x="185100" y="1500861"/>
                    </a:lnTo>
                    <a:cubicBezTo>
                      <a:pt x="158310" y="1461636"/>
                      <a:pt x="97747" y="1362767"/>
                      <a:pt x="78912" y="1330133"/>
                    </a:cubicBezTo>
                    <a:cubicBezTo>
                      <a:pt x="117555" y="1292676"/>
                      <a:pt x="157173" y="1252487"/>
                      <a:pt x="203611" y="1205705"/>
                    </a:cubicBezTo>
                    <a:cubicBezTo>
                      <a:pt x="191595" y="1156995"/>
                      <a:pt x="185820" y="1129177"/>
                      <a:pt x="177377" y="1087540"/>
                    </a:cubicBezTo>
                    <a:cubicBezTo>
                      <a:pt x="133863" y="1079663"/>
                      <a:pt x="69169" y="1062306"/>
                      <a:pt x="0" y="1053304"/>
                    </a:cubicBezTo>
                    <a:cubicBezTo>
                      <a:pt x="974" y="1001861"/>
                      <a:pt x="488" y="879039"/>
                      <a:pt x="974" y="850745"/>
                    </a:cubicBezTo>
                    <a:cubicBezTo>
                      <a:pt x="48224" y="838849"/>
                      <a:pt x="105540" y="825827"/>
                      <a:pt x="171461" y="806375"/>
                    </a:cubicBezTo>
                    <a:cubicBezTo>
                      <a:pt x="181853" y="758951"/>
                      <a:pt x="187211" y="739177"/>
                      <a:pt x="198740" y="681946"/>
                    </a:cubicBezTo>
                    <a:lnTo>
                      <a:pt x="74040" y="563305"/>
                    </a:lnTo>
                    <a:cubicBezTo>
                      <a:pt x="138988" y="450773"/>
                      <a:pt x="145157" y="443378"/>
                      <a:pt x="176332" y="391613"/>
                    </a:cubicBezTo>
                    <a:cubicBezTo>
                      <a:pt x="250371" y="411226"/>
                      <a:pt x="261251" y="414922"/>
                      <a:pt x="355587" y="436947"/>
                    </a:cubicBezTo>
                    <a:cubicBezTo>
                      <a:pt x="388385" y="403509"/>
                      <a:pt x="408518" y="385504"/>
                      <a:pt x="437420" y="355924"/>
                    </a:cubicBezTo>
                    <a:cubicBezTo>
                      <a:pt x="419559" y="300301"/>
                      <a:pt x="405758" y="245481"/>
                      <a:pt x="386761" y="181337"/>
                    </a:cubicBezTo>
                    <a:cubicBezTo>
                      <a:pt x="438881" y="150954"/>
                      <a:pt x="535167" y="93240"/>
                      <a:pt x="563094" y="76200"/>
                    </a:cubicBezTo>
                    <a:lnTo>
                      <a:pt x="694611" y="206795"/>
                    </a:lnTo>
                    <a:lnTo>
                      <a:pt x="809569" y="171692"/>
                    </a:lnTo>
                    <a:close/>
                  </a:path>
                </a:pathLst>
              </a:custGeom>
              <a:solidFill>
                <a:srgbClr val="4C5F78"/>
              </a:solidFill>
              <a:ln w="9525" cap="flat" cmpd="sng" algn="ctr">
                <a:noFill/>
                <a:prstDash val="solid"/>
                <a:round/>
              </a:ln>
              <a:effectLst/>
            </p:spPr>
            <p:txBody>
              <a:bodyPr wrap="square" rtlCol="0" anchor="ctr">
                <a:noAutofit/>
              </a:bodyPr>
              <a:lstStyle/>
              <a:p>
                <a:pPr algn="ctr">
                  <a:defRPr/>
                </a:pPr>
                <a:endParaRPr lang="en-US" kern="0">
                  <a:solidFill>
                    <a:prstClr val="white"/>
                  </a:solidFill>
                  <a:latin typeface="Arial" panose="020B0604020202020204" pitchFamily="34" charset="0"/>
                  <a:cs typeface="Arial" panose="020B0604020202020204" pitchFamily="34" charset="0"/>
                </a:endParaRPr>
              </a:p>
            </p:txBody>
          </p:sp>
          <p:grpSp>
            <p:nvGrpSpPr>
              <p:cNvPr id="22" name="Group 21"/>
              <p:cNvGrpSpPr/>
              <p:nvPr/>
            </p:nvGrpSpPr>
            <p:grpSpPr>
              <a:xfrm>
                <a:off x="3448899" y="1032658"/>
                <a:ext cx="1156400" cy="1564604"/>
                <a:chOff x="2854024" y="1376632"/>
                <a:chExt cx="1813223" cy="2453284"/>
              </a:xfrm>
              <a:solidFill>
                <a:srgbClr val="404040"/>
              </a:solidFill>
            </p:grpSpPr>
            <p:sp>
              <p:nvSpPr>
                <p:cNvPr id="23" name="Oval 22"/>
                <p:cNvSpPr/>
                <p:nvPr/>
              </p:nvSpPr>
              <p:spPr>
                <a:xfrm>
                  <a:off x="3648929" y="1376632"/>
                  <a:ext cx="505076" cy="505076"/>
                </a:xfrm>
                <a:prstGeom prst="ellips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Arial" panose="020B0604020202020204" pitchFamily="34" charset="0"/>
                    <a:cs typeface="Arial" panose="020B0604020202020204" pitchFamily="34" charset="0"/>
                  </a:endParaRPr>
                </a:p>
              </p:txBody>
            </p:sp>
            <p:sp>
              <p:nvSpPr>
                <p:cNvPr id="24" name="Rectangle 2"/>
                <p:cNvSpPr/>
                <p:nvPr/>
              </p:nvSpPr>
              <p:spPr>
                <a:xfrm rot="4500000">
                  <a:off x="2845963" y="2008631"/>
                  <a:ext cx="1829346" cy="1813223"/>
                </a:xfrm>
                <a:custGeom>
                  <a:avLst/>
                  <a:gdLst>
                    <a:gd name="connsiteX0" fmla="*/ 0 w 1256758"/>
                    <a:gd name="connsiteY0" fmla="*/ 0 h 494036"/>
                    <a:gd name="connsiteX1" fmla="*/ 1256758 w 1256758"/>
                    <a:gd name="connsiteY1" fmla="*/ 0 h 494036"/>
                    <a:gd name="connsiteX2" fmla="*/ 1256758 w 1256758"/>
                    <a:gd name="connsiteY2" fmla="*/ 494036 h 494036"/>
                    <a:gd name="connsiteX3" fmla="*/ 0 w 1256758"/>
                    <a:gd name="connsiteY3" fmla="*/ 494036 h 494036"/>
                    <a:gd name="connsiteX4" fmla="*/ 0 w 1256758"/>
                    <a:gd name="connsiteY4" fmla="*/ 0 h 494036"/>
                    <a:gd name="connsiteX0" fmla="*/ 0 w 1256758"/>
                    <a:gd name="connsiteY0" fmla="*/ 3621 h 497657"/>
                    <a:gd name="connsiteX1" fmla="*/ 664132 w 1256758"/>
                    <a:gd name="connsiteY1" fmla="*/ 0 h 497657"/>
                    <a:gd name="connsiteX2" fmla="*/ 1256758 w 1256758"/>
                    <a:gd name="connsiteY2" fmla="*/ 3621 h 497657"/>
                    <a:gd name="connsiteX3" fmla="*/ 1256758 w 1256758"/>
                    <a:gd name="connsiteY3" fmla="*/ 497657 h 497657"/>
                    <a:gd name="connsiteX4" fmla="*/ 0 w 1256758"/>
                    <a:gd name="connsiteY4" fmla="*/ 497657 h 497657"/>
                    <a:gd name="connsiteX5" fmla="*/ 0 w 1256758"/>
                    <a:gd name="connsiteY5" fmla="*/ 3621 h 497657"/>
                    <a:gd name="connsiteX0" fmla="*/ 0 w 1256758"/>
                    <a:gd name="connsiteY0" fmla="*/ 312423 h 806459"/>
                    <a:gd name="connsiteX1" fmla="*/ 616766 w 1256758"/>
                    <a:gd name="connsiteY1" fmla="*/ 0 h 806459"/>
                    <a:gd name="connsiteX2" fmla="*/ 1256758 w 1256758"/>
                    <a:gd name="connsiteY2" fmla="*/ 312423 h 806459"/>
                    <a:gd name="connsiteX3" fmla="*/ 1256758 w 1256758"/>
                    <a:gd name="connsiteY3" fmla="*/ 806459 h 806459"/>
                    <a:gd name="connsiteX4" fmla="*/ 0 w 1256758"/>
                    <a:gd name="connsiteY4" fmla="*/ 806459 h 806459"/>
                    <a:gd name="connsiteX5" fmla="*/ 0 w 1256758"/>
                    <a:gd name="connsiteY5" fmla="*/ 312423 h 806459"/>
                    <a:gd name="connsiteX0" fmla="*/ 0 w 1256758"/>
                    <a:gd name="connsiteY0" fmla="*/ 312423 h 806459"/>
                    <a:gd name="connsiteX1" fmla="*/ 616766 w 1256758"/>
                    <a:gd name="connsiteY1" fmla="*/ 0 h 806459"/>
                    <a:gd name="connsiteX2" fmla="*/ 1061161 w 1256758"/>
                    <a:gd name="connsiteY2" fmla="*/ 4281 h 806459"/>
                    <a:gd name="connsiteX3" fmla="*/ 1256758 w 1256758"/>
                    <a:gd name="connsiteY3" fmla="*/ 806459 h 806459"/>
                    <a:gd name="connsiteX4" fmla="*/ 0 w 1256758"/>
                    <a:gd name="connsiteY4" fmla="*/ 806459 h 806459"/>
                    <a:gd name="connsiteX5" fmla="*/ 0 w 1256758"/>
                    <a:gd name="connsiteY5" fmla="*/ 312423 h 806459"/>
                    <a:gd name="connsiteX0" fmla="*/ 0 w 1061161"/>
                    <a:gd name="connsiteY0" fmla="*/ 312423 h 806459"/>
                    <a:gd name="connsiteX1" fmla="*/ 616766 w 1061161"/>
                    <a:gd name="connsiteY1" fmla="*/ 0 h 806459"/>
                    <a:gd name="connsiteX2" fmla="*/ 1061161 w 1061161"/>
                    <a:gd name="connsiteY2" fmla="*/ 4281 h 806459"/>
                    <a:gd name="connsiteX3" fmla="*/ 1043836 w 1061161"/>
                    <a:gd name="connsiteY3" fmla="*/ 278322 h 806459"/>
                    <a:gd name="connsiteX4" fmla="*/ 0 w 1061161"/>
                    <a:gd name="connsiteY4" fmla="*/ 806459 h 806459"/>
                    <a:gd name="connsiteX5" fmla="*/ 0 w 1061161"/>
                    <a:gd name="connsiteY5" fmla="*/ 312423 h 806459"/>
                    <a:gd name="connsiteX0" fmla="*/ 0 w 1109300"/>
                    <a:gd name="connsiteY0" fmla="*/ 312423 h 806459"/>
                    <a:gd name="connsiteX1" fmla="*/ 616766 w 1109300"/>
                    <a:gd name="connsiteY1" fmla="*/ 0 h 806459"/>
                    <a:gd name="connsiteX2" fmla="*/ 1061161 w 1109300"/>
                    <a:gd name="connsiteY2" fmla="*/ 4281 h 806459"/>
                    <a:gd name="connsiteX3" fmla="*/ 1043836 w 1109300"/>
                    <a:gd name="connsiteY3" fmla="*/ 278322 h 806459"/>
                    <a:gd name="connsiteX4" fmla="*/ 0 w 1109300"/>
                    <a:gd name="connsiteY4" fmla="*/ 806459 h 806459"/>
                    <a:gd name="connsiteX5" fmla="*/ 0 w 1109300"/>
                    <a:gd name="connsiteY5" fmla="*/ 312423 h 806459"/>
                    <a:gd name="connsiteX0" fmla="*/ 0 w 1164182"/>
                    <a:gd name="connsiteY0" fmla="*/ 312423 h 806459"/>
                    <a:gd name="connsiteX1" fmla="*/ 616766 w 1164182"/>
                    <a:gd name="connsiteY1" fmla="*/ 0 h 806459"/>
                    <a:gd name="connsiteX2" fmla="*/ 1061161 w 1164182"/>
                    <a:gd name="connsiteY2" fmla="*/ 4281 h 806459"/>
                    <a:gd name="connsiteX3" fmla="*/ 1043836 w 1164182"/>
                    <a:gd name="connsiteY3" fmla="*/ 278322 h 806459"/>
                    <a:gd name="connsiteX4" fmla="*/ 0 w 1164182"/>
                    <a:gd name="connsiteY4" fmla="*/ 806459 h 806459"/>
                    <a:gd name="connsiteX5" fmla="*/ 0 w 1164182"/>
                    <a:gd name="connsiteY5" fmla="*/ 312423 h 806459"/>
                    <a:gd name="connsiteX0" fmla="*/ 0 w 1167921"/>
                    <a:gd name="connsiteY0" fmla="*/ 312423 h 806459"/>
                    <a:gd name="connsiteX1" fmla="*/ 616766 w 1167921"/>
                    <a:gd name="connsiteY1" fmla="*/ 0 h 806459"/>
                    <a:gd name="connsiteX2" fmla="*/ 1061161 w 1167921"/>
                    <a:gd name="connsiteY2" fmla="*/ 4281 h 806459"/>
                    <a:gd name="connsiteX3" fmla="*/ 1052208 w 1167921"/>
                    <a:gd name="connsiteY3" fmla="*/ 280566 h 806459"/>
                    <a:gd name="connsiteX4" fmla="*/ 0 w 1167921"/>
                    <a:gd name="connsiteY4" fmla="*/ 806459 h 806459"/>
                    <a:gd name="connsiteX5" fmla="*/ 0 w 1167921"/>
                    <a:gd name="connsiteY5" fmla="*/ 312423 h 806459"/>
                    <a:gd name="connsiteX0" fmla="*/ 0 w 1176689"/>
                    <a:gd name="connsiteY0" fmla="*/ 312423 h 806459"/>
                    <a:gd name="connsiteX1" fmla="*/ 616766 w 1176689"/>
                    <a:gd name="connsiteY1" fmla="*/ 0 h 806459"/>
                    <a:gd name="connsiteX2" fmla="*/ 1061161 w 1176689"/>
                    <a:gd name="connsiteY2" fmla="*/ 4281 h 806459"/>
                    <a:gd name="connsiteX3" fmla="*/ 1052208 w 1176689"/>
                    <a:gd name="connsiteY3" fmla="*/ 280566 h 806459"/>
                    <a:gd name="connsiteX4" fmla="*/ 0 w 1176689"/>
                    <a:gd name="connsiteY4" fmla="*/ 806459 h 806459"/>
                    <a:gd name="connsiteX5" fmla="*/ 0 w 1176689"/>
                    <a:gd name="connsiteY5" fmla="*/ 312423 h 806459"/>
                    <a:gd name="connsiteX0" fmla="*/ 0 w 1176689"/>
                    <a:gd name="connsiteY0" fmla="*/ 312423 h 806459"/>
                    <a:gd name="connsiteX1" fmla="*/ 616766 w 1176689"/>
                    <a:gd name="connsiteY1" fmla="*/ 0 h 806459"/>
                    <a:gd name="connsiteX2" fmla="*/ 1061161 w 1176689"/>
                    <a:gd name="connsiteY2" fmla="*/ 4281 h 806459"/>
                    <a:gd name="connsiteX3" fmla="*/ 1052208 w 1176689"/>
                    <a:gd name="connsiteY3" fmla="*/ 280566 h 806459"/>
                    <a:gd name="connsiteX4" fmla="*/ 653877 w 1176689"/>
                    <a:gd name="connsiteY4" fmla="*/ 481029 h 806459"/>
                    <a:gd name="connsiteX5" fmla="*/ 0 w 1176689"/>
                    <a:gd name="connsiteY5" fmla="*/ 806459 h 806459"/>
                    <a:gd name="connsiteX6" fmla="*/ 0 w 1176689"/>
                    <a:gd name="connsiteY6" fmla="*/ 312423 h 806459"/>
                    <a:gd name="connsiteX0" fmla="*/ 0 w 1176689"/>
                    <a:gd name="connsiteY0" fmla="*/ 312423 h 806459"/>
                    <a:gd name="connsiteX1" fmla="*/ 616766 w 1176689"/>
                    <a:gd name="connsiteY1" fmla="*/ 0 h 806459"/>
                    <a:gd name="connsiteX2" fmla="*/ 1061161 w 1176689"/>
                    <a:gd name="connsiteY2" fmla="*/ 4281 h 806459"/>
                    <a:gd name="connsiteX3" fmla="*/ 1052208 w 1176689"/>
                    <a:gd name="connsiteY3" fmla="*/ 280566 h 806459"/>
                    <a:gd name="connsiteX4" fmla="*/ 654119 w 1176689"/>
                    <a:gd name="connsiteY4" fmla="*/ 279201 h 806459"/>
                    <a:gd name="connsiteX5" fmla="*/ 0 w 1176689"/>
                    <a:gd name="connsiteY5" fmla="*/ 806459 h 806459"/>
                    <a:gd name="connsiteX6" fmla="*/ 0 w 1176689"/>
                    <a:gd name="connsiteY6" fmla="*/ 312423 h 806459"/>
                    <a:gd name="connsiteX0" fmla="*/ 0 w 1175060"/>
                    <a:gd name="connsiteY0" fmla="*/ 312423 h 806459"/>
                    <a:gd name="connsiteX1" fmla="*/ 616766 w 1175060"/>
                    <a:gd name="connsiteY1" fmla="*/ 0 h 806459"/>
                    <a:gd name="connsiteX2" fmla="*/ 1061161 w 1175060"/>
                    <a:gd name="connsiteY2" fmla="*/ 4281 h 806459"/>
                    <a:gd name="connsiteX3" fmla="*/ 1048843 w 1175060"/>
                    <a:gd name="connsiteY3" fmla="*/ 293124 h 806459"/>
                    <a:gd name="connsiteX4" fmla="*/ 654119 w 1175060"/>
                    <a:gd name="connsiteY4" fmla="*/ 279201 h 806459"/>
                    <a:gd name="connsiteX5" fmla="*/ 0 w 1175060"/>
                    <a:gd name="connsiteY5" fmla="*/ 806459 h 806459"/>
                    <a:gd name="connsiteX6" fmla="*/ 0 w 1175060"/>
                    <a:gd name="connsiteY6" fmla="*/ 312423 h 806459"/>
                    <a:gd name="connsiteX0" fmla="*/ 0 w 1172618"/>
                    <a:gd name="connsiteY0" fmla="*/ 312423 h 806459"/>
                    <a:gd name="connsiteX1" fmla="*/ 616766 w 1172618"/>
                    <a:gd name="connsiteY1" fmla="*/ 0 h 806459"/>
                    <a:gd name="connsiteX2" fmla="*/ 1061161 w 1172618"/>
                    <a:gd name="connsiteY2" fmla="*/ 4281 h 806459"/>
                    <a:gd name="connsiteX3" fmla="*/ 1048843 w 1172618"/>
                    <a:gd name="connsiteY3" fmla="*/ 293124 h 806459"/>
                    <a:gd name="connsiteX4" fmla="*/ 654119 w 1172618"/>
                    <a:gd name="connsiteY4" fmla="*/ 279201 h 806459"/>
                    <a:gd name="connsiteX5" fmla="*/ 0 w 1172618"/>
                    <a:gd name="connsiteY5" fmla="*/ 806459 h 806459"/>
                    <a:gd name="connsiteX6" fmla="*/ 0 w 1172618"/>
                    <a:gd name="connsiteY6" fmla="*/ 312423 h 806459"/>
                    <a:gd name="connsiteX0" fmla="*/ 134113 w 1172618"/>
                    <a:gd name="connsiteY0" fmla="*/ 213763 h 806459"/>
                    <a:gd name="connsiteX1" fmla="*/ 616766 w 1172618"/>
                    <a:gd name="connsiteY1" fmla="*/ 0 h 806459"/>
                    <a:gd name="connsiteX2" fmla="*/ 1061161 w 1172618"/>
                    <a:gd name="connsiteY2" fmla="*/ 4281 h 806459"/>
                    <a:gd name="connsiteX3" fmla="*/ 1048843 w 1172618"/>
                    <a:gd name="connsiteY3" fmla="*/ 293124 h 806459"/>
                    <a:gd name="connsiteX4" fmla="*/ 654119 w 1172618"/>
                    <a:gd name="connsiteY4" fmla="*/ 279201 h 806459"/>
                    <a:gd name="connsiteX5" fmla="*/ 0 w 1172618"/>
                    <a:gd name="connsiteY5" fmla="*/ 806459 h 806459"/>
                    <a:gd name="connsiteX6" fmla="*/ 134113 w 1172618"/>
                    <a:gd name="connsiteY6" fmla="*/ 213763 h 806459"/>
                    <a:gd name="connsiteX0" fmla="*/ 134113 w 1172618"/>
                    <a:gd name="connsiteY0" fmla="*/ 213763 h 806459"/>
                    <a:gd name="connsiteX1" fmla="*/ 616766 w 1172618"/>
                    <a:gd name="connsiteY1" fmla="*/ 0 h 806459"/>
                    <a:gd name="connsiteX2" fmla="*/ 1061161 w 1172618"/>
                    <a:gd name="connsiteY2" fmla="*/ 4281 h 806459"/>
                    <a:gd name="connsiteX3" fmla="*/ 1048843 w 1172618"/>
                    <a:gd name="connsiteY3" fmla="*/ 293124 h 806459"/>
                    <a:gd name="connsiteX4" fmla="*/ 654119 w 1172618"/>
                    <a:gd name="connsiteY4" fmla="*/ 279201 h 806459"/>
                    <a:gd name="connsiteX5" fmla="*/ 0 w 1172618"/>
                    <a:gd name="connsiteY5" fmla="*/ 806459 h 806459"/>
                    <a:gd name="connsiteX6" fmla="*/ 64834 w 1172618"/>
                    <a:gd name="connsiteY6" fmla="*/ 502657 h 806459"/>
                    <a:gd name="connsiteX7" fmla="*/ 134113 w 1172618"/>
                    <a:gd name="connsiteY7" fmla="*/ 213763 h 806459"/>
                    <a:gd name="connsiteX0" fmla="*/ 268982 w 1307487"/>
                    <a:gd name="connsiteY0" fmla="*/ 213763 h 806459"/>
                    <a:gd name="connsiteX1" fmla="*/ 751635 w 1307487"/>
                    <a:gd name="connsiteY1" fmla="*/ 0 h 806459"/>
                    <a:gd name="connsiteX2" fmla="*/ 1196030 w 1307487"/>
                    <a:gd name="connsiteY2" fmla="*/ 4281 h 806459"/>
                    <a:gd name="connsiteX3" fmla="*/ 1183712 w 1307487"/>
                    <a:gd name="connsiteY3" fmla="*/ 293124 h 806459"/>
                    <a:gd name="connsiteX4" fmla="*/ 788988 w 1307487"/>
                    <a:gd name="connsiteY4" fmla="*/ 279201 h 806459"/>
                    <a:gd name="connsiteX5" fmla="*/ 134869 w 1307487"/>
                    <a:gd name="connsiteY5" fmla="*/ 806459 h 806459"/>
                    <a:gd name="connsiteX6" fmla="*/ 0 w 1307487"/>
                    <a:gd name="connsiteY6" fmla="*/ 126117 h 806459"/>
                    <a:gd name="connsiteX7" fmla="*/ 268982 w 1307487"/>
                    <a:gd name="connsiteY7" fmla="*/ 213763 h 806459"/>
                    <a:gd name="connsiteX0" fmla="*/ 281840 w 1307487"/>
                    <a:gd name="connsiteY0" fmla="*/ 199262 h 806459"/>
                    <a:gd name="connsiteX1" fmla="*/ 751635 w 1307487"/>
                    <a:gd name="connsiteY1" fmla="*/ 0 h 806459"/>
                    <a:gd name="connsiteX2" fmla="*/ 1196030 w 1307487"/>
                    <a:gd name="connsiteY2" fmla="*/ 4281 h 806459"/>
                    <a:gd name="connsiteX3" fmla="*/ 1183712 w 1307487"/>
                    <a:gd name="connsiteY3" fmla="*/ 293124 h 806459"/>
                    <a:gd name="connsiteX4" fmla="*/ 788988 w 1307487"/>
                    <a:gd name="connsiteY4" fmla="*/ 279201 h 806459"/>
                    <a:gd name="connsiteX5" fmla="*/ 134869 w 1307487"/>
                    <a:gd name="connsiteY5" fmla="*/ 806459 h 806459"/>
                    <a:gd name="connsiteX6" fmla="*/ 0 w 1307487"/>
                    <a:gd name="connsiteY6" fmla="*/ 126117 h 806459"/>
                    <a:gd name="connsiteX7" fmla="*/ 281840 w 1307487"/>
                    <a:gd name="connsiteY7" fmla="*/ 199262 h 806459"/>
                    <a:gd name="connsiteX0" fmla="*/ 281840 w 1307487"/>
                    <a:gd name="connsiteY0" fmla="*/ 199262 h 806459"/>
                    <a:gd name="connsiteX1" fmla="*/ 751635 w 1307487"/>
                    <a:gd name="connsiteY1" fmla="*/ 0 h 806459"/>
                    <a:gd name="connsiteX2" fmla="*/ 1196030 w 1307487"/>
                    <a:gd name="connsiteY2" fmla="*/ 4281 h 806459"/>
                    <a:gd name="connsiteX3" fmla="*/ 1183712 w 1307487"/>
                    <a:gd name="connsiteY3" fmla="*/ 293124 h 806459"/>
                    <a:gd name="connsiteX4" fmla="*/ 788988 w 1307487"/>
                    <a:gd name="connsiteY4" fmla="*/ 279201 h 806459"/>
                    <a:gd name="connsiteX5" fmla="*/ 480765 w 1307487"/>
                    <a:gd name="connsiteY5" fmla="*/ 542075 h 806459"/>
                    <a:gd name="connsiteX6" fmla="*/ 134869 w 1307487"/>
                    <a:gd name="connsiteY6" fmla="*/ 806459 h 806459"/>
                    <a:gd name="connsiteX7" fmla="*/ 0 w 1307487"/>
                    <a:gd name="connsiteY7" fmla="*/ 126117 h 806459"/>
                    <a:gd name="connsiteX8" fmla="*/ 281840 w 1307487"/>
                    <a:gd name="connsiteY8" fmla="*/ 199262 h 806459"/>
                    <a:gd name="connsiteX0" fmla="*/ 281840 w 1307487"/>
                    <a:gd name="connsiteY0" fmla="*/ 199262 h 806459"/>
                    <a:gd name="connsiteX1" fmla="*/ 751635 w 1307487"/>
                    <a:gd name="connsiteY1" fmla="*/ 0 h 806459"/>
                    <a:gd name="connsiteX2" fmla="*/ 1196030 w 1307487"/>
                    <a:gd name="connsiteY2" fmla="*/ 4281 h 806459"/>
                    <a:gd name="connsiteX3" fmla="*/ 1183712 w 1307487"/>
                    <a:gd name="connsiteY3" fmla="*/ 293124 h 806459"/>
                    <a:gd name="connsiteX4" fmla="*/ 788988 w 1307487"/>
                    <a:gd name="connsiteY4" fmla="*/ 279201 h 806459"/>
                    <a:gd name="connsiteX5" fmla="*/ 407740 w 1307487"/>
                    <a:gd name="connsiteY5" fmla="*/ 446237 h 806459"/>
                    <a:gd name="connsiteX6" fmla="*/ 134869 w 1307487"/>
                    <a:gd name="connsiteY6" fmla="*/ 806459 h 806459"/>
                    <a:gd name="connsiteX7" fmla="*/ 0 w 1307487"/>
                    <a:gd name="connsiteY7" fmla="*/ 126117 h 806459"/>
                    <a:gd name="connsiteX8" fmla="*/ 281840 w 1307487"/>
                    <a:gd name="connsiteY8" fmla="*/ 199262 h 806459"/>
                    <a:gd name="connsiteX0" fmla="*/ 281840 w 1307487"/>
                    <a:gd name="connsiteY0" fmla="*/ 199262 h 806459"/>
                    <a:gd name="connsiteX1" fmla="*/ 751635 w 1307487"/>
                    <a:gd name="connsiteY1" fmla="*/ 0 h 806459"/>
                    <a:gd name="connsiteX2" fmla="*/ 1196030 w 1307487"/>
                    <a:gd name="connsiteY2" fmla="*/ 4281 h 806459"/>
                    <a:gd name="connsiteX3" fmla="*/ 1183712 w 1307487"/>
                    <a:gd name="connsiteY3" fmla="*/ 293124 h 806459"/>
                    <a:gd name="connsiteX4" fmla="*/ 788988 w 1307487"/>
                    <a:gd name="connsiteY4" fmla="*/ 279201 h 806459"/>
                    <a:gd name="connsiteX5" fmla="*/ 407740 w 1307487"/>
                    <a:gd name="connsiteY5" fmla="*/ 446237 h 806459"/>
                    <a:gd name="connsiteX6" fmla="*/ 231307 w 1307487"/>
                    <a:gd name="connsiteY6" fmla="*/ 686099 h 806459"/>
                    <a:gd name="connsiteX7" fmla="*/ 134869 w 1307487"/>
                    <a:gd name="connsiteY7" fmla="*/ 806459 h 806459"/>
                    <a:gd name="connsiteX8" fmla="*/ 0 w 1307487"/>
                    <a:gd name="connsiteY8" fmla="*/ 126117 h 806459"/>
                    <a:gd name="connsiteX9" fmla="*/ 281840 w 1307487"/>
                    <a:gd name="connsiteY9" fmla="*/ 199262 h 806459"/>
                    <a:gd name="connsiteX0" fmla="*/ 281840 w 1307487"/>
                    <a:gd name="connsiteY0" fmla="*/ 199262 h 806459"/>
                    <a:gd name="connsiteX1" fmla="*/ 751635 w 1307487"/>
                    <a:gd name="connsiteY1" fmla="*/ 0 h 806459"/>
                    <a:gd name="connsiteX2" fmla="*/ 1196030 w 1307487"/>
                    <a:gd name="connsiteY2" fmla="*/ 4281 h 806459"/>
                    <a:gd name="connsiteX3" fmla="*/ 1183712 w 1307487"/>
                    <a:gd name="connsiteY3" fmla="*/ 293124 h 806459"/>
                    <a:gd name="connsiteX4" fmla="*/ 788988 w 1307487"/>
                    <a:gd name="connsiteY4" fmla="*/ 279201 h 806459"/>
                    <a:gd name="connsiteX5" fmla="*/ 407740 w 1307487"/>
                    <a:gd name="connsiteY5" fmla="*/ 446237 h 806459"/>
                    <a:gd name="connsiteX6" fmla="*/ 622847 w 1307487"/>
                    <a:gd name="connsiteY6" fmla="*/ 782039 h 806459"/>
                    <a:gd name="connsiteX7" fmla="*/ 134869 w 1307487"/>
                    <a:gd name="connsiteY7" fmla="*/ 806459 h 806459"/>
                    <a:gd name="connsiteX8" fmla="*/ 0 w 1307487"/>
                    <a:gd name="connsiteY8" fmla="*/ 126117 h 806459"/>
                    <a:gd name="connsiteX9" fmla="*/ 281840 w 1307487"/>
                    <a:gd name="connsiteY9" fmla="*/ 199262 h 806459"/>
                    <a:gd name="connsiteX0" fmla="*/ 281840 w 1307487"/>
                    <a:gd name="connsiteY0" fmla="*/ 199262 h 806459"/>
                    <a:gd name="connsiteX1" fmla="*/ 751635 w 1307487"/>
                    <a:gd name="connsiteY1" fmla="*/ 0 h 806459"/>
                    <a:gd name="connsiteX2" fmla="*/ 1196030 w 1307487"/>
                    <a:gd name="connsiteY2" fmla="*/ 4281 h 806459"/>
                    <a:gd name="connsiteX3" fmla="*/ 1183712 w 1307487"/>
                    <a:gd name="connsiteY3" fmla="*/ 293124 h 806459"/>
                    <a:gd name="connsiteX4" fmla="*/ 788988 w 1307487"/>
                    <a:gd name="connsiteY4" fmla="*/ 279201 h 806459"/>
                    <a:gd name="connsiteX5" fmla="*/ 407740 w 1307487"/>
                    <a:gd name="connsiteY5" fmla="*/ 446237 h 806459"/>
                    <a:gd name="connsiteX6" fmla="*/ 622847 w 1307487"/>
                    <a:gd name="connsiteY6" fmla="*/ 782039 h 806459"/>
                    <a:gd name="connsiteX7" fmla="*/ 400909 w 1307487"/>
                    <a:gd name="connsiteY7" fmla="*/ 789869 h 806459"/>
                    <a:gd name="connsiteX8" fmla="*/ 134869 w 1307487"/>
                    <a:gd name="connsiteY8" fmla="*/ 806459 h 806459"/>
                    <a:gd name="connsiteX9" fmla="*/ 0 w 1307487"/>
                    <a:gd name="connsiteY9" fmla="*/ 126117 h 806459"/>
                    <a:gd name="connsiteX10" fmla="*/ 281840 w 1307487"/>
                    <a:gd name="connsiteY10" fmla="*/ 199262 h 806459"/>
                    <a:gd name="connsiteX0" fmla="*/ 281840 w 1307487"/>
                    <a:gd name="connsiteY0" fmla="*/ 199262 h 1288022"/>
                    <a:gd name="connsiteX1" fmla="*/ 751635 w 1307487"/>
                    <a:gd name="connsiteY1" fmla="*/ 0 h 1288022"/>
                    <a:gd name="connsiteX2" fmla="*/ 1196030 w 1307487"/>
                    <a:gd name="connsiteY2" fmla="*/ 4281 h 1288022"/>
                    <a:gd name="connsiteX3" fmla="*/ 1183712 w 1307487"/>
                    <a:gd name="connsiteY3" fmla="*/ 293124 h 1288022"/>
                    <a:gd name="connsiteX4" fmla="*/ 788988 w 1307487"/>
                    <a:gd name="connsiteY4" fmla="*/ 279201 h 1288022"/>
                    <a:gd name="connsiteX5" fmla="*/ 407740 w 1307487"/>
                    <a:gd name="connsiteY5" fmla="*/ 446237 h 1288022"/>
                    <a:gd name="connsiteX6" fmla="*/ 622847 w 1307487"/>
                    <a:gd name="connsiteY6" fmla="*/ 782039 h 1288022"/>
                    <a:gd name="connsiteX7" fmla="*/ 518674 w 1307487"/>
                    <a:gd name="connsiteY7" fmla="*/ 1288022 h 1288022"/>
                    <a:gd name="connsiteX8" fmla="*/ 134869 w 1307487"/>
                    <a:gd name="connsiteY8" fmla="*/ 806459 h 1288022"/>
                    <a:gd name="connsiteX9" fmla="*/ 0 w 1307487"/>
                    <a:gd name="connsiteY9" fmla="*/ 126117 h 1288022"/>
                    <a:gd name="connsiteX10" fmla="*/ 281840 w 1307487"/>
                    <a:gd name="connsiteY10" fmla="*/ 199262 h 1288022"/>
                    <a:gd name="connsiteX0" fmla="*/ 281840 w 1307487"/>
                    <a:gd name="connsiteY0" fmla="*/ 199262 h 1288022"/>
                    <a:gd name="connsiteX1" fmla="*/ 751635 w 1307487"/>
                    <a:gd name="connsiteY1" fmla="*/ 0 h 1288022"/>
                    <a:gd name="connsiteX2" fmla="*/ 1196030 w 1307487"/>
                    <a:gd name="connsiteY2" fmla="*/ 4281 h 1288022"/>
                    <a:gd name="connsiteX3" fmla="*/ 1183712 w 1307487"/>
                    <a:gd name="connsiteY3" fmla="*/ 293124 h 1288022"/>
                    <a:gd name="connsiteX4" fmla="*/ 788988 w 1307487"/>
                    <a:gd name="connsiteY4" fmla="*/ 279201 h 1288022"/>
                    <a:gd name="connsiteX5" fmla="*/ 407740 w 1307487"/>
                    <a:gd name="connsiteY5" fmla="*/ 446237 h 1288022"/>
                    <a:gd name="connsiteX6" fmla="*/ 625610 w 1307487"/>
                    <a:gd name="connsiteY6" fmla="*/ 805213 h 1288022"/>
                    <a:gd name="connsiteX7" fmla="*/ 518674 w 1307487"/>
                    <a:gd name="connsiteY7" fmla="*/ 1288022 h 1288022"/>
                    <a:gd name="connsiteX8" fmla="*/ 134869 w 1307487"/>
                    <a:gd name="connsiteY8" fmla="*/ 806459 h 1288022"/>
                    <a:gd name="connsiteX9" fmla="*/ 0 w 1307487"/>
                    <a:gd name="connsiteY9" fmla="*/ 126117 h 1288022"/>
                    <a:gd name="connsiteX10" fmla="*/ 281840 w 1307487"/>
                    <a:gd name="connsiteY10" fmla="*/ 199262 h 1288022"/>
                    <a:gd name="connsiteX0" fmla="*/ 281840 w 1307487"/>
                    <a:gd name="connsiteY0" fmla="*/ 199262 h 1288022"/>
                    <a:gd name="connsiteX1" fmla="*/ 751635 w 1307487"/>
                    <a:gd name="connsiteY1" fmla="*/ 0 h 1288022"/>
                    <a:gd name="connsiteX2" fmla="*/ 1196030 w 1307487"/>
                    <a:gd name="connsiteY2" fmla="*/ 4281 h 1288022"/>
                    <a:gd name="connsiteX3" fmla="*/ 1183712 w 1307487"/>
                    <a:gd name="connsiteY3" fmla="*/ 293124 h 1288022"/>
                    <a:gd name="connsiteX4" fmla="*/ 788988 w 1307487"/>
                    <a:gd name="connsiteY4" fmla="*/ 279201 h 1288022"/>
                    <a:gd name="connsiteX5" fmla="*/ 407740 w 1307487"/>
                    <a:gd name="connsiteY5" fmla="*/ 446237 h 1288022"/>
                    <a:gd name="connsiteX6" fmla="*/ 632040 w 1307487"/>
                    <a:gd name="connsiteY6" fmla="*/ 797963 h 1288022"/>
                    <a:gd name="connsiteX7" fmla="*/ 518674 w 1307487"/>
                    <a:gd name="connsiteY7" fmla="*/ 1288022 h 1288022"/>
                    <a:gd name="connsiteX8" fmla="*/ 134869 w 1307487"/>
                    <a:gd name="connsiteY8" fmla="*/ 806459 h 1288022"/>
                    <a:gd name="connsiteX9" fmla="*/ 0 w 1307487"/>
                    <a:gd name="connsiteY9" fmla="*/ 126117 h 1288022"/>
                    <a:gd name="connsiteX10" fmla="*/ 281840 w 1307487"/>
                    <a:gd name="connsiteY10" fmla="*/ 199262 h 1288022"/>
                    <a:gd name="connsiteX0" fmla="*/ 281840 w 1307487"/>
                    <a:gd name="connsiteY0" fmla="*/ 199262 h 1294451"/>
                    <a:gd name="connsiteX1" fmla="*/ 751635 w 1307487"/>
                    <a:gd name="connsiteY1" fmla="*/ 0 h 1294451"/>
                    <a:gd name="connsiteX2" fmla="*/ 1196030 w 1307487"/>
                    <a:gd name="connsiteY2" fmla="*/ 4281 h 1294451"/>
                    <a:gd name="connsiteX3" fmla="*/ 1183712 w 1307487"/>
                    <a:gd name="connsiteY3" fmla="*/ 293124 h 1294451"/>
                    <a:gd name="connsiteX4" fmla="*/ 788988 w 1307487"/>
                    <a:gd name="connsiteY4" fmla="*/ 279201 h 1294451"/>
                    <a:gd name="connsiteX5" fmla="*/ 407740 w 1307487"/>
                    <a:gd name="connsiteY5" fmla="*/ 446237 h 1294451"/>
                    <a:gd name="connsiteX6" fmla="*/ 632040 w 1307487"/>
                    <a:gd name="connsiteY6" fmla="*/ 797963 h 1294451"/>
                    <a:gd name="connsiteX7" fmla="*/ 525924 w 1307487"/>
                    <a:gd name="connsiteY7" fmla="*/ 1294451 h 1294451"/>
                    <a:gd name="connsiteX8" fmla="*/ 134869 w 1307487"/>
                    <a:gd name="connsiteY8" fmla="*/ 806459 h 1294451"/>
                    <a:gd name="connsiteX9" fmla="*/ 0 w 1307487"/>
                    <a:gd name="connsiteY9" fmla="*/ 126117 h 1294451"/>
                    <a:gd name="connsiteX10" fmla="*/ 281840 w 1307487"/>
                    <a:gd name="connsiteY10" fmla="*/ 199262 h 1294451"/>
                    <a:gd name="connsiteX0" fmla="*/ 281840 w 1307487"/>
                    <a:gd name="connsiteY0" fmla="*/ 199262 h 1294451"/>
                    <a:gd name="connsiteX1" fmla="*/ 751635 w 1307487"/>
                    <a:gd name="connsiteY1" fmla="*/ 0 h 1294451"/>
                    <a:gd name="connsiteX2" fmla="*/ 1196030 w 1307487"/>
                    <a:gd name="connsiteY2" fmla="*/ 4281 h 1294451"/>
                    <a:gd name="connsiteX3" fmla="*/ 1183712 w 1307487"/>
                    <a:gd name="connsiteY3" fmla="*/ 293124 h 1294451"/>
                    <a:gd name="connsiteX4" fmla="*/ 788988 w 1307487"/>
                    <a:gd name="connsiteY4" fmla="*/ 279201 h 1294451"/>
                    <a:gd name="connsiteX5" fmla="*/ 407740 w 1307487"/>
                    <a:gd name="connsiteY5" fmla="*/ 446237 h 1294451"/>
                    <a:gd name="connsiteX6" fmla="*/ 632040 w 1307487"/>
                    <a:gd name="connsiteY6" fmla="*/ 797963 h 1294451"/>
                    <a:gd name="connsiteX7" fmla="*/ 525924 w 1307487"/>
                    <a:gd name="connsiteY7" fmla="*/ 1294451 h 1294451"/>
                    <a:gd name="connsiteX8" fmla="*/ 270060 w 1307487"/>
                    <a:gd name="connsiteY8" fmla="*/ 1206093 h 1294451"/>
                    <a:gd name="connsiteX9" fmla="*/ 0 w 1307487"/>
                    <a:gd name="connsiteY9" fmla="*/ 126117 h 1294451"/>
                    <a:gd name="connsiteX10" fmla="*/ 281840 w 1307487"/>
                    <a:gd name="connsiteY10" fmla="*/ 199262 h 1294451"/>
                    <a:gd name="connsiteX0" fmla="*/ 281840 w 1307487"/>
                    <a:gd name="connsiteY0" fmla="*/ 199262 h 1294451"/>
                    <a:gd name="connsiteX1" fmla="*/ 751635 w 1307487"/>
                    <a:gd name="connsiteY1" fmla="*/ 0 h 1294451"/>
                    <a:gd name="connsiteX2" fmla="*/ 1196030 w 1307487"/>
                    <a:gd name="connsiteY2" fmla="*/ 4281 h 1294451"/>
                    <a:gd name="connsiteX3" fmla="*/ 1183712 w 1307487"/>
                    <a:gd name="connsiteY3" fmla="*/ 293124 h 1294451"/>
                    <a:gd name="connsiteX4" fmla="*/ 788988 w 1307487"/>
                    <a:gd name="connsiteY4" fmla="*/ 279201 h 1294451"/>
                    <a:gd name="connsiteX5" fmla="*/ 407740 w 1307487"/>
                    <a:gd name="connsiteY5" fmla="*/ 446237 h 1294451"/>
                    <a:gd name="connsiteX6" fmla="*/ 632040 w 1307487"/>
                    <a:gd name="connsiteY6" fmla="*/ 797963 h 1294451"/>
                    <a:gd name="connsiteX7" fmla="*/ 525924 w 1307487"/>
                    <a:gd name="connsiteY7" fmla="*/ 1294451 h 1294451"/>
                    <a:gd name="connsiteX8" fmla="*/ 270060 w 1307487"/>
                    <a:gd name="connsiteY8" fmla="*/ 1206093 h 1294451"/>
                    <a:gd name="connsiteX9" fmla="*/ 111636 w 1307487"/>
                    <a:gd name="connsiteY9" fmla="*/ 613654 h 1294451"/>
                    <a:gd name="connsiteX10" fmla="*/ 0 w 1307487"/>
                    <a:gd name="connsiteY10" fmla="*/ 126117 h 1294451"/>
                    <a:gd name="connsiteX11" fmla="*/ 281840 w 1307487"/>
                    <a:gd name="connsiteY11" fmla="*/ 199262 h 1294451"/>
                    <a:gd name="connsiteX0" fmla="*/ 281840 w 1307487"/>
                    <a:gd name="connsiteY0" fmla="*/ 199262 h 1294451"/>
                    <a:gd name="connsiteX1" fmla="*/ 751635 w 1307487"/>
                    <a:gd name="connsiteY1" fmla="*/ 0 h 1294451"/>
                    <a:gd name="connsiteX2" fmla="*/ 1196030 w 1307487"/>
                    <a:gd name="connsiteY2" fmla="*/ 4281 h 1294451"/>
                    <a:gd name="connsiteX3" fmla="*/ 1183712 w 1307487"/>
                    <a:gd name="connsiteY3" fmla="*/ 293124 h 1294451"/>
                    <a:gd name="connsiteX4" fmla="*/ 788988 w 1307487"/>
                    <a:gd name="connsiteY4" fmla="*/ 279201 h 1294451"/>
                    <a:gd name="connsiteX5" fmla="*/ 407740 w 1307487"/>
                    <a:gd name="connsiteY5" fmla="*/ 446237 h 1294451"/>
                    <a:gd name="connsiteX6" fmla="*/ 632040 w 1307487"/>
                    <a:gd name="connsiteY6" fmla="*/ 797963 h 1294451"/>
                    <a:gd name="connsiteX7" fmla="*/ 525924 w 1307487"/>
                    <a:gd name="connsiteY7" fmla="*/ 1294451 h 1294451"/>
                    <a:gd name="connsiteX8" fmla="*/ 270060 w 1307487"/>
                    <a:gd name="connsiteY8" fmla="*/ 1206093 h 1294451"/>
                    <a:gd name="connsiteX9" fmla="*/ 343868 w 1307487"/>
                    <a:gd name="connsiteY9" fmla="*/ 868801 h 1294451"/>
                    <a:gd name="connsiteX10" fmla="*/ 0 w 1307487"/>
                    <a:gd name="connsiteY10" fmla="*/ 126117 h 1294451"/>
                    <a:gd name="connsiteX11" fmla="*/ 281840 w 1307487"/>
                    <a:gd name="connsiteY11" fmla="*/ 199262 h 1294451"/>
                    <a:gd name="connsiteX0" fmla="*/ 281840 w 1307487"/>
                    <a:gd name="connsiteY0" fmla="*/ 199262 h 1294451"/>
                    <a:gd name="connsiteX1" fmla="*/ 751635 w 1307487"/>
                    <a:gd name="connsiteY1" fmla="*/ 0 h 1294451"/>
                    <a:gd name="connsiteX2" fmla="*/ 1196030 w 1307487"/>
                    <a:gd name="connsiteY2" fmla="*/ 4281 h 1294451"/>
                    <a:gd name="connsiteX3" fmla="*/ 1183712 w 1307487"/>
                    <a:gd name="connsiteY3" fmla="*/ 293124 h 1294451"/>
                    <a:gd name="connsiteX4" fmla="*/ 788988 w 1307487"/>
                    <a:gd name="connsiteY4" fmla="*/ 279201 h 1294451"/>
                    <a:gd name="connsiteX5" fmla="*/ 407740 w 1307487"/>
                    <a:gd name="connsiteY5" fmla="*/ 446237 h 1294451"/>
                    <a:gd name="connsiteX6" fmla="*/ 632040 w 1307487"/>
                    <a:gd name="connsiteY6" fmla="*/ 797963 h 1294451"/>
                    <a:gd name="connsiteX7" fmla="*/ 525924 w 1307487"/>
                    <a:gd name="connsiteY7" fmla="*/ 1294451 h 1294451"/>
                    <a:gd name="connsiteX8" fmla="*/ 270060 w 1307487"/>
                    <a:gd name="connsiteY8" fmla="*/ 1206093 h 1294451"/>
                    <a:gd name="connsiteX9" fmla="*/ 343868 w 1307487"/>
                    <a:gd name="connsiteY9" fmla="*/ 868801 h 1294451"/>
                    <a:gd name="connsiteX10" fmla="*/ 181837 w 1307487"/>
                    <a:gd name="connsiteY10" fmla="*/ 502356 h 1294451"/>
                    <a:gd name="connsiteX11" fmla="*/ 0 w 1307487"/>
                    <a:gd name="connsiteY11" fmla="*/ 126117 h 1294451"/>
                    <a:gd name="connsiteX12" fmla="*/ 281840 w 1307487"/>
                    <a:gd name="connsiteY12" fmla="*/ 199262 h 1294451"/>
                    <a:gd name="connsiteX0" fmla="*/ 281840 w 1307487"/>
                    <a:gd name="connsiteY0" fmla="*/ 199262 h 1294451"/>
                    <a:gd name="connsiteX1" fmla="*/ 751635 w 1307487"/>
                    <a:gd name="connsiteY1" fmla="*/ 0 h 1294451"/>
                    <a:gd name="connsiteX2" fmla="*/ 1196030 w 1307487"/>
                    <a:gd name="connsiteY2" fmla="*/ 4281 h 1294451"/>
                    <a:gd name="connsiteX3" fmla="*/ 1183712 w 1307487"/>
                    <a:gd name="connsiteY3" fmla="*/ 293124 h 1294451"/>
                    <a:gd name="connsiteX4" fmla="*/ 788988 w 1307487"/>
                    <a:gd name="connsiteY4" fmla="*/ 279201 h 1294451"/>
                    <a:gd name="connsiteX5" fmla="*/ 407740 w 1307487"/>
                    <a:gd name="connsiteY5" fmla="*/ 446237 h 1294451"/>
                    <a:gd name="connsiteX6" fmla="*/ 632040 w 1307487"/>
                    <a:gd name="connsiteY6" fmla="*/ 797963 h 1294451"/>
                    <a:gd name="connsiteX7" fmla="*/ 525924 w 1307487"/>
                    <a:gd name="connsiteY7" fmla="*/ 1294451 h 1294451"/>
                    <a:gd name="connsiteX8" fmla="*/ 270060 w 1307487"/>
                    <a:gd name="connsiteY8" fmla="*/ 1206093 h 1294451"/>
                    <a:gd name="connsiteX9" fmla="*/ 343868 w 1307487"/>
                    <a:gd name="connsiteY9" fmla="*/ 868801 h 1294451"/>
                    <a:gd name="connsiteX10" fmla="*/ 172263 w 1307487"/>
                    <a:gd name="connsiteY10" fmla="*/ 571574 h 1294451"/>
                    <a:gd name="connsiteX11" fmla="*/ 0 w 1307487"/>
                    <a:gd name="connsiteY11" fmla="*/ 126117 h 1294451"/>
                    <a:gd name="connsiteX12" fmla="*/ 281840 w 1307487"/>
                    <a:gd name="connsiteY12" fmla="*/ 199262 h 1294451"/>
                    <a:gd name="connsiteX0" fmla="*/ 281840 w 1307487"/>
                    <a:gd name="connsiteY0" fmla="*/ 199262 h 1294451"/>
                    <a:gd name="connsiteX1" fmla="*/ 751635 w 1307487"/>
                    <a:gd name="connsiteY1" fmla="*/ 0 h 1294451"/>
                    <a:gd name="connsiteX2" fmla="*/ 1196030 w 1307487"/>
                    <a:gd name="connsiteY2" fmla="*/ 4281 h 1294451"/>
                    <a:gd name="connsiteX3" fmla="*/ 1183712 w 1307487"/>
                    <a:gd name="connsiteY3" fmla="*/ 293124 h 1294451"/>
                    <a:gd name="connsiteX4" fmla="*/ 788988 w 1307487"/>
                    <a:gd name="connsiteY4" fmla="*/ 279201 h 1294451"/>
                    <a:gd name="connsiteX5" fmla="*/ 407740 w 1307487"/>
                    <a:gd name="connsiteY5" fmla="*/ 446237 h 1294451"/>
                    <a:gd name="connsiteX6" fmla="*/ 632040 w 1307487"/>
                    <a:gd name="connsiteY6" fmla="*/ 797963 h 1294451"/>
                    <a:gd name="connsiteX7" fmla="*/ 525924 w 1307487"/>
                    <a:gd name="connsiteY7" fmla="*/ 1294451 h 1294451"/>
                    <a:gd name="connsiteX8" fmla="*/ 264452 w 1307487"/>
                    <a:gd name="connsiteY8" fmla="*/ 1227024 h 1294451"/>
                    <a:gd name="connsiteX9" fmla="*/ 343868 w 1307487"/>
                    <a:gd name="connsiteY9" fmla="*/ 868801 h 1294451"/>
                    <a:gd name="connsiteX10" fmla="*/ 172263 w 1307487"/>
                    <a:gd name="connsiteY10" fmla="*/ 571574 h 1294451"/>
                    <a:gd name="connsiteX11" fmla="*/ 0 w 1307487"/>
                    <a:gd name="connsiteY11" fmla="*/ 126117 h 1294451"/>
                    <a:gd name="connsiteX12" fmla="*/ 281840 w 1307487"/>
                    <a:gd name="connsiteY12" fmla="*/ 199262 h 1294451"/>
                    <a:gd name="connsiteX0" fmla="*/ 281840 w 1307487"/>
                    <a:gd name="connsiteY0" fmla="*/ 199262 h 1325494"/>
                    <a:gd name="connsiteX1" fmla="*/ 751635 w 1307487"/>
                    <a:gd name="connsiteY1" fmla="*/ 0 h 1325494"/>
                    <a:gd name="connsiteX2" fmla="*/ 1196030 w 1307487"/>
                    <a:gd name="connsiteY2" fmla="*/ 4281 h 1325494"/>
                    <a:gd name="connsiteX3" fmla="*/ 1183712 w 1307487"/>
                    <a:gd name="connsiteY3" fmla="*/ 293124 h 1325494"/>
                    <a:gd name="connsiteX4" fmla="*/ 788988 w 1307487"/>
                    <a:gd name="connsiteY4" fmla="*/ 279201 h 1325494"/>
                    <a:gd name="connsiteX5" fmla="*/ 407740 w 1307487"/>
                    <a:gd name="connsiteY5" fmla="*/ 446237 h 1325494"/>
                    <a:gd name="connsiteX6" fmla="*/ 632040 w 1307487"/>
                    <a:gd name="connsiteY6" fmla="*/ 797963 h 1325494"/>
                    <a:gd name="connsiteX7" fmla="*/ 525924 w 1307487"/>
                    <a:gd name="connsiteY7" fmla="*/ 1294451 h 1325494"/>
                    <a:gd name="connsiteX8" fmla="*/ 264452 w 1307487"/>
                    <a:gd name="connsiteY8" fmla="*/ 1227024 h 1325494"/>
                    <a:gd name="connsiteX9" fmla="*/ 343868 w 1307487"/>
                    <a:gd name="connsiteY9" fmla="*/ 868801 h 1325494"/>
                    <a:gd name="connsiteX10" fmla="*/ 172263 w 1307487"/>
                    <a:gd name="connsiteY10" fmla="*/ 571574 h 1325494"/>
                    <a:gd name="connsiteX11" fmla="*/ 0 w 1307487"/>
                    <a:gd name="connsiteY11" fmla="*/ 126117 h 1325494"/>
                    <a:gd name="connsiteX12" fmla="*/ 281840 w 1307487"/>
                    <a:gd name="connsiteY12" fmla="*/ 199262 h 1325494"/>
                    <a:gd name="connsiteX0" fmla="*/ 281840 w 1307487"/>
                    <a:gd name="connsiteY0" fmla="*/ 199262 h 1391264"/>
                    <a:gd name="connsiteX1" fmla="*/ 751635 w 1307487"/>
                    <a:gd name="connsiteY1" fmla="*/ 0 h 1391264"/>
                    <a:gd name="connsiteX2" fmla="*/ 1196030 w 1307487"/>
                    <a:gd name="connsiteY2" fmla="*/ 4281 h 1391264"/>
                    <a:gd name="connsiteX3" fmla="*/ 1183712 w 1307487"/>
                    <a:gd name="connsiteY3" fmla="*/ 293124 h 1391264"/>
                    <a:gd name="connsiteX4" fmla="*/ 788988 w 1307487"/>
                    <a:gd name="connsiteY4" fmla="*/ 279201 h 1391264"/>
                    <a:gd name="connsiteX5" fmla="*/ 407740 w 1307487"/>
                    <a:gd name="connsiteY5" fmla="*/ 446237 h 1391264"/>
                    <a:gd name="connsiteX6" fmla="*/ 632040 w 1307487"/>
                    <a:gd name="connsiteY6" fmla="*/ 797963 h 1391264"/>
                    <a:gd name="connsiteX7" fmla="*/ 525924 w 1307487"/>
                    <a:gd name="connsiteY7" fmla="*/ 1294451 h 1391264"/>
                    <a:gd name="connsiteX8" fmla="*/ 264452 w 1307487"/>
                    <a:gd name="connsiteY8" fmla="*/ 1227024 h 1391264"/>
                    <a:gd name="connsiteX9" fmla="*/ 343868 w 1307487"/>
                    <a:gd name="connsiteY9" fmla="*/ 868801 h 1391264"/>
                    <a:gd name="connsiteX10" fmla="*/ 172263 w 1307487"/>
                    <a:gd name="connsiteY10" fmla="*/ 571574 h 1391264"/>
                    <a:gd name="connsiteX11" fmla="*/ 0 w 1307487"/>
                    <a:gd name="connsiteY11" fmla="*/ 126117 h 1391264"/>
                    <a:gd name="connsiteX12" fmla="*/ 281840 w 1307487"/>
                    <a:gd name="connsiteY12" fmla="*/ 199262 h 1391264"/>
                    <a:gd name="connsiteX0" fmla="*/ 281840 w 1307487"/>
                    <a:gd name="connsiteY0" fmla="*/ 199262 h 1393463"/>
                    <a:gd name="connsiteX1" fmla="*/ 751635 w 1307487"/>
                    <a:gd name="connsiteY1" fmla="*/ 0 h 1393463"/>
                    <a:gd name="connsiteX2" fmla="*/ 1196030 w 1307487"/>
                    <a:gd name="connsiteY2" fmla="*/ 4281 h 1393463"/>
                    <a:gd name="connsiteX3" fmla="*/ 1183712 w 1307487"/>
                    <a:gd name="connsiteY3" fmla="*/ 293124 h 1393463"/>
                    <a:gd name="connsiteX4" fmla="*/ 788988 w 1307487"/>
                    <a:gd name="connsiteY4" fmla="*/ 279201 h 1393463"/>
                    <a:gd name="connsiteX5" fmla="*/ 407740 w 1307487"/>
                    <a:gd name="connsiteY5" fmla="*/ 446237 h 1393463"/>
                    <a:gd name="connsiteX6" fmla="*/ 632040 w 1307487"/>
                    <a:gd name="connsiteY6" fmla="*/ 797963 h 1393463"/>
                    <a:gd name="connsiteX7" fmla="*/ 525924 w 1307487"/>
                    <a:gd name="connsiteY7" fmla="*/ 1294451 h 1393463"/>
                    <a:gd name="connsiteX8" fmla="*/ 264452 w 1307487"/>
                    <a:gd name="connsiteY8" fmla="*/ 1227024 h 1393463"/>
                    <a:gd name="connsiteX9" fmla="*/ 343868 w 1307487"/>
                    <a:gd name="connsiteY9" fmla="*/ 868801 h 1393463"/>
                    <a:gd name="connsiteX10" fmla="*/ 172263 w 1307487"/>
                    <a:gd name="connsiteY10" fmla="*/ 571574 h 1393463"/>
                    <a:gd name="connsiteX11" fmla="*/ 0 w 1307487"/>
                    <a:gd name="connsiteY11" fmla="*/ 126117 h 1393463"/>
                    <a:gd name="connsiteX12" fmla="*/ 281840 w 1307487"/>
                    <a:gd name="connsiteY12" fmla="*/ 199262 h 1393463"/>
                    <a:gd name="connsiteX0" fmla="*/ 281840 w 1307487"/>
                    <a:gd name="connsiteY0" fmla="*/ 199262 h 1393463"/>
                    <a:gd name="connsiteX1" fmla="*/ 751635 w 1307487"/>
                    <a:gd name="connsiteY1" fmla="*/ 0 h 1393463"/>
                    <a:gd name="connsiteX2" fmla="*/ 1196030 w 1307487"/>
                    <a:gd name="connsiteY2" fmla="*/ 4281 h 1393463"/>
                    <a:gd name="connsiteX3" fmla="*/ 1183712 w 1307487"/>
                    <a:gd name="connsiteY3" fmla="*/ 293124 h 1393463"/>
                    <a:gd name="connsiteX4" fmla="*/ 788988 w 1307487"/>
                    <a:gd name="connsiteY4" fmla="*/ 279201 h 1393463"/>
                    <a:gd name="connsiteX5" fmla="*/ 407740 w 1307487"/>
                    <a:gd name="connsiteY5" fmla="*/ 446237 h 1393463"/>
                    <a:gd name="connsiteX6" fmla="*/ 632040 w 1307487"/>
                    <a:gd name="connsiteY6" fmla="*/ 797963 h 1393463"/>
                    <a:gd name="connsiteX7" fmla="*/ 525924 w 1307487"/>
                    <a:gd name="connsiteY7" fmla="*/ 1294451 h 1393463"/>
                    <a:gd name="connsiteX8" fmla="*/ 264452 w 1307487"/>
                    <a:gd name="connsiteY8" fmla="*/ 1227024 h 1393463"/>
                    <a:gd name="connsiteX9" fmla="*/ 343868 w 1307487"/>
                    <a:gd name="connsiteY9" fmla="*/ 868801 h 1393463"/>
                    <a:gd name="connsiteX10" fmla="*/ 172263 w 1307487"/>
                    <a:gd name="connsiteY10" fmla="*/ 571574 h 1393463"/>
                    <a:gd name="connsiteX11" fmla="*/ 91248 w 1307487"/>
                    <a:gd name="connsiteY11" fmla="*/ 388353 h 1393463"/>
                    <a:gd name="connsiteX12" fmla="*/ 0 w 1307487"/>
                    <a:gd name="connsiteY12" fmla="*/ 126117 h 1393463"/>
                    <a:gd name="connsiteX13" fmla="*/ 281840 w 1307487"/>
                    <a:gd name="connsiteY13" fmla="*/ 199262 h 1393463"/>
                    <a:gd name="connsiteX0" fmla="*/ 581471 w 1607118"/>
                    <a:gd name="connsiteY0" fmla="*/ 199262 h 1393463"/>
                    <a:gd name="connsiteX1" fmla="*/ 1051266 w 1607118"/>
                    <a:gd name="connsiteY1" fmla="*/ 0 h 1393463"/>
                    <a:gd name="connsiteX2" fmla="*/ 1495661 w 1607118"/>
                    <a:gd name="connsiteY2" fmla="*/ 4281 h 1393463"/>
                    <a:gd name="connsiteX3" fmla="*/ 1483343 w 1607118"/>
                    <a:gd name="connsiteY3" fmla="*/ 293124 h 1393463"/>
                    <a:gd name="connsiteX4" fmla="*/ 1088619 w 1607118"/>
                    <a:gd name="connsiteY4" fmla="*/ 279201 h 1393463"/>
                    <a:gd name="connsiteX5" fmla="*/ 707371 w 1607118"/>
                    <a:gd name="connsiteY5" fmla="*/ 446237 h 1393463"/>
                    <a:gd name="connsiteX6" fmla="*/ 931671 w 1607118"/>
                    <a:gd name="connsiteY6" fmla="*/ 797963 h 1393463"/>
                    <a:gd name="connsiteX7" fmla="*/ 825555 w 1607118"/>
                    <a:gd name="connsiteY7" fmla="*/ 1294451 h 1393463"/>
                    <a:gd name="connsiteX8" fmla="*/ 564083 w 1607118"/>
                    <a:gd name="connsiteY8" fmla="*/ 1227024 h 1393463"/>
                    <a:gd name="connsiteX9" fmla="*/ 643499 w 1607118"/>
                    <a:gd name="connsiteY9" fmla="*/ 868801 h 1393463"/>
                    <a:gd name="connsiteX10" fmla="*/ 471894 w 1607118"/>
                    <a:gd name="connsiteY10" fmla="*/ 571574 h 1393463"/>
                    <a:gd name="connsiteX11" fmla="*/ 0 w 1607118"/>
                    <a:gd name="connsiteY11" fmla="*/ 440645 h 1393463"/>
                    <a:gd name="connsiteX12" fmla="*/ 299631 w 1607118"/>
                    <a:gd name="connsiteY12" fmla="*/ 126117 h 1393463"/>
                    <a:gd name="connsiteX13" fmla="*/ 581471 w 1607118"/>
                    <a:gd name="connsiteY13" fmla="*/ 199262 h 1393463"/>
                    <a:gd name="connsiteX0" fmla="*/ 581471 w 1607118"/>
                    <a:gd name="connsiteY0" fmla="*/ 199262 h 1393463"/>
                    <a:gd name="connsiteX1" fmla="*/ 1051266 w 1607118"/>
                    <a:gd name="connsiteY1" fmla="*/ 0 h 1393463"/>
                    <a:gd name="connsiteX2" fmla="*/ 1495661 w 1607118"/>
                    <a:gd name="connsiteY2" fmla="*/ 4281 h 1393463"/>
                    <a:gd name="connsiteX3" fmla="*/ 1483343 w 1607118"/>
                    <a:gd name="connsiteY3" fmla="*/ 293124 h 1393463"/>
                    <a:gd name="connsiteX4" fmla="*/ 1088619 w 1607118"/>
                    <a:gd name="connsiteY4" fmla="*/ 279201 h 1393463"/>
                    <a:gd name="connsiteX5" fmla="*/ 707371 w 1607118"/>
                    <a:gd name="connsiteY5" fmla="*/ 446237 h 1393463"/>
                    <a:gd name="connsiteX6" fmla="*/ 931671 w 1607118"/>
                    <a:gd name="connsiteY6" fmla="*/ 797963 h 1393463"/>
                    <a:gd name="connsiteX7" fmla="*/ 825555 w 1607118"/>
                    <a:gd name="connsiteY7" fmla="*/ 1294451 h 1393463"/>
                    <a:gd name="connsiteX8" fmla="*/ 564083 w 1607118"/>
                    <a:gd name="connsiteY8" fmla="*/ 1227024 h 1393463"/>
                    <a:gd name="connsiteX9" fmla="*/ 643499 w 1607118"/>
                    <a:gd name="connsiteY9" fmla="*/ 868801 h 1393463"/>
                    <a:gd name="connsiteX10" fmla="*/ 471894 w 1607118"/>
                    <a:gd name="connsiteY10" fmla="*/ 571574 h 1393463"/>
                    <a:gd name="connsiteX11" fmla="*/ 0 w 1607118"/>
                    <a:gd name="connsiteY11" fmla="*/ 440645 h 1393463"/>
                    <a:gd name="connsiteX12" fmla="*/ 183904 w 1607118"/>
                    <a:gd name="connsiteY12" fmla="*/ 256624 h 1393463"/>
                    <a:gd name="connsiteX13" fmla="*/ 299631 w 1607118"/>
                    <a:gd name="connsiteY13" fmla="*/ 126117 h 1393463"/>
                    <a:gd name="connsiteX14" fmla="*/ 581471 w 1607118"/>
                    <a:gd name="connsiteY14" fmla="*/ 199262 h 1393463"/>
                    <a:gd name="connsiteX0" fmla="*/ 581471 w 1607118"/>
                    <a:gd name="connsiteY0" fmla="*/ 498092 h 1692293"/>
                    <a:gd name="connsiteX1" fmla="*/ 1051266 w 1607118"/>
                    <a:gd name="connsiteY1" fmla="*/ 298830 h 1692293"/>
                    <a:gd name="connsiteX2" fmla="*/ 1495661 w 1607118"/>
                    <a:gd name="connsiteY2" fmla="*/ 303111 h 1692293"/>
                    <a:gd name="connsiteX3" fmla="*/ 1483343 w 1607118"/>
                    <a:gd name="connsiteY3" fmla="*/ 591954 h 1692293"/>
                    <a:gd name="connsiteX4" fmla="*/ 1088619 w 1607118"/>
                    <a:gd name="connsiteY4" fmla="*/ 578031 h 1692293"/>
                    <a:gd name="connsiteX5" fmla="*/ 707371 w 1607118"/>
                    <a:gd name="connsiteY5" fmla="*/ 745067 h 1692293"/>
                    <a:gd name="connsiteX6" fmla="*/ 931671 w 1607118"/>
                    <a:gd name="connsiteY6" fmla="*/ 1096793 h 1692293"/>
                    <a:gd name="connsiteX7" fmla="*/ 825555 w 1607118"/>
                    <a:gd name="connsiteY7" fmla="*/ 1593281 h 1692293"/>
                    <a:gd name="connsiteX8" fmla="*/ 564083 w 1607118"/>
                    <a:gd name="connsiteY8" fmla="*/ 1525854 h 1692293"/>
                    <a:gd name="connsiteX9" fmla="*/ 643499 w 1607118"/>
                    <a:gd name="connsiteY9" fmla="*/ 1167631 h 1692293"/>
                    <a:gd name="connsiteX10" fmla="*/ 471894 w 1607118"/>
                    <a:gd name="connsiteY10" fmla="*/ 870404 h 1692293"/>
                    <a:gd name="connsiteX11" fmla="*/ 0 w 1607118"/>
                    <a:gd name="connsiteY11" fmla="*/ 739475 h 1692293"/>
                    <a:gd name="connsiteX12" fmla="*/ 471820 w 1607118"/>
                    <a:gd name="connsiteY12" fmla="*/ 0 h 1692293"/>
                    <a:gd name="connsiteX13" fmla="*/ 299631 w 1607118"/>
                    <a:gd name="connsiteY13" fmla="*/ 424947 h 1692293"/>
                    <a:gd name="connsiteX14" fmla="*/ 581471 w 1607118"/>
                    <a:gd name="connsiteY14" fmla="*/ 498092 h 1692293"/>
                    <a:gd name="connsiteX0" fmla="*/ 581471 w 1607118"/>
                    <a:gd name="connsiteY0" fmla="*/ 498092 h 1692293"/>
                    <a:gd name="connsiteX1" fmla="*/ 1051266 w 1607118"/>
                    <a:gd name="connsiteY1" fmla="*/ 298830 h 1692293"/>
                    <a:gd name="connsiteX2" fmla="*/ 1495661 w 1607118"/>
                    <a:gd name="connsiteY2" fmla="*/ 303111 h 1692293"/>
                    <a:gd name="connsiteX3" fmla="*/ 1483343 w 1607118"/>
                    <a:gd name="connsiteY3" fmla="*/ 591954 h 1692293"/>
                    <a:gd name="connsiteX4" fmla="*/ 1088619 w 1607118"/>
                    <a:gd name="connsiteY4" fmla="*/ 578031 h 1692293"/>
                    <a:gd name="connsiteX5" fmla="*/ 707371 w 1607118"/>
                    <a:gd name="connsiteY5" fmla="*/ 745067 h 1692293"/>
                    <a:gd name="connsiteX6" fmla="*/ 931671 w 1607118"/>
                    <a:gd name="connsiteY6" fmla="*/ 1096793 h 1692293"/>
                    <a:gd name="connsiteX7" fmla="*/ 825555 w 1607118"/>
                    <a:gd name="connsiteY7" fmla="*/ 1593281 h 1692293"/>
                    <a:gd name="connsiteX8" fmla="*/ 564083 w 1607118"/>
                    <a:gd name="connsiteY8" fmla="*/ 1525854 h 1692293"/>
                    <a:gd name="connsiteX9" fmla="*/ 643499 w 1607118"/>
                    <a:gd name="connsiteY9" fmla="*/ 1167631 h 1692293"/>
                    <a:gd name="connsiteX10" fmla="*/ 471894 w 1607118"/>
                    <a:gd name="connsiteY10" fmla="*/ 870404 h 1692293"/>
                    <a:gd name="connsiteX11" fmla="*/ 0 w 1607118"/>
                    <a:gd name="connsiteY11" fmla="*/ 739475 h 1692293"/>
                    <a:gd name="connsiteX12" fmla="*/ 471820 w 1607118"/>
                    <a:gd name="connsiteY12" fmla="*/ 0 h 1692293"/>
                    <a:gd name="connsiteX13" fmla="*/ 282888 w 1607118"/>
                    <a:gd name="connsiteY13" fmla="*/ 420461 h 1692293"/>
                    <a:gd name="connsiteX14" fmla="*/ 581471 w 1607118"/>
                    <a:gd name="connsiteY14" fmla="*/ 498092 h 1692293"/>
                    <a:gd name="connsiteX0" fmla="*/ 581471 w 1607118"/>
                    <a:gd name="connsiteY0" fmla="*/ 457354 h 1651555"/>
                    <a:gd name="connsiteX1" fmla="*/ 1051266 w 1607118"/>
                    <a:gd name="connsiteY1" fmla="*/ 258092 h 1651555"/>
                    <a:gd name="connsiteX2" fmla="*/ 1495661 w 1607118"/>
                    <a:gd name="connsiteY2" fmla="*/ 262373 h 1651555"/>
                    <a:gd name="connsiteX3" fmla="*/ 1483343 w 1607118"/>
                    <a:gd name="connsiteY3" fmla="*/ 551216 h 1651555"/>
                    <a:gd name="connsiteX4" fmla="*/ 1088619 w 1607118"/>
                    <a:gd name="connsiteY4" fmla="*/ 537293 h 1651555"/>
                    <a:gd name="connsiteX5" fmla="*/ 707371 w 1607118"/>
                    <a:gd name="connsiteY5" fmla="*/ 704329 h 1651555"/>
                    <a:gd name="connsiteX6" fmla="*/ 931671 w 1607118"/>
                    <a:gd name="connsiteY6" fmla="*/ 1056055 h 1651555"/>
                    <a:gd name="connsiteX7" fmla="*/ 825555 w 1607118"/>
                    <a:gd name="connsiteY7" fmla="*/ 1552543 h 1651555"/>
                    <a:gd name="connsiteX8" fmla="*/ 564083 w 1607118"/>
                    <a:gd name="connsiteY8" fmla="*/ 1485116 h 1651555"/>
                    <a:gd name="connsiteX9" fmla="*/ 643499 w 1607118"/>
                    <a:gd name="connsiteY9" fmla="*/ 1126893 h 1651555"/>
                    <a:gd name="connsiteX10" fmla="*/ 471894 w 1607118"/>
                    <a:gd name="connsiteY10" fmla="*/ 829666 h 1651555"/>
                    <a:gd name="connsiteX11" fmla="*/ 0 w 1607118"/>
                    <a:gd name="connsiteY11" fmla="*/ 698737 h 1651555"/>
                    <a:gd name="connsiteX12" fmla="*/ 456418 w 1607118"/>
                    <a:gd name="connsiteY12" fmla="*/ 0 h 1651555"/>
                    <a:gd name="connsiteX13" fmla="*/ 282888 w 1607118"/>
                    <a:gd name="connsiteY13" fmla="*/ 379723 h 1651555"/>
                    <a:gd name="connsiteX14" fmla="*/ 581471 w 1607118"/>
                    <a:gd name="connsiteY14" fmla="*/ 457354 h 1651555"/>
                    <a:gd name="connsiteX0" fmla="*/ 581471 w 1607118"/>
                    <a:gd name="connsiteY0" fmla="*/ 457354 h 1651555"/>
                    <a:gd name="connsiteX1" fmla="*/ 1051266 w 1607118"/>
                    <a:gd name="connsiteY1" fmla="*/ 258092 h 1651555"/>
                    <a:gd name="connsiteX2" fmla="*/ 1495661 w 1607118"/>
                    <a:gd name="connsiteY2" fmla="*/ 262373 h 1651555"/>
                    <a:gd name="connsiteX3" fmla="*/ 1483343 w 1607118"/>
                    <a:gd name="connsiteY3" fmla="*/ 551216 h 1651555"/>
                    <a:gd name="connsiteX4" fmla="*/ 1088619 w 1607118"/>
                    <a:gd name="connsiteY4" fmla="*/ 537293 h 1651555"/>
                    <a:gd name="connsiteX5" fmla="*/ 707371 w 1607118"/>
                    <a:gd name="connsiteY5" fmla="*/ 704329 h 1651555"/>
                    <a:gd name="connsiteX6" fmla="*/ 931671 w 1607118"/>
                    <a:gd name="connsiteY6" fmla="*/ 1056055 h 1651555"/>
                    <a:gd name="connsiteX7" fmla="*/ 825555 w 1607118"/>
                    <a:gd name="connsiteY7" fmla="*/ 1552543 h 1651555"/>
                    <a:gd name="connsiteX8" fmla="*/ 564083 w 1607118"/>
                    <a:gd name="connsiteY8" fmla="*/ 1485116 h 1651555"/>
                    <a:gd name="connsiteX9" fmla="*/ 643499 w 1607118"/>
                    <a:gd name="connsiteY9" fmla="*/ 1126893 h 1651555"/>
                    <a:gd name="connsiteX10" fmla="*/ 471894 w 1607118"/>
                    <a:gd name="connsiteY10" fmla="*/ 829666 h 1651555"/>
                    <a:gd name="connsiteX11" fmla="*/ 0 w 1607118"/>
                    <a:gd name="connsiteY11" fmla="*/ 698737 h 1651555"/>
                    <a:gd name="connsiteX12" fmla="*/ 118570 w 1607118"/>
                    <a:gd name="connsiteY12" fmla="*/ 524128 h 1651555"/>
                    <a:gd name="connsiteX13" fmla="*/ 456418 w 1607118"/>
                    <a:gd name="connsiteY13" fmla="*/ 0 h 1651555"/>
                    <a:gd name="connsiteX14" fmla="*/ 282888 w 1607118"/>
                    <a:gd name="connsiteY14" fmla="*/ 379723 h 1651555"/>
                    <a:gd name="connsiteX15" fmla="*/ 581471 w 1607118"/>
                    <a:gd name="connsiteY15" fmla="*/ 457354 h 1651555"/>
                    <a:gd name="connsiteX0" fmla="*/ 581471 w 1607118"/>
                    <a:gd name="connsiteY0" fmla="*/ 516199 h 1710400"/>
                    <a:gd name="connsiteX1" fmla="*/ 1051266 w 1607118"/>
                    <a:gd name="connsiteY1" fmla="*/ 316937 h 1710400"/>
                    <a:gd name="connsiteX2" fmla="*/ 1495661 w 1607118"/>
                    <a:gd name="connsiteY2" fmla="*/ 321218 h 1710400"/>
                    <a:gd name="connsiteX3" fmla="*/ 1483343 w 1607118"/>
                    <a:gd name="connsiteY3" fmla="*/ 610061 h 1710400"/>
                    <a:gd name="connsiteX4" fmla="*/ 1088619 w 1607118"/>
                    <a:gd name="connsiteY4" fmla="*/ 596138 h 1710400"/>
                    <a:gd name="connsiteX5" fmla="*/ 707371 w 1607118"/>
                    <a:gd name="connsiteY5" fmla="*/ 763174 h 1710400"/>
                    <a:gd name="connsiteX6" fmla="*/ 931671 w 1607118"/>
                    <a:gd name="connsiteY6" fmla="*/ 1114900 h 1710400"/>
                    <a:gd name="connsiteX7" fmla="*/ 825555 w 1607118"/>
                    <a:gd name="connsiteY7" fmla="*/ 1611388 h 1710400"/>
                    <a:gd name="connsiteX8" fmla="*/ 564083 w 1607118"/>
                    <a:gd name="connsiteY8" fmla="*/ 1543961 h 1710400"/>
                    <a:gd name="connsiteX9" fmla="*/ 643499 w 1607118"/>
                    <a:gd name="connsiteY9" fmla="*/ 1185738 h 1710400"/>
                    <a:gd name="connsiteX10" fmla="*/ 471894 w 1607118"/>
                    <a:gd name="connsiteY10" fmla="*/ 888511 h 1710400"/>
                    <a:gd name="connsiteX11" fmla="*/ 0 w 1607118"/>
                    <a:gd name="connsiteY11" fmla="*/ 757582 h 1710400"/>
                    <a:gd name="connsiteX12" fmla="*/ 270291 w 1607118"/>
                    <a:gd name="connsiteY12" fmla="*/ 0 h 1710400"/>
                    <a:gd name="connsiteX13" fmla="*/ 456418 w 1607118"/>
                    <a:gd name="connsiteY13" fmla="*/ 58845 h 1710400"/>
                    <a:gd name="connsiteX14" fmla="*/ 282888 w 1607118"/>
                    <a:gd name="connsiteY14" fmla="*/ 438568 h 1710400"/>
                    <a:gd name="connsiteX15" fmla="*/ 581471 w 1607118"/>
                    <a:gd name="connsiteY15" fmla="*/ 516199 h 1710400"/>
                    <a:gd name="connsiteX0" fmla="*/ 581471 w 1607118"/>
                    <a:gd name="connsiteY0" fmla="*/ 583007 h 1777208"/>
                    <a:gd name="connsiteX1" fmla="*/ 1051266 w 1607118"/>
                    <a:gd name="connsiteY1" fmla="*/ 383745 h 1777208"/>
                    <a:gd name="connsiteX2" fmla="*/ 1495661 w 1607118"/>
                    <a:gd name="connsiteY2" fmla="*/ 388026 h 1777208"/>
                    <a:gd name="connsiteX3" fmla="*/ 1483343 w 1607118"/>
                    <a:gd name="connsiteY3" fmla="*/ 676869 h 1777208"/>
                    <a:gd name="connsiteX4" fmla="*/ 1088619 w 1607118"/>
                    <a:gd name="connsiteY4" fmla="*/ 662946 h 1777208"/>
                    <a:gd name="connsiteX5" fmla="*/ 707371 w 1607118"/>
                    <a:gd name="connsiteY5" fmla="*/ 829982 h 1777208"/>
                    <a:gd name="connsiteX6" fmla="*/ 931671 w 1607118"/>
                    <a:gd name="connsiteY6" fmla="*/ 1181708 h 1777208"/>
                    <a:gd name="connsiteX7" fmla="*/ 825555 w 1607118"/>
                    <a:gd name="connsiteY7" fmla="*/ 1678196 h 1777208"/>
                    <a:gd name="connsiteX8" fmla="*/ 564083 w 1607118"/>
                    <a:gd name="connsiteY8" fmla="*/ 1610769 h 1777208"/>
                    <a:gd name="connsiteX9" fmla="*/ 643499 w 1607118"/>
                    <a:gd name="connsiteY9" fmla="*/ 1252546 h 1777208"/>
                    <a:gd name="connsiteX10" fmla="*/ 471894 w 1607118"/>
                    <a:gd name="connsiteY10" fmla="*/ 955319 h 1777208"/>
                    <a:gd name="connsiteX11" fmla="*/ 0 w 1607118"/>
                    <a:gd name="connsiteY11" fmla="*/ 824390 h 1777208"/>
                    <a:gd name="connsiteX12" fmla="*/ 270291 w 1607118"/>
                    <a:gd name="connsiteY12" fmla="*/ 66808 h 1777208"/>
                    <a:gd name="connsiteX13" fmla="*/ 456418 w 1607118"/>
                    <a:gd name="connsiteY13" fmla="*/ 125653 h 1777208"/>
                    <a:gd name="connsiteX14" fmla="*/ 282888 w 1607118"/>
                    <a:gd name="connsiteY14" fmla="*/ 505376 h 1777208"/>
                    <a:gd name="connsiteX15" fmla="*/ 581471 w 1607118"/>
                    <a:gd name="connsiteY15" fmla="*/ 583007 h 1777208"/>
                    <a:gd name="connsiteX0" fmla="*/ 581471 w 1607118"/>
                    <a:gd name="connsiteY0" fmla="*/ 613324 h 1807525"/>
                    <a:gd name="connsiteX1" fmla="*/ 1051266 w 1607118"/>
                    <a:gd name="connsiteY1" fmla="*/ 414062 h 1807525"/>
                    <a:gd name="connsiteX2" fmla="*/ 1495661 w 1607118"/>
                    <a:gd name="connsiteY2" fmla="*/ 418343 h 1807525"/>
                    <a:gd name="connsiteX3" fmla="*/ 1483343 w 1607118"/>
                    <a:gd name="connsiteY3" fmla="*/ 707186 h 1807525"/>
                    <a:gd name="connsiteX4" fmla="*/ 1088619 w 1607118"/>
                    <a:gd name="connsiteY4" fmla="*/ 693263 h 1807525"/>
                    <a:gd name="connsiteX5" fmla="*/ 707371 w 1607118"/>
                    <a:gd name="connsiteY5" fmla="*/ 860299 h 1807525"/>
                    <a:gd name="connsiteX6" fmla="*/ 931671 w 1607118"/>
                    <a:gd name="connsiteY6" fmla="*/ 1212025 h 1807525"/>
                    <a:gd name="connsiteX7" fmla="*/ 825555 w 1607118"/>
                    <a:gd name="connsiteY7" fmla="*/ 1708513 h 1807525"/>
                    <a:gd name="connsiteX8" fmla="*/ 564083 w 1607118"/>
                    <a:gd name="connsiteY8" fmla="*/ 1641086 h 1807525"/>
                    <a:gd name="connsiteX9" fmla="*/ 643499 w 1607118"/>
                    <a:gd name="connsiteY9" fmla="*/ 1282863 h 1807525"/>
                    <a:gd name="connsiteX10" fmla="*/ 471894 w 1607118"/>
                    <a:gd name="connsiteY10" fmla="*/ 985636 h 1807525"/>
                    <a:gd name="connsiteX11" fmla="*/ 0 w 1607118"/>
                    <a:gd name="connsiteY11" fmla="*/ 854707 h 1807525"/>
                    <a:gd name="connsiteX12" fmla="*/ 270291 w 1607118"/>
                    <a:gd name="connsiteY12" fmla="*/ 97125 h 1807525"/>
                    <a:gd name="connsiteX13" fmla="*/ 456418 w 1607118"/>
                    <a:gd name="connsiteY13" fmla="*/ 155970 h 1807525"/>
                    <a:gd name="connsiteX14" fmla="*/ 282888 w 1607118"/>
                    <a:gd name="connsiteY14" fmla="*/ 535693 h 1807525"/>
                    <a:gd name="connsiteX15" fmla="*/ 581471 w 1607118"/>
                    <a:gd name="connsiteY15" fmla="*/ 613324 h 1807525"/>
                    <a:gd name="connsiteX0" fmla="*/ 581471 w 1607118"/>
                    <a:gd name="connsiteY0" fmla="*/ 613324 h 1807525"/>
                    <a:gd name="connsiteX1" fmla="*/ 1051266 w 1607118"/>
                    <a:gd name="connsiteY1" fmla="*/ 414062 h 1807525"/>
                    <a:gd name="connsiteX2" fmla="*/ 1495661 w 1607118"/>
                    <a:gd name="connsiteY2" fmla="*/ 418343 h 1807525"/>
                    <a:gd name="connsiteX3" fmla="*/ 1483343 w 1607118"/>
                    <a:gd name="connsiteY3" fmla="*/ 707186 h 1807525"/>
                    <a:gd name="connsiteX4" fmla="*/ 1088619 w 1607118"/>
                    <a:gd name="connsiteY4" fmla="*/ 693263 h 1807525"/>
                    <a:gd name="connsiteX5" fmla="*/ 707371 w 1607118"/>
                    <a:gd name="connsiteY5" fmla="*/ 860299 h 1807525"/>
                    <a:gd name="connsiteX6" fmla="*/ 931671 w 1607118"/>
                    <a:gd name="connsiteY6" fmla="*/ 1212025 h 1807525"/>
                    <a:gd name="connsiteX7" fmla="*/ 825555 w 1607118"/>
                    <a:gd name="connsiteY7" fmla="*/ 1708513 h 1807525"/>
                    <a:gd name="connsiteX8" fmla="*/ 564083 w 1607118"/>
                    <a:gd name="connsiteY8" fmla="*/ 1641086 h 1807525"/>
                    <a:gd name="connsiteX9" fmla="*/ 643499 w 1607118"/>
                    <a:gd name="connsiteY9" fmla="*/ 1282863 h 1807525"/>
                    <a:gd name="connsiteX10" fmla="*/ 471894 w 1607118"/>
                    <a:gd name="connsiteY10" fmla="*/ 985636 h 1807525"/>
                    <a:gd name="connsiteX11" fmla="*/ 0 w 1607118"/>
                    <a:gd name="connsiteY11" fmla="*/ 854707 h 1807525"/>
                    <a:gd name="connsiteX12" fmla="*/ 270291 w 1607118"/>
                    <a:gd name="connsiteY12" fmla="*/ 97125 h 1807525"/>
                    <a:gd name="connsiteX13" fmla="*/ 456418 w 1607118"/>
                    <a:gd name="connsiteY13" fmla="*/ 155970 h 1807525"/>
                    <a:gd name="connsiteX14" fmla="*/ 306060 w 1607118"/>
                    <a:gd name="connsiteY14" fmla="*/ 532930 h 1807525"/>
                    <a:gd name="connsiteX15" fmla="*/ 581471 w 1607118"/>
                    <a:gd name="connsiteY15" fmla="*/ 613324 h 1807525"/>
                    <a:gd name="connsiteX0" fmla="*/ 581471 w 1607118"/>
                    <a:gd name="connsiteY0" fmla="*/ 613324 h 1807525"/>
                    <a:gd name="connsiteX1" fmla="*/ 1051266 w 1607118"/>
                    <a:gd name="connsiteY1" fmla="*/ 414062 h 1807525"/>
                    <a:gd name="connsiteX2" fmla="*/ 1495661 w 1607118"/>
                    <a:gd name="connsiteY2" fmla="*/ 418343 h 1807525"/>
                    <a:gd name="connsiteX3" fmla="*/ 1483343 w 1607118"/>
                    <a:gd name="connsiteY3" fmla="*/ 707186 h 1807525"/>
                    <a:gd name="connsiteX4" fmla="*/ 1088619 w 1607118"/>
                    <a:gd name="connsiteY4" fmla="*/ 693263 h 1807525"/>
                    <a:gd name="connsiteX5" fmla="*/ 707371 w 1607118"/>
                    <a:gd name="connsiteY5" fmla="*/ 860299 h 1807525"/>
                    <a:gd name="connsiteX6" fmla="*/ 931671 w 1607118"/>
                    <a:gd name="connsiteY6" fmla="*/ 1212025 h 1807525"/>
                    <a:gd name="connsiteX7" fmla="*/ 825555 w 1607118"/>
                    <a:gd name="connsiteY7" fmla="*/ 1708513 h 1807525"/>
                    <a:gd name="connsiteX8" fmla="*/ 564083 w 1607118"/>
                    <a:gd name="connsiteY8" fmla="*/ 1641086 h 1807525"/>
                    <a:gd name="connsiteX9" fmla="*/ 643499 w 1607118"/>
                    <a:gd name="connsiteY9" fmla="*/ 1282863 h 1807525"/>
                    <a:gd name="connsiteX10" fmla="*/ 471894 w 1607118"/>
                    <a:gd name="connsiteY10" fmla="*/ 985636 h 1807525"/>
                    <a:gd name="connsiteX11" fmla="*/ 0 w 1607118"/>
                    <a:gd name="connsiteY11" fmla="*/ 854707 h 1807525"/>
                    <a:gd name="connsiteX12" fmla="*/ 152080 w 1607118"/>
                    <a:gd name="connsiteY12" fmla="*/ 437832 h 1807525"/>
                    <a:gd name="connsiteX13" fmla="*/ 270291 w 1607118"/>
                    <a:gd name="connsiteY13" fmla="*/ 97125 h 1807525"/>
                    <a:gd name="connsiteX14" fmla="*/ 456418 w 1607118"/>
                    <a:gd name="connsiteY14" fmla="*/ 155970 h 1807525"/>
                    <a:gd name="connsiteX15" fmla="*/ 306060 w 1607118"/>
                    <a:gd name="connsiteY15" fmla="*/ 532930 h 1807525"/>
                    <a:gd name="connsiteX16" fmla="*/ 581471 w 1607118"/>
                    <a:gd name="connsiteY16" fmla="*/ 613324 h 1807525"/>
                    <a:gd name="connsiteX0" fmla="*/ 674700 w 1700347"/>
                    <a:gd name="connsiteY0" fmla="*/ 613324 h 1807525"/>
                    <a:gd name="connsiteX1" fmla="*/ 1144495 w 1700347"/>
                    <a:gd name="connsiteY1" fmla="*/ 414062 h 1807525"/>
                    <a:gd name="connsiteX2" fmla="*/ 1588890 w 1700347"/>
                    <a:gd name="connsiteY2" fmla="*/ 418343 h 1807525"/>
                    <a:gd name="connsiteX3" fmla="*/ 1576572 w 1700347"/>
                    <a:gd name="connsiteY3" fmla="*/ 707186 h 1807525"/>
                    <a:gd name="connsiteX4" fmla="*/ 1181848 w 1700347"/>
                    <a:gd name="connsiteY4" fmla="*/ 693263 h 1807525"/>
                    <a:gd name="connsiteX5" fmla="*/ 800600 w 1700347"/>
                    <a:gd name="connsiteY5" fmla="*/ 860299 h 1807525"/>
                    <a:gd name="connsiteX6" fmla="*/ 1024900 w 1700347"/>
                    <a:gd name="connsiteY6" fmla="*/ 1212025 h 1807525"/>
                    <a:gd name="connsiteX7" fmla="*/ 918784 w 1700347"/>
                    <a:gd name="connsiteY7" fmla="*/ 1708513 h 1807525"/>
                    <a:gd name="connsiteX8" fmla="*/ 657312 w 1700347"/>
                    <a:gd name="connsiteY8" fmla="*/ 1641086 h 1807525"/>
                    <a:gd name="connsiteX9" fmla="*/ 736728 w 1700347"/>
                    <a:gd name="connsiteY9" fmla="*/ 1282863 h 1807525"/>
                    <a:gd name="connsiteX10" fmla="*/ 565123 w 1700347"/>
                    <a:gd name="connsiteY10" fmla="*/ 985636 h 1807525"/>
                    <a:gd name="connsiteX11" fmla="*/ 93229 w 1700347"/>
                    <a:gd name="connsiteY11" fmla="*/ 854707 h 1807525"/>
                    <a:gd name="connsiteX12" fmla="*/ 0 w 1700347"/>
                    <a:gd name="connsiteY12" fmla="*/ 147776 h 1807525"/>
                    <a:gd name="connsiteX13" fmla="*/ 363520 w 1700347"/>
                    <a:gd name="connsiteY13" fmla="*/ 97125 h 1807525"/>
                    <a:gd name="connsiteX14" fmla="*/ 549647 w 1700347"/>
                    <a:gd name="connsiteY14" fmla="*/ 155970 h 1807525"/>
                    <a:gd name="connsiteX15" fmla="*/ 399289 w 1700347"/>
                    <a:gd name="connsiteY15" fmla="*/ 532930 h 1807525"/>
                    <a:gd name="connsiteX16" fmla="*/ 674700 w 1700347"/>
                    <a:gd name="connsiteY16" fmla="*/ 613324 h 1807525"/>
                    <a:gd name="connsiteX0" fmla="*/ 581471 w 1607118"/>
                    <a:gd name="connsiteY0" fmla="*/ 613324 h 1807525"/>
                    <a:gd name="connsiteX1" fmla="*/ 1051266 w 1607118"/>
                    <a:gd name="connsiteY1" fmla="*/ 414062 h 1807525"/>
                    <a:gd name="connsiteX2" fmla="*/ 1495661 w 1607118"/>
                    <a:gd name="connsiteY2" fmla="*/ 418343 h 1807525"/>
                    <a:gd name="connsiteX3" fmla="*/ 1483343 w 1607118"/>
                    <a:gd name="connsiteY3" fmla="*/ 707186 h 1807525"/>
                    <a:gd name="connsiteX4" fmla="*/ 1088619 w 1607118"/>
                    <a:gd name="connsiteY4" fmla="*/ 693263 h 1807525"/>
                    <a:gd name="connsiteX5" fmla="*/ 707371 w 1607118"/>
                    <a:gd name="connsiteY5" fmla="*/ 860299 h 1807525"/>
                    <a:gd name="connsiteX6" fmla="*/ 931671 w 1607118"/>
                    <a:gd name="connsiteY6" fmla="*/ 1212025 h 1807525"/>
                    <a:gd name="connsiteX7" fmla="*/ 825555 w 1607118"/>
                    <a:gd name="connsiteY7" fmla="*/ 1708513 h 1807525"/>
                    <a:gd name="connsiteX8" fmla="*/ 564083 w 1607118"/>
                    <a:gd name="connsiteY8" fmla="*/ 1641086 h 1807525"/>
                    <a:gd name="connsiteX9" fmla="*/ 643499 w 1607118"/>
                    <a:gd name="connsiteY9" fmla="*/ 1282863 h 1807525"/>
                    <a:gd name="connsiteX10" fmla="*/ 471894 w 1607118"/>
                    <a:gd name="connsiteY10" fmla="*/ 985636 h 1807525"/>
                    <a:gd name="connsiteX11" fmla="*/ 0 w 1607118"/>
                    <a:gd name="connsiteY11" fmla="*/ 854707 h 1807525"/>
                    <a:gd name="connsiteX12" fmla="*/ 184608 w 1607118"/>
                    <a:gd name="connsiteY12" fmla="*/ 316439 h 1807525"/>
                    <a:gd name="connsiteX13" fmla="*/ 270291 w 1607118"/>
                    <a:gd name="connsiteY13" fmla="*/ 97125 h 1807525"/>
                    <a:gd name="connsiteX14" fmla="*/ 456418 w 1607118"/>
                    <a:gd name="connsiteY14" fmla="*/ 155970 h 1807525"/>
                    <a:gd name="connsiteX15" fmla="*/ 306060 w 1607118"/>
                    <a:gd name="connsiteY15" fmla="*/ 532930 h 1807525"/>
                    <a:gd name="connsiteX16" fmla="*/ 581471 w 1607118"/>
                    <a:gd name="connsiteY16" fmla="*/ 613324 h 1807525"/>
                    <a:gd name="connsiteX0" fmla="*/ 581471 w 1607118"/>
                    <a:gd name="connsiteY0" fmla="*/ 619022 h 1813223"/>
                    <a:gd name="connsiteX1" fmla="*/ 1051266 w 1607118"/>
                    <a:gd name="connsiteY1" fmla="*/ 419760 h 1813223"/>
                    <a:gd name="connsiteX2" fmla="*/ 1495661 w 1607118"/>
                    <a:gd name="connsiteY2" fmla="*/ 424041 h 1813223"/>
                    <a:gd name="connsiteX3" fmla="*/ 1483343 w 1607118"/>
                    <a:gd name="connsiteY3" fmla="*/ 712884 h 1813223"/>
                    <a:gd name="connsiteX4" fmla="*/ 1088619 w 1607118"/>
                    <a:gd name="connsiteY4" fmla="*/ 698961 h 1813223"/>
                    <a:gd name="connsiteX5" fmla="*/ 707371 w 1607118"/>
                    <a:gd name="connsiteY5" fmla="*/ 865997 h 1813223"/>
                    <a:gd name="connsiteX6" fmla="*/ 931671 w 1607118"/>
                    <a:gd name="connsiteY6" fmla="*/ 1217723 h 1813223"/>
                    <a:gd name="connsiteX7" fmla="*/ 825555 w 1607118"/>
                    <a:gd name="connsiteY7" fmla="*/ 1714211 h 1813223"/>
                    <a:gd name="connsiteX8" fmla="*/ 564083 w 1607118"/>
                    <a:gd name="connsiteY8" fmla="*/ 1646784 h 1813223"/>
                    <a:gd name="connsiteX9" fmla="*/ 643499 w 1607118"/>
                    <a:gd name="connsiteY9" fmla="*/ 1288561 h 1813223"/>
                    <a:gd name="connsiteX10" fmla="*/ 471894 w 1607118"/>
                    <a:gd name="connsiteY10" fmla="*/ 991334 h 1813223"/>
                    <a:gd name="connsiteX11" fmla="*/ 0 w 1607118"/>
                    <a:gd name="connsiteY11" fmla="*/ 860405 h 1813223"/>
                    <a:gd name="connsiteX12" fmla="*/ 184608 w 1607118"/>
                    <a:gd name="connsiteY12" fmla="*/ 322137 h 1813223"/>
                    <a:gd name="connsiteX13" fmla="*/ 270291 w 1607118"/>
                    <a:gd name="connsiteY13" fmla="*/ 102823 h 1813223"/>
                    <a:gd name="connsiteX14" fmla="*/ 456418 w 1607118"/>
                    <a:gd name="connsiteY14" fmla="*/ 161668 h 1813223"/>
                    <a:gd name="connsiteX15" fmla="*/ 306060 w 1607118"/>
                    <a:gd name="connsiteY15" fmla="*/ 538628 h 1813223"/>
                    <a:gd name="connsiteX16" fmla="*/ 581471 w 1607118"/>
                    <a:gd name="connsiteY16" fmla="*/ 619022 h 1813223"/>
                    <a:gd name="connsiteX0" fmla="*/ 581471 w 1607118"/>
                    <a:gd name="connsiteY0" fmla="*/ 619022 h 1813223"/>
                    <a:gd name="connsiteX1" fmla="*/ 1051266 w 1607118"/>
                    <a:gd name="connsiteY1" fmla="*/ 419760 h 1813223"/>
                    <a:gd name="connsiteX2" fmla="*/ 1495661 w 1607118"/>
                    <a:gd name="connsiteY2" fmla="*/ 424041 h 1813223"/>
                    <a:gd name="connsiteX3" fmla="*/ 1483343 w 1607118"/>
                    <a:gd name="connsiteY3" fmla="*/ 712884 h 1813223"/>
                    <a:gd name="connsiteX4" fmla="*/ 1088619 w 1607118"/>
                    <a:gd name="connsiteY4" fmla="*/ 698961 h 1813223"/>
                    <a:gd name="connsiteX5" fmla="*/ 707371 w 1607118"/>
                    <a:gd name="connsiteY5" fmla="*/ 865997 h 1813223"/>
                    <a:gd name="connsiteX6" fmla="*/ 931671 w 1607118"/>
                    <a:gd name="connsiteY6" fmla="*/ 1217723 h 1813223"/>
                    <a:gd name="connsiteX7" fmla="*/ 825555 w 1607118"/>
                    <a:gd name="connsiteY7" fmla="*/ 1714211 h 1813223"/>
                    <a:gd name="connsiteX8" fmla="*/ 564083 w 1607118"/>
                    <a:gd name="connsiteY8" fmla="*/ 1646784 h 1813223"/>
                    <a:gd name="connsiteX9" fmla="*/ 643499 w 1607118"/>
                    <a:gd name="connsiteY9" fmla="*/ 1288561 h 1813223"/>
                    <a:gd name="connsiteX10" fmla="*/ 471894 w 1607118"/>
                    <a:gd name="connsiteY10" fmla="*/ 991334 h 1813223"/>
                    <a:gd name="connsiteX11" fmla="*/ 0 w 1607118"/>
                    <a:gd name="connsiteY11" fmla="*/ 860405 h 1813223"/>
                    <a:gd name="connsiteX12" fmla="*/ 84862 w 1607118"/>
                    <a:gd name="connsiteY12" fmla="*/ 627412 h 1813223"/>
                    <a:gd name="connsiteX13" fmla="*/ 184608 w 1607118"/>
                    <a:gd name="connsiteY13" fmla="*/ 322137 h 1813223"/>
                    <a:gd name="connsiteX14" fmla="*/ 270291 w 1607118"/>
                    <a:gd name="connsiteY14" fmla="*/ 102823 h 1813223"/>
                    <a:gd name="connsiteX15" fmla="*/ 456418 w 1607118"/>
                    <a:gd name="connsiteY15" fmla="*/ 161668 h 1813223"/>
                    <a:gd name="connsiteX16" fmla="*/ 306060 w 1607118"/>
                    <a:gd name="connsiteY16" fmla="*/ 538628 h 1813223"/>
                    <a:gd name="connsiteX17" fmla="*/ 581471 w 1607118"/>
                    <a:gd name="connsiteY17" fmla="*/ 619022 h 1813223"/>
                    <a:gd name="connsiteX0" fmla="*/ 674503 w 1700150"/>
                    <a:gd name="connsiteY0" fmla="*/ 619022 h 1813223"/>
                    <a:gd name="connsiteX1" fmla="*/ 1144298 w 1700150"/>
                    <a:gd name="connsiteY1" fmla="*/ 419760 h 1813223"/>
                    <a:gd name="connsiteX2" fmla="*/ 1588693 w 1700150"/>
                    <a:gd name="connsiteY2" fmla="*/ 424041 h 1813223"/>
                    <a:gd name="connsiteX3" fmla="*/ 1576375 w 1700150"/>
                    <a:gd name="connsiteY3" fmla="*/ 712884 h 1813223"/>
                    <a:gd name="connsiteX4" fmla="*/ 1181651 w 1700150"/>
                    <a:gd name="connsiteY4" fmla="*/ 698961 h 1813223"/>
                    <a:gd name="connsiteX5" fmla="*/ 800403 w 1700150"/>
                    <a:gd name="connsiteY5" fmla="*/ 865997 h 1813223"/>
                    <a:gd name="connsiteX6" fmla="*/ 1024703 w 1700150"/>
                    <a:gd name="connsiteY6" fmla="*/ 1217723 h 1813223"/>
                    <a:gd name="connsiteX7" fmla="*/ 918587 w 1700150"/>
                    <a:gd name="connsiteY7" fmla="*/ 1714211 h 1813223"/>
                    <a:gd name="connsiteX8" fmla="*/ 657115 w 1700150"/>
                    <a:gd name="connsiteY8" fmla="*/ 1646784 h 1813223"/>
                    <a:gd name="connsiteX9" fmla="*/ 736531 w 1700150"/>
                    <a:gd name="connsiteY9" fmla="*/ 1288561 h 1813223"/>
                    <a:gd name="connsiteX10" fmla="*/ 564926 w 1700150"/>
                    <a:gd name="connsiteY10" fmla="*/ 991334 h 1813223"/>
                    <a:gd name="connsiteX11" fmla="*/ 93032 w 1700150"/>
                    <a:gd name="connsiteY11" fmla="*/ 860405 h 1813223"/>
                    <a:gd name="connsiteX12" fmla="*/ 0 w 1700150"/>
                    <a:gd name="connsiteY12" fmla="*/ 454122 h 1813223"/>
                    <a:gd name="connsiteX13" fmla="*/ 277640 w 1700150"/>
                    <a:gd name="connsiteY13" fmla="*/ 322137 h 1813223"/>
                    <a:gd name="connsiteX14" fmla="*/ 363323 w 1700150"/>
                    <a:gd name="connsiteY14" fmla="*/ 102823 h 1813223"/>
                    <a:gd name="connsiteX15" fmla="*/ 549450 w 1700150"/>
                    <a:gd name="connsiteY15" fmla="*/ 161668 h 1813223"/>
                    <a:gd name="connsiteX16" fmla="*/ 399092 w 1700150"/>
                    <a:gd name="connsiteY16" fmla="*/ 538628 h 1813223"/>
                    <a:gd name="connsiteX17" fmla="*/ 674503 w 1700150"/>
                    <a:gd name="connsiteY17" fmla="*/ 619022 h 1813223"/>
                    <a:gd name="connsiteX0" fmla="*/ 674503 w 1700150"/>
                    <a:gd name="connsiteY0" fmla="*/ 619022 h 1813223"/>
                    <a:gd name="connsiteX1" fmla="*/ 1144298 w 1700150"/>
                    <a:gd name="connsiteY1" fmla="*/ 419760 h 1813223"/>
                    <a:gd name="connsiteX2" fmla="*/ 1588693 w 1700150"/>
                    <a:gd name="connsiteY2" fmla="*/ 424041 h 1813223"/>
                    <a:gd name="connsiteX3" fmla="*/ 1576375 w 1700150"/>
                    <a:gd name="connsiteY3" fmla="*/ 712884 h 1813223"/>
                    <a:gd name="connsiteX4" fmla="*/ 1181651 w 1700150"/>
                    <a:gd name="connsiteY4" fmla="*/ 698961 h 1813223"/>
                    <a:gd name="connsiteX5" fmla="*/ 800403 w 1700150"/>
                    <a:gd name="connsiteY5" fmla="*/ 865997 h 1813223"/>
                    <a:gd name="connsiteX6" fmla="*/ 1024703 w 1700150"/>
                    <a:gd name="connsiteY6" fmla="*/ 1217723 h 1813223"/>
                    <a:gd name="connsiteX7" fmla="*/ 918587 w 1700150"/>
                    <a:gd name="connsiteY7" fmla="*/ 1714211 h 1813223"/>
                    <a:gd name="connsiteX8" fmla="*/ 657115 w 1700150"/>
                    <a:gd name="connsiteY8" fmla="*/ 1646784 h 1813223"/>
                    <a:gd name="connsiteX9" fmla="*/ 736531 w 1700150"/>
                    <a:gd name="connsiteY9" fmla="*/ 1288561 h 1813223"/>
                    <a:gd name="connsiteX10" fmla="*/ 564926 w 1700150"/>
                    <a:gd name="connsiteY10" fmla="*/ 991334 h 1813223"/>
                    <a:gd name="connsiteX11" fmla="*/ 93032 w 1700150"/>
                    <a:gd name="connsiteY11" fmla="*/ 860405 h 1813223"/>
                    <a:gd name="connsiteX12" fmla="*/ 62768 w 1700150"/>
                    <a:gd name="connsiteY12" fmla="*/ 722187 h 1813223"/>
                    <a:gd name="connsiteX13" fmla="*/ 0 w 1700150"/>
                    <a:gd name="connsiteY13" fmla="*/ 454122 h 1813223"/>
                    <a:gd name="connsiteX14" fmla="*/ 277640 w 1700150"/>
                    <a:gd name="connsiteY14" fmla="*/ 322137 h 1813223"/>
                    <a:gd name="connsiteX15" fmla="*/ 363323 w 1700150"/>
                    <a:gd name="connsiteY15" fmla="*/ 102823 h 1813223"/>
                    <a:gd name="connsiteX16" fmla="*/ 549450 w 1700150"/>
                    <a:gd name="connsiteY16" fmla="*/ 161668 h 1813223"/>
                    <a:gd name="connsiteX17" fmla="*/ 399092 w 1700150"/>
                    <a:gd name="connsiteY17" fmla="*/ 538628 h 1813223"/>
                    <a:gd name="connsiteX18" fmla="*/ 674503 w 1700150"/>
                    <a:gd name="connsiteY18" fmla="*/ 619022 h 1813223"/>
                    <a:gd name="connsiteX0" fmla="*/ 674503 w 1700150"/>
                    <a:gd name="connsiteY0" fmla="*/ 619022 h 1813223"/>
                    <a:gd name="connsiteX1" fmla="*/ 1144298 w 1700150"/>
                    <a:gd name="connsiteY1" fmla="*/ 419760 h 1813223"/>
                    <a:gd name="connsiteX2" fmla="*/ 1588693 w 1700150"/>
                    <a:gd name="connsiteY2" fmla="*/ 424041 h 1813223"/>
                    <a:gd name="connsiteX3" fmla="*/ 1576375 w 1700150"/>
                    <a:gd name="connsiteY3" fmla="*/ 712884 h 1813223"/>
                    <a:gd name="connsiteX4" fmla="*/ 1181651 w 1700150"/>
                    <a:gd name="connsiteY4" fmla="*/ 698961 h 1813223"/>
                    <a:gd name="connsiteX5" fmla="*/ 800403 w 1700150"/>
                    <a:gd name="connsiteY5" fmla="*/ 865997 h 1813223"/>
                    <a:gd name="connsiteX6" fmla="*/ 1024703 w 1700150"/>
                    <a:gd name="connsiteY6" fmla="*/ 1217723 h 1813223"/>
                    <a:gd name="connsiteX7" fmla="*/ 918587 w 1700150"/>
                    <a:gd name="connsiteY7" fmla="*/ 1714211 h 1813223"/>
                    <a:gd name="connsiteX8" fmla="*/ 657115 w 1700150"/>
                    <a:gd name="connsiteY8" fmla="*/ 1646784 h 1813223"/>
                    <a:gd name="connsiteX9" fmla="*/ 736531 w 1700150"/>
                    <a:gd name="connsiteY9" fmla="*/ 1288561 h 1813223"/>
                    <a:gd name="connsiteX10" fmla="*/ 564926 w 1700150"/>
                    <a:gd name="connsiteY10" fmla="*/ 991334 h 1813223"/>
                    <a:gd name="connsiteX11" fmla="*/ 93032 w 1700150"/>
                    <a:gd name="connsiteY11" fmla="*/ 860405 h 1813223"/>
                    <a:gd name="connsiteX12" fmla="*/ 110736 w 1700150"/>
                    <a:gd name="connsiteY12" fmla="*/ 995258 h 1813223"/>
                    <a:gd name="connsiteX13" fmla="*/ 0 w 1700150"/>
                    <a:gd name="connsiteY13" fmla="*/ 454122 h 1813223"/>
                    <a:gd name="connsiteX14" fmla="*/ 277640 w 1700150"/>
                    <a:gd name="connsiteY14" fmla="*/ 322137 h 1813223"/>
                    <a:gd name="connsiteX15" fmla="*/ 363323 w 1700150"/>
                    <a:gd name="connsiteY15" fmla="*/ 102823 h 1813223"/>
                    <a:gd name="connsiteX16" fmla="*/ 549450 w 1700150"/>
                    <a:gd name="connsiteY16" fmla="*/ 161668 h 1813223"/>
                    <a:gd name="connsiteX17" fmla="*/ 399092 w 1700150"/>
                    <a:gd name="connsiteY17" fmla="*/ 538628 h 1813223"/>
                    <a:gd name="connsiteX18" fmla="*/ 674503 w 1700150"/>
                    <a:gd name="connsiteY18" fmla="*/ 619022 h 1813223"/>
                    <a:gd name="connsiteX0" fmla="*/ 674503 w 1700150"/>
                    <a:gd name="connsiteY0" fmla="*/ 619022 h 1813223"/>
                    <a:gd name="connsiteX1" fmla="*/ 1144298 w 1700150"/>
                    <a:gd name="connsiteY1" fmla="*/ 419760 h 1813223"/>
                    <a:gd name="connsiteX2" fmla="*/ 1588693 w 1700150"/>
                    <a:gd name="connsiteY2" fmla="*/ 424041 h 1813223"/>
                    <a:gd name="connsiteX3" fmla="*/ 1576375 w 1700150"/>
                    <a:gd name="connsiteY3" fmla="*/ 712884 h 1813223"/>
                    <a:gd name="connsiteX4" fmla="*/ 1181651 w 1700150"/>
                    <a:gd name="connsiteY4" fmla="*/ 698961 h 1813223"/>
                    <a:gd name="connsiteX5" fmla="*/ 800403 w 1700150"/>
                    <a:gd name="connsiteY5" fmla="*/ 865997 h 1813223"/>
                    <a:gd name="connsiteX6" fmla="*/ 1024703 w 1700150"/>
                    <a:gd name="connsiteY6" fmla="*/ 1217723 h 1813223"/>
                    <a:gd name="connsiteX7" fmla="*/ 918587 w 1700150"/>
                    <a:gd name="connsiteY7" fmla="*/ 1714211 h 1813223"/>
                    <a:gd name="connsiteX8" fmla="*/ 657115 w 1700150"/>
                    <a:gd name="connsiteY8" fmla="*/ 1646784 h 1813223"/>
                    <a:gd name="connsiteX9" fmla="*/ 736531 w 1700150"/>
                    <a:gd name="connsiteY9" fmla="*/ 1288561 h 1813223"/>
                    <a:gd name="connsiteX10" fmla="*/ 564926 w 1700150"/>
                    <a:gd name="connsiteY10" fmla="*/ 991334 h 1813223"/>
                    <a:gd name="connsiteX11" fmla="*/ 93032 w 1700150"/>
                    <a:gd name="connsiteY11" fmla="*/ 860405 h 1813223"/>
                    <a:gd name="connsiteX12" fmla="*/ 110736 w 1700150"/>
                    <a:gd name="connsiteY12" fmla="*/ 995258 h 1813223"/>
                    <a:gd name="connsiteX13" fmla="*/ 56038 w 1700150"/>
                    <a:gd name="connsiteY13" fmla="*/ 747303 h 1813223"/>
                    <a:gd name="connsiteX14" fmla="*/ 0 w 1700150"/>
                    <a:gd name="connsiteY14" fmla="*/ 454122 h 1813223"/>
                    <a:gd name="connsiteX15" fmla="*/ 277640 w 1700150"/>
                    <a:gd name="connsiteY15" fmla="*/ 322137 h 1813223"/>
                    <a:gd name="connsiteX16" fmla="*/ 363323 w 1700150"/>
                    <a:gd name="connsiteY16" fmla="*/ 102823 h 1813223"/>
                    <a:gd name="connsiteX17" fmla="*/ 549450 w 1700150"/>
                    <a:gd name="connsiteY17" fmla="*/ 161668 h 1813223"/>
                    <a:gd name="connsiteX18" fmla="*/ 399092 w 1700150"/>
                    <a:gd name="connsiteY18" fmla="*/ 538628 h 1813223"/>
                    <a:gd name="connsiteX19" fmla="*/ 674503 w 1700150"/>
                    <a:gd name="connsiteY19" fmla="*/ 619022 h 1813223"/>
                    <a:gd name="connsiteX0" fmla="*/ 750495 w 1776142"/>
                    <a:gd name="connsiteY0" fmla="*/ 619022 h 1813223"/>
                    <a:gd name="connsiteX1" fmla="*/ 1220290 w 1776142"/>
                    <a:gd name="connsiteY1" fmla="*/ 419760 h 1813223"/>
                    <a:gd name="connsiteX2" fmla="*/ 1664685 w 1776142"/>
                    <a:gd name="connsiteY2" fmla="*/ 424041 h 1813223"/>
                    <a:gd name="connsiteX3" fmla="*/ 1652367 w 1776142"/>
                    <a:gd name="connsiteY3" fmla="*/ 712884 h 1813223"/>
                    <a:gd name="connsiteX4" fmla="*/ 1257643 w 1776142"/>
                    <a:gd name="connsiteY4" fmla="*/ 698961 h 1813223"/>
                    <a:gd name="connsiteX5" fmla="*/ 876395 w 1776142"/>
                    <a:gd name="connsiteY5" fmla="*/ 865997 h 1813223"/>
                    <a:gd name="connsiteX6" fmla="*/ 1100695 w 1776142"/>
                    <a:gd name="connsiteY6" fmla="*/ 1217723 h 1813223"/>
                    <a:gd name="connsiteX7" fmla="*/ 994579 w 1776142"/>
                    <a:gd name="connsiteY7" fmla="*/ 1714211 h 1813223"/>
                    <a:gd name="connsiteX8" fmla="*/ 733107 w 1776142"/>
                    <a:gd name="connsiteY8" fmla="*/ 1646784 h 1813223"/>
                    <a:gd name="connsiteX9" fmla="*/ 812523 w 1776142"/>
                    <a:gd name="connsiteY9" fmla="*/ 1288561 h 1813223"/>
                    <a:gd name="connsiteX10" fmla="*/ 640918 w 1776142"/>
                    <a:gd name="connsiteY10" fmla="*/ 991334 h 1813223"/>
                    <a:gd name="connsiteX11" fmla="*/ 169024 w 1776142"/>
                    <a:gd name="connsiteY11" fmla="*/ 860405 h 1813223"/>
                    <a:gd name="connsiteX12" fmla="*/ 186728 w 1776142"/>
                    <a:gd name="connsiteY12" fmla="*/ 995258 h 1813223"/>
                    <a:gd name="connsiteX13" fmla="*/ 0 w 1776142"/>
                    <a:gd name="connsiteY13" fmla="*/ 972145 h 1813223"/>
                    <a:gd name="connsiteX14" fmla="*/ 75992 w 1776142"/>
                    <a:gd name="connsiteY14" fmla="*/ 454122 h 1813223"/>
                    <a:gd name="connsiteX15" fmla="*/ 353632 w 1776142"/>
                    <a:gd name="connsiteY15" fmla="*/ 322137 h 1813223"/>
                    <a:gd name="connsiteX16" fmla="*/ 439315 w 1776142"/>
                    <a:gd name="connsiteY16" fmla="*/ 102823 h 1813223"/>
                    <a:gd name="connsiteX17" fmla="*/ 625442 w 1776142"/>
                    <a:gd name="connsiteY17" fmla="*/ 161668 h 1813223"/>
                    <a:gd name="connsiteX18" fmla="*/ 475084 w 1776142"/>
                    <a:gd name="connsiteY18" fmla="*/ 538628 h 1813223"/>
                    <a:gd name="connsiteX19" fmla="*/ 750495 w 1776142"/>
                    <a:gd name="connsiteY19" fmla="*/ 619022 h 1813223"/>
                    <a:gd name="connsiteX0" fmla="*/ 770728 w 1796375"/>
                    <a:gd name="connsiteY0" fmla="*/ 619022 h 1813223"/>
                    <a:gd name="connsiteX1" fmla="*/ 1240523 w 1796375"/>
                    <a:gd name="connsiteY1" fmla="*/ 419760 h 1813223"/>
                    <a:gd name="connsiteX2" fmla="*/ 1684918 w 1796375"/>
                    <a:gd name="connsiteY2" fmla="*/ 424041 h 1813223"/>
                    <a:gd name="connsiteX3" fmla="*/ 1672600 w 1796375"/>
                    <a:gd name="connsiteY3" fmla="*/ 712884 h 1813223"/>
                    <a:gd name="connsiteX4" fmla="*/ 1277876 w 1796375"/>
                    <a:gd name="connsiteY4" fmla="*/ 698961 h 1813223"/>
                    <a:gd name="connsiteX5" fmla="*/ 896628 w 1796375"/>
                    <a:gd name="connsiteY5" fmla="*/ 865997 h 1813223"/>
                    <a:gd name="connsiteX6" fmla="*/ 1120928 w 1796375"/>
                    <a:gd name="connsiteY6" fmla="*/ 1217723 h 1813223"/>
                    <a:gd name="connsiteX7" fmla="*/ 1014812 w 1796375"/>
                    <a:gd name="connsiteY7" fmla="*/ 1714211 h 1813223"/>
                    <a:gd name="connsiteX8" fmla="*/ 753340 w 1796375"/>
                    <a:gd name="connsiteY8" fmla="*/ 1646784 h 1813223"/>
                    <a:gd name="connsiteX9" fmla="*/ 832756 w 1796375"/>
                    <a:gd name="connsiteY9" fmla="*/ 1288561 h 1813223"/>
                    <a:gd name="connsiteX10" fmla="*/ 661151 w 1796375"/>
                    <a:gd name="connsiteY10" fmla="*/ 991334 h 1813223"/>
                    <a:gd name="connsiteX11" fmla="*/ 189257 w 1796375"/>
                    <a:gd name="connsiteY11" fmla="*/ 860405 h 1813223"/>
                    <a:gd name="connsiteX12" fmla="*/ 206961 w 1796375"/>
                    <a:gd name="connsiteY12" fmla="*/ 995258 h 1813223"/>
                    <a:gd name="connsiteX13" fmla="*/ 20233 w 1796375"/>
                    <a:gd name="connsiteY13" fmla="*/ 972145 h 1813223"/>
                    <a:gd name="connsiteX14" fmla="*/ 96225 w 1796375"/>
                    <a:gd name="connsiteY14" fmla="*/ 454122 h 1813223"/>
                    <a:gd name="connsiteX15" fmla="*/ 373865 w 1796375"/>
                    <a:gd name="connsiteY15" fmla="*/ 322137 h 1813223"/>
                    <a:gd name="connsiteX16" fmla="*/ 459548 w 1796375"/>
                    <a:gd name="connsiteY16" fmla="*/ 102823 h 1813223"/>
                    <a:gd name="connsiteX17" fmla="*/ 645675 w 1796375"/>
                    <a:gd name="connsiteY17" fmla="*/ 161668 h 1813223"/>
                    <a:gd name="connsiteX18" fmla="*/ 495317 w 1796375"/>
                    <a:gd name="connsiteY18" fmla="*/ 538628 h 1813223"/>
                    <a:gd name="connsiteX19" fmla="*/ 770728 w 1796375"/>
                    <a:gd name="connsiteY19" fmla="*/ 619022 h 1813223"/>
                    <a:gd name="connsiteX0" fmla="*/ 797837 w 1823484"/>
                    <a:gd name="connsiteY0" fmla="*/ 619022 h 1813223"/>
                    <a:gd name="connsiteX1" fmla="*/ 1267632 w 1823484"/>
                    <a:gd name="connsiteY1" fmla="*/ 419760 h 1813223"/>
                    <a:gd name="connsiteX2" fmla="*/ 1712027 w 1823484"/>
                    <a:gd name="connsiteY2" fmla="*/ 424041 h 1813223"/>
                    <a:gd name="connsiteX3" fmla="*/ 1699709 w 1823484"/>
                    <a:gd name="connsiteY3" fmla="*/ 712884 h 1813223"/>
                    <a:gd name="connsiteX4" fmla="*/ 1304985 w 1823484"/>
                    <a:gd name="connsiteY4" fmla="*/ 698961 h 1813223"/>
                    <a:gd name="connsiteX5" fmla="*/ 923737 w 1823484"/>
                    <a:gd name="connsiteY5" fmla="*/ 865997 h 1813223"/>
                    <a:gd name="connsiteX6" fmla="*/ 1148037 w 1823484"/>
                    <a:gd name="connsiteY6" fmla="*/ 1217723 h 1813223"/>
                    <a:gd name="connsiteX7" fmla="*/ 1041921 w 1823484"/>
                    <a:gd name="connsiteY7" fmla="*/ 1714211 h 1813223"/>
                    <a:gd name="connsiteX8" fmla="*/ 780449 w 1823484"/>
                    <a:gd name="connsiteY8" fmla="*/ 1646784 h 1813223"/>
                    <a:gd name="connsiteX9" fmla="*/ 859865 w 1823484"/>
                    <a:gd name="connsiteY9" fmla="*/ 1288561 h 1813223"/>
                    <a:gd name="connsiteX10" fmla="*/ 688260 w 1823484"/>
                    <a:gd name="connsiteY10" fmla="*/ 991334 h 1813223"/>
                    <a:gd name="connsiteX11" fmla="*/ 216366 w 1823484"/>
                    <a:gd name="connsiteY11" fmla="*/ 860405 h 1813223"/>
                    <a:gd name="connsiteX12" fmla="*/ 234070 w 1823484"/>
                    <a:gd name="connsiteY12" fmla="*/ 995258 h 1813223"/>
                    <a:gd name="connsiteX13" fmla="*/ 47342 w 1823484"/>
                    <a:gd name="connsiteY13" fmla="*/ 972145 h 1813223"/>
                    <a:gd name="connsiteX14" fmla="*/ 123334 w 1823484"/>
                    <a:gd name="connsiteY14" fmla="*/ 454122 h 1813223"/>
                    <a:gd name="connsiteX15" fmla="*/ 400974 w 1823484"/>
                    <a:gd name="connsiteY15" fmla="*/ 322137 h 1813223"/>
                    <a:gd name="connsiteX16" fmla="*/ 486657 w 1823484"/>
                    <a:gd name="connsiteY16" fmla="*/ 102823 h 1813223"/>
                    <a:gd name="connsiteX17" fmla="*/ 672784 w 1823484"/>
                    <a:gd name="connsiteY17" fmla="*/ 161668 h 1813223"/>
                    <a:gd name="connsiteX18" fmla="*/ 522426 w 1823484"/>
                    <a:gd name="connsiteY18" fmla="*/ 538628 h 1813223"/>
                    <a:gd name="connsiteX19" fmla="*/ 797837 w 1823484"/>
                    <a:gd name="connsiteY19" fmla="*/ 619022 h 1813223"/>
                    <a:gd name="connsiteX0" fmla="*/ 797837 w 1823484"/>
                    <a:gd name="connsiteY0" fmla="*/ 619022 h 1813223"/>
                    <a:gd name="connsiteX1" fmla="*/ 1267632 w 1823484"/>
                    <a:gd name="connsiteY1" fmla="*/ 419760 h 1813223"/>
                    <a:gd name="connsiteX2" fmla="*/ 1712027 w 1823484"/>
                    <a:gd name="connsiteY2" fmla="*/ 424041 h 1813223"/>
                    <a:gd name="connsiteX3" fmla="*/ 1699709 w 1823484"/>
                    <a:gd name="connsiteY3" fmla="*/ 712884 h 1813223"/>
                    <a:gd name="connsiteX4" fmla="*/ 1304985 w 1823484"/>
                    <a:gd name="connsiteY4" fmla="*/ 698961 h 1813223"/>
                    <a:gd name="connsiteX5" fmla="*/ 923737 w 1823484"/>
                    <a:gd name="connsiteY5" fmla="*/ 865997 h 1813223"/>
                    <a:gd name="connsiteX6" fmla="*/ 1148037 w 1823484"/>
                    <a:gd name="connsiteY6" fmla="*/ 1217723 h 1813223"/>
                    <a:gd name="connsiteX7" fmla="*/ 1041921 w 1823484"/>
                    <a:gd name="connsiteY7" fmla="*/ 1714211 h 1813223"/>
                    <a:gd name="connsiteX8" fmla="*/ 780449 w 1823484"/>
                    <a:gd name="connsiteY8" fmla="*/ 1646784 h 1813223"/>
                    <a:gd name="connsiteX9" fmla="*/ 859865 w 1823484"/>
                    <a:gd name="connsiteY9" fmla="*/ 1288561 h 1813223"/>
                    <a:gd name="connsiteX10" fmla="*/ 688260 w 1823484"/>
                    <a:gd name="connsiteY10" fmla="*/ 991334 h 1813223"/>
                    <a:gd name="connsiteX11" fmla="*/ 216366 w 1823484"/>
                    <a:gd name="connsiteY11" fmla="*/ 860405 h 1813223"/>
                    <a:gd name="connsiteX12" fmla="*/ 234070 w 1823484"/>
                    <a:gd name="connsiteY12" fmla="*/ 995258 h 1813223"/>
                    <a:gd name="connsiteX13" fmla="*/ 134427 w 1823484"/>
                    <a:gd name="connsiteY13" fmla="*/ 982020 h 1813223"/>
                    <a:gd name="connsiteX14" fmla="*/ 47342 w 1823484"/>
                    <a:gd name="connsiteY14" fmla="*/ 972145 h 1813223"/>
                    <a:gd name="connsiteX15" fmla="*/ 123334 w 1823484"/>
                    <a:gd name="connsiteY15" fmla="*/ 454122 h 1813223"/>
                    <a:gd name="connsiteX16" fmla="*/ 400974 w 1823484"/>
                    <a:gd name="connsiteY16" fmla="*/ 322137 h 1813223"/>
                    <a:gd name="connsiteX17" fmla="*/ 486657 w 1823484"/>
                    <a:gd name="connsiteY17" fmla="*/ 102823 h 1813223"/>
                    <a:gd name="connsiteX18" fmla="*/ 672784 w 1823484"/>
                    <a:gd name="connsiteY18" fmla="*/ 161668 h 1813223"/>
                    <a:gd name="connsiteX19" fmla="*/ 522426 w 1823484"/>
                    <a:gd name="connsiteY19" fmla="*/ 538628 h 1813223"/>
                    <a:gd name="connsiteX20" fmla="*/ 797837 w 1823484"/>
                    <a:gd name="connsiteY20" fmla="*/ 619022 h 1813223"/>
                    <a:gd name="connsiteX0" fmla="*/ 797837 w 1823484"/>
                    <a:gd name="connsiteY0" fmla="*/ 619022 h 1813223"/>
                    <a:gd name="connsiteX1" fmla="*/ 1267632 w 1823484"/>
                    <a:gd name="connsiteY1" fmla="*/ 419760 h 1813223"/>
                    <a:gd name="connsiteX2" fmla="*/ 1712027 w 1823484"/>
                    <a:gd name="connsiteY2" fmla="*/ 424041 h 1813223"/>
                    <a:gd name="connsiteX3" fmla="*/ 1699709 w 1823484"/>
                    <a:gd name="connsiteY3" fmla="*/ 712884 h 1813223"/>
                    <a:gd name="connsiteX4" fmla="*/ 1304985 w 1823484"/>
                    <a:gd name="connsiteY4" fmla="*/ 698961 h 1813223"/>
                    <a:gd name="connsiteX5" fmla="*/ 923737 w 1823484"/>
                    <a:gd name="connsiteY5" fmla="*/ 865997 h 1813223"/>
                    <a:gd name="connsiteX6" fmla="*/ 1148037 w 1823484"/>
                    <a:gd name="connsiteY6" fmla="*/ 1217723 h 1813223"/>
                    <a:gd name="connsiteX7" fmla="*/ 1041921 w 1823484"/>
                    <a:gd name="connsiteY7" fmla="*/ 1714211 h 1813223"/>
                    <a:gd name="connsiteX8" fmla="*/ 780449 w 1823484"/>
                    <a:gd name="connsiteY8" fmla="*/ 1646784 h 1813223"/>
                    <a:gd name="connsiteX9" fmla="*/ 859865 w 1823484"/>
                    <a:gd name="connsiteY9" fmla="*/ 1288561 h 1813223"/>
                    <a:gd name="connsiteX10" fmla="*/ 688260 w 1823484"/>
                    <a:gd name="connsiteY10" fmla="*/ 991334 h 1813223"/>
                    <a:gd name="connsiteX11" fmla="*/ 216366 w 1823484"/>
                    <a:gd name="connsiteY11" fmla="*/ 860405 h 1813223"/>
                    <a:gd name="connsiteX12" fmla="*/ 234070 w 1823484"/>
                    <a:gd name="connsiteY12" fmla="*/ 995258 h 1813223"/>
                    <a:gd name="connsiteX13" fmla="*/ 491798 w 1823484"/>
                    <a:gd name="connsiteY13" fmla="*/ 1171994 h 1813223"/>
                    <a:gd name="connsiteX14" fmla="*/ 47342 w 1823484"/>
                    <a:gd name="connsiteY14" fmla="*/ 972145 h 1813223"/>
                    <a:gd name="connsiteX15" fmla="*/ 123334 w 1823484"/>
                    <a:gd name="connsiteY15" fmla="*/ 454122 h 1813223"/>
                    <a:gd name="connsiteX16" fmla="*/ 400974 w 1823484"/>
                    <a:gd name="connsiteY16" fmla="*/ 322137 h 1813223"/>
                    <a:gd name="connsiteX17" fmla="*/ 486657 w 1823484"/>
                    <a:gd name="connsiteY17" fmla="*/ 102823 h 1813223"/>
                    <a:gd name="connsiteX18" fmla="*/ 672784 w 1823484"/>
                    <a:gd name="connsiteY18" fmla="*/ 161668 h 1813223"/>
                    <a:gd name="connsiteX19" fmla="*/ 522426 w 1823484"/>
                    <a:gd name="connsiteY19" fmla="*/ 538628 h 1813223"/>
                    <a:gd name="connsiteX20" fmla="*/ 797837 w 1823484"/>
                    <a:gd name="connsiteY20" fmla="*/ 619022 h 1813223"/>
                    <a:gd name="connsiteX0" fmla="*/ 797837 w 1823484"/>
                    <a:gd name="connsiteY0" fmla="*/ 619022 h 1813223"/>
                    <a:gd name="connsiteX1" fmla="*/ 1267632 w 1823484"/>
                    <a:gd name="connsiteY1" fmla="*/ 419760 h 1813223"/>
                    <a:gd name="connsiteX2" fmla="*/ 1712027 w 1823484"/>
                    <a:gd name="connsiteY2" fmla="*/ 424041 h 1813223"/>
                    <a:gd name="connsiteX3" fmla="*/ 1699709 w 1823484"/>
                    <a:gd name="connsiteY3" fmla="*/ 712884 h 1813223"/>
                    <a:gd name="connsiteX4" fmla="*/ 1304985 w 1823484"/>
                    <a:gd name="connsiteY4" fmla="*/ 698961 h 1813223"/>
                    <a:gd name="connsiteX5" fmla="*/ 923737 w 1823484"/>
                    <a:gd name="connsiteY5" fmla="*/ 865997 h 1813223"/>
                    <a:gd name="connsiteX6" fmla="*/ 1148037 w 1823484"/>
                    <a:gd name="connsiteY6" fmla="*/ 1217723 h 1813223"/>
                    <a:gd name="connsiteX7" fmla="*/ 1041921 w 1823484"/>
                    <a:gd name="connsiteY7" fmla="*/ 1714211 h 1813223"/>
                    <a:gd name="connsiteX8" fmla="*/ 780449 w 1823484"/>
                    <a:gd name="connsiteY8" fmla="*/ 1646784 h 1813223"/>
                    <a:gd name="connsiteX9" fmla="*/ 859865 w 1823484"/>
                    <a:gd name="connsiteY9" fmla="*/ 1288561 h 1813223"/>
                    <a:gd name="connsiteX10" fmla="*/ 688260 w 1823484"/>
                    <a:gd name="connsiteY10" fmla="*/ 991334 h 1813223"/>
                    <a:gd name="connsiteX11" fmla="*/ 216366 w 1823484"/>
                    <a:gd name="connsiteY11" fmla="*/ 860405 h 1813223"/>
                    <a:gd name="connsiteX12" fmla="*/ 234070 w 1823484"/>
                    <a:gd name="connsiteY12" fmla="*/ 995258 h 1813223"/>
                    <a:gd name="connsiteX13" fmla="*/ 491798 w 1823484"/>
                    <a:gd name="connsiteY13" fmla="*/ 1171994 h 1813223"/>
                    <a:gd name="connsiteX14" fmla="*/ 226738 w 1823484"/>
                    <a:gd name="connsiteY14" fmla="*/ 1056106 h 1813223"/>
                    <a:gd name="connsiteX15" fmla="*/ 47342 w 1823484"/>
                    <a:gd name="connsiteY15" fmla="*/ 972145 h 1813223"/>
                    <a:gd name="connsiteX16" fmla="*/ 123334 w 1823484"/>
                    <a:gd name="connsiteY16" fmla="*/ 454122 h 1813223"/>
                    <a:gd name="connsiteX17" fmla="*/ 400974 w 1823484"/>
                    <a:gd name="connsiteY17" fmla="*/ 322137 h 1813223"/>
                    <a:gd name="connsiteX18" fmla="*/ 486657 w 1823484"/>
                    <a:gd name="connsiteY18" fmla="*/ 102823 h 1813223"/>
                    <a:gd name="connsiteX19" fmla="*/ 672784 w 1823484"/>
                    <a:gd name="connsiteY19" fmla="*/ 161668 h 1813223"/>
                    <a:gd name="connsiteX20" fmla="*/ 522426 w 1823484"/>
                    <a:gd name="connsiteY20" fmla="*/ 538628 h 1813223"/>
                    <a:gd name="connsiteX21" fmla="*/ 797837 w 1823484"/>
                    <a:gd name="connsiteY21" fmla="*/ 619022 h 1813223"/>
                    <a:gd name="connsiteX0" fmla="*/ 797837 w 1823484"/>
                    <a:gd name="connsiteY0" fmla="*/ 619022 h 1813223"/>
                    <a:gd name="connsiteX1" fmla="*/ 1267632 w 1823484"/>
                    <a:gd name="connsiteY1" fmla="*/ 419760 h 1813223"/>
                    <a:gd name="connsiteX2" fmla="*/ 1712027 w 1823484"/>
                    <a:gd name="connsiteY2" fmla="*/ 424041 h 1813223"/>
                    <a:gd name="connsiteX3" fmla="*/ 1699709 w 1823484"/>
                    <a:gd name="connsiteY3" fmla="*/ 712884 h 1813223"/>
                    <a:gd name="connsiteX4" fmla="*/ 1304985 w 1823484"/>
                    <a:gd name="connsiteY4" fmla="*/ 698961 h 1813223"/>
                    <a:gd name="connsiteX5" fmla="*/ 923737 w 1823484"/>
                    <a:gd name="connsiteY5" fmla="*/ 865997 h 1813223"/>
                    <a:gd name="connsiteX6" fmla="*/ 1148037 w 1823484"/>
                    <a:gd name="connsiteY6" fmla="*/ 1217723 h 1813223"/>
                    <a:gd name="connsiteX7" fmla="*/ 1041921 w 1823484"/>
                    <a:gd name="connsiteY7" fmla="*/ 1714211 h 1813223"/>
                    <a:gd name="connsiteX8" fmla="*/ 780449 w 1823484"/>
                    <a:gd name="connsiteY8" fmla="*/ 1646784 h 1813223"/>
                    <a:gd name="connsiteX9" fmla="*/ 859865 w 1823484"/>
                    <a:gd name="connsiteY9" fmla="*/ 1288561 h 1813223"/>
                    <a:gd name="connsiteX10" fmla="*/ 688260 w 1823484"/>
                    <a:gd name="connsiteY10" fmla="*/ 991334 h 1813223"/>
                    <a:gd name="connsiteX11" fmla="*/ 216366 w 1823484"/>
                    <a:gd name="connsiteY11" fmla="*/ 860405 h 1813223"/>
                    <a:gd name="connsiteX12" fmla="*/ 234070 w 1823484"/>
                    <a:gd name="connsiteY12" fmla="*/ 995258 h 1813223"/>
                    <a:gd name="connsiteX13" fmla="*/ 491798 w 1823484"/>
                    <a:gd name="connsiteY13" fmla="*/ 1171994 h 1813223"/>
                    <a:gd name="connsiteX14" fmla="*/ 226738 w 1823484"/>
                    <a:gd name="connsiteY14" fmla="*/ 1056106 h 1813223"/>
                    <a:gd name="connsiteX15" fmla="*/ 47342 w 1823484"/>
                    <a:gd name="connsiteY15" fmla="*/ 972145 h 1813223"/>
                    <a:gd name="connsiteX16" fmla="*/ 123334 w 1823484"/>
                    <a:gd name="connsiteY16" fmla="*/ 454122 h 1813223"/>
                    <a:gd name="connsiteX17" fmla="*/ 394195 w 1823484"/>
                    <a:gd name="connsiteY17" fmla="*/ 347438 h 1813223"/>
                    <a:gd name="connsiteX18" fmla="*/ 486657 w 1823484"/>
                    <a:gd name="connsiteY18" fmla="*/ 102823 h 1813223"/>
                    <a:gd name="connsiteX19" fmla="*/ 672784 w 1823484"/>
                    <a:gd name="connsiteY19" fmla="*/ 161668 h 1813223"/>
                    <a:gd name="connsiteX20" fmla="*/ 522426 w 1823484"/>
                    <a:gd name="connsiteY20" fmla="*/ 538628 h 1813223"/>
                    <a:gd name="connsiteX21" fmla="*/ 797837 w 1823484"/>
                    <a:gd name="connsiteY21" fmla="*/ 619022 h 1813223"/>
                    <a:gd name="connsiteX0" fmla="*/ 797837 w 1823484"/>
                    <a:gd name="connsiteY0" fmla="*/ 619022 h 1813223"/>
                    <a:gd name="connsiteX1" fmla="*/ 1267632 w 1823484"/>
                    <a:gd name="connsiteY1" fmla="*/ 419760 h 1813223"/>
                    <a:gd name="connsiteX2" fmla="*/ 1712027 w 1823484"/>
                    <a:gd name="connsiteY2" fmla="*/ 424041 h 1813223"/>
                    <a:gd name="connsiteX3" fmla="*/ 1699709 w 1823484"/>
                    <a:gd name="connsiteY3" fmla="*/ 712884 h 1813223"/>
                    <a:gd name="connsiteX4" fmla="*/ 1304985 w 1823484"/>
                    <a:gd name="connsiteY4" fmla="*/ 698961 h 1813223"/>
                    <a:gd name="connsiteX5" fmla="*/ 923737 w 1823484"/>
                    <a:gd name="connsiteY5" fmla="*/ 865997 h 1813223"/>
                    <a:gd name="connsiteX6" fmla="*/ 1148037 w 1823484"/>
                    <a:gd name="connsiteY6" fmla="*/ 1217723 h 1813223"/>
                    <a:gd name="connsiteX7" fmla="*/ 1041921 w 1823484"/>
                    <a:gd name="connsiteY7" fmla="*/ 1714211 h 1813223"/>
                    <a:gd name="connsiteX8" fmla="*/ 780449 w 1823484"/>
                    <a:gd name="connsiteY8" fmla="*/ 1646784 h 1813223"/>
                    <a:gd name="connsiteX9" fmla="*/ 859865 w 1823484"/>
                    <a:gd name="connsiteY9" fmla="*/ 1288561 h 1813223"/>
                    <a:gd name="connsiteX10" fmla="*/ 688260 w 1823484"/>
                    <a:gd name="connsiteY10" fmla="*/ 991334 h 1813223"/>
                    <a:gd name="connsiteX11" fmla="*/ 216366 w 1823484"/>
                    <a:gd name="connsiteY11" fmla="*/ 860405 h 1813223"/>
                    <a:gd name="connsiteX12" fmla="*/ 234070 w 1823484"/>
                    <a:gd name="connsiteY12" fmla="*/ 995258 h 1813223"/>
                    <a:gd name="connsiteX13" fmla="*/ 491798 w 1823484"/>
                    <a:gd name="connsiteY13" fmla="*/ 1171994 h 1813223"/>
                    <a:gd name="connsiteX14" fmla="*/ 119116 w 1823484"/>
                    <a:gd name="connsiteY14" fmla="*/ 1135740 h 1813223"/>
                    <a:gd name="connsiteX15" fmla="*/ 47342 w 1823484"/>
                    <a:gd name="connsiteY15" fmla="*/ 972145 h 1813223"/>
                    <a:gd name="connsiteX16" fmla="*/ 123334 w 1823484"/>
                    <a:gd name="connsiteY16" fmla="*/ 454122 h 1813223"/>
                    <a:gd name="connsiteX17" fmla="*/ 394195 w 1823484"/>
                    <a:gd name="connsiteY17" fmla="*/ 347438 h 1813223"/>
                    <a:gd name="connsiteX18" fmla="*/ 486657 w 1823484"/>
                    <a:gd name="connsiteY18" fmla="*/ 102823 h 1813223"/>
                    <a:gd name="connsiteX19" fmla="*/ 672784 w 1823484"/>
                    <a:gd name="connsiteY19" fmla="*/ 161668 h 1813223"/>
                    <a:gd name="connsiteX20" fmla="*/ 522426 w 1823484"/>
                    <a:gd name="connsiteY20" fmla="*/ 538628 h 1813223"/>
                    <a:gd name="connsiteX21" fmla="*/ 797837 w 1823484"/>
                    <a:gd name="connsiteY21" fmla="*/ 619022 h 1813223"/>
                    <a:gd name="connsiteX0" fmla="*/ 797837 w 1823484"/>
                    <a:gd name="connsiteY0" fmla="*/ 619022 h 1813223"/>
                    <a:gd name="connsiteX1" fmla="*/ 1267632 w 1823484"/>
                    <a:gd name="connsiteY1" fmla="*/ 419760 h 1813223"/>
                    <a:gd name="connsiteX2" fmla="*/ 1712027 w 1823484"/>
                    <a:gd name="connsiteY2" fmla="*/ 424041 h 1813223"/>
                    <a:gd name="connsiteX3" fmla="*/ 1699709 w 1823484"/>
                    <a:gd name="connsiteY3" fmla="*/ 712884 h 1813223"/>
                    <a:gd name="connsiteX4" fmla="*/ 1304985 w 1823484"/>
                    <a:gd name="connsiteY4" fmla="*/ 698961 h 1813223"/>
                    <a:gd name="connsiteX5" fmla="*/ 923737 w 1823484"/>
                    <a:gd name="connsiteY5" fmla="*/ 865997 h 1813223"/>
                    <a:gd name="connsiteX6" fmla="*/ 1148037 w 1823484"/>
                    <a:gd name="connsiteY6" fmla="*/ 1217723 h 1813223"/>
                    <a:gd name="connsiteX7" fmla="*/ 1041921 w 1823484"/>
                    <a:gd name="connsiteY7" fmla="*/ 1714211 h 1813223"/>
                    <a:gd name="connsiteX8" fmla="*/ 780449 w 1823484"/>
                    <a:gd name="connsiteY8" fmla="*/ 1646784 h 1813223"/>
                    <a:gd name="connsiteX9" fmla="*/ 859865 w 1823484"/>
                    <a:gd name="connsiteY9" fmla="*/ 1288561 h 1813223"/>
                    <a:gd name="connsiteX10" fmla="*/ 688260 w 1823484"/>
                    <a:gd name="connsiteY10" fmla="*/ 991334 h 1813223"/>
                    <a:gd name="connsiteX11" fmla="*/ 216366 w 1823484"/>
                    <a:gd name="connsiteY11" fmla="*/ 860405 h 1813223"/>
                    <a:gd name="connsiteX12" fmla="*/ 234070 w 1823484"/>
                    <a:gd name="connsiteY12" fmla="*/ 995258 h 1813223"/>
                    <a:gd name="connsiteX13" fmla="*/ 491798 w 1823484"/>
                    <a:gd name="connsiteY13" fmla="*/ 1171994 h 1813223"/>
                    <a:gd name="connsiteX14" fmla="*/ 119116 w 1823484"/>
                    <a:gd name="connsiteY14" fmla="*/ 1135740 h 1813223"/>
                    <a:gd name="connsiteX15" fmla="*/ 47342 w 1823484"/>
                    <a:gd name="connsiteY15" fmla="*/ 972145 h 1813223"/>
                    <a:gd name="connsiteX16" fmla="*/ 123334 w 1823484"/>
                    <a:gd name="connsiteY16" fmla="*/ 454122 h 1813223"/>
                    <a:gd name="connsiteX17" fmla="*/ 394195 w 1823484"/>
                    <a:gd name="connsiteY17" fmla="*/ 347438 h 1813223"/>
                    <a:gd name="connsiteX18" fmla="*/ 486657 w 1823484"/>
                    <a:gd name="connsiteY18" fmla="*/ 102823 h 1813223"/>
                    <a:gd name="connsiteX19" fmla="*/ 672784 w 1823484"/>
                    <a:gd name="connsiteY19" fmla="*/ 161668 h 1813223"/>
                    <a:gd name="connsiteX20" fmla="*/ 522426 w 1823484"/>
                    <a:gd name="connsiteY20" fmla="*/ 538628 h 1813223"/>
                    <a:gd name="connsiteX21" fmla="*/ 797837 w 1823484"/>
                    <a:gd name="connsiteY21" fmla="*/ 619022 h 1813223"/>
                    <a:gd name="connsiteX0" fmla="*/ 797837 w 1823484"/>
                    <a:gd name="connsiteY0" fmla="*/ 619022 h 1813223"/>
                    <a:gd name="connsiteX1" fmla="*/ 1267632 w 1823484"/>
                    <a:gd name="connsiteY1" fmla="*/ 419760 h 1813223"/>
                    <a:gd name="connsiteX2" fmla="*/ 1712027 w 1823484"/>
                    <a:gd name="connsiteY2" fmla="*/ 424041 h 1813223"/>
                    <a:gd name="connsiteX3" fmla="*/ 1699709 w 1823484"/>
                    <a:gd name="connsiteY3" fmla="*/ 712884 h 1813223"/>
                    <a:gd name="connsiteX4" fmla="*/ 1304985 w 1823484"/>
                    <a:gd name="connsiteY4" fmla="*/ 698961 h 1813223"/>
                    <a:gd name="connsiteX5" fmla="*/ 923737 w 1823484"/>
                    <a:gd name="connsiteY5" fmla="*/ 865997 h 1813223"/>
                    <a:gd name="connsiteX6" fmla="*/ 1148037 w 1823484"/>
                    <a:gd name="connsiteY6" fmla="*/ 1217723 h 1813223"/>
                    <a:gd name="connsiteX7" fmla="*/ 1041921 w 1823484"/>
                    <a:gd name="connsiteY7" fmla="*/ 1714211 h 1813223"/>
                    <a:gd name="connsiteX8" fmla="*/ 780449 w 1823484"/>
                    <a:gd name="connsiteY8" fmla="*/ 1646784 h 1813223"/>
                    <a:gd name="connsiteX9" fmla="*/ 859865 w 1823484"/>
                    <a:gd name="connsiteY9" fmla="*/ 1288561 h 1813223"/>
                    <a:gd name="connsiteX10" fmla="*/ 688260 w 1823484"/>
                    <a:gd name="connsiteY10" fmla="*/ 991334 h 1813223"/>
                    <a:gd name="connsiteX11" fmla="*/ 216366 w 1823484"/>
                    <a:gd name="connsiteY11" fmla="*/ 860405 h 1813223"/>
                    <a:gd name="connsiteX12" fmla="*/ 234070 w 1823484"/>
                    <a:gd name="connsiteY12" fmla="*/ 995258 h 1813223"/>
                    <a:gd name="connsiteX13" fmla="*/ 491798 w 1823484"/>
                    <a:gd name="connsiteY13" fmla="*/ 1171994 h 1813223"/>
                    <a:gd name="connsiteX14" fmla="*/ 119116 w 1823484"/>
                    <a:gd name="connsiteY14" fmla="*/ 1135740 h 1813223"/>
                    <a:gd name="connsiteX15" fmla="*/ 47342 w 1823484"/>
                    <a:gd name="connsiteY15" fmla="*/ 972145 h 1813223"/>
                    <a:gd name="connsiteX16" fmla="*/ 123334 w 1823484"/>
                    <a:gd name="connsiteY16" fmla="*/ 454122 h 1813223"/>
                    <a:gd name="connsiteX17" fmla="*/ 394195 w 1823484"/>
                    <a:gd name="connsiteY17" fmla="*/ 347438 h 1813223"/>
                    <a:gd name="connsiteX18" fmla="*/ 486657 w 1823484"/>
                    <a:gd name="connsiteY18" fmla="*/ 102823 h 1813223"/>
                    <a:gd name="connsiteX19" fmla="*/ 672784 w 1823484"/>
                    <a:gd name="connsiteY19" fmla="*/ 161668 h 1813223"/>
                    <a:gd name="connsiteX20" fmla="*/ 522426 w 1823484"/>
                    <a:gd name="connsiteY20" fmla="*/ 538628 h 1813223"/>
                    <a:gd name="connsiteX21" fmla="*/ 797837 w 1823484"/>
                    <a:gd name="connsiteY21" fmla="*/ 619022 h 1813223"/>
                    <a:gd name="connsiteX0" fmla="*/ 801726 w 1827373"/>
                    <a:gd name="connsiteY0" fmla="*/ 619022 h 1813223"/>
                    <a:gd name="connsiteX1" fmla="*/ 1271521 w 1827373"/>
                    <a:gd name="connsiteY1" fmla="*/ 419760 h 1813223"/>
                    <a:gd name="connsiteX2" fmla="*/ 1715916 w 1827373"/>
                    <a:gd name="connsiteY2" fmla="*/ 424041 h 1813223"/>
                    <a:gd name="connsiteX3" fmla="*/ 1703598 w 1827373"/>
                    <a:gd name="connsiteY3" fmla="*/ 712884 h 1813223"/>
                    <a:gd name="connsiteX4" fmla="*/ 1308874 w 1827373"/>
                    <a:gd name="connsiteY4" fmla="*/ 698961 h 1813223"/>
                    <a:gd name="connsiteX5" fmla="*/ 927626 w 1827373"/>
                    <a:gd name="connsiteY5" fmla="*/ 865997 h 1813223"/>
                    <a:gd name="connsiteX6" fmla="*/ 1151926 w 1827373"/>
                    <a:gd name="connsiteY6" fmla="*/ 1217723 h 1813223"/>
                    <a:gd name="connsiteX7" fmla="*/ 1045810 w 1827373"/>
                    <a:gd name="connsiteY7" fmla="*/ 1714211 h 1813223"/>
                    <a:gd name="connsiteX8" fmla="*/ 784338 w 1827373"/>
                    <a:gd name="connsiteY8" fmla="*/ 1646784 h 1813223"/>
                    <a:gd name="connsiteX9" fmla="*/ 863754 w 1827373"/>
                    <a:gd name="connsiteY9" fmla="*/ 1288561 h 1813223"/>
                    <a:gd name="connsiteX10" fmla="*/ 692149 w 1827373"/>
                    <a:gd name="connsiteY10" fmla="*/ 991334 h 1813223"/>
                    <a:gd name="connsiteX11" fmla="*/ 220255 w 1827373"/>
                    <a:gd name="connsiteY11" fmla="*/ 860405 h 1813223"/>
                    <a:gd name="connsiteX12" fmla="*/ 237959 w 1827373"/>
                    <a:gd name="connsiteY12" fmla="*/ 995258 h 1813223"/>
                    <a:gd name="connsiteX13" fmla="*/ 495687 w 1827373"/>
                    <a:gd name="connsiteY13" fmla="*/ 1171994 h 1813223"/>
                    <a:gd name="connsiteX14" fmla="*/ 123005 w 1827373"/>
                    <a:gd name="connsiteY14" fmla="*/ 1135740 h 1813223"/>
                    <a:gd name="connsiteX15" fmla="*/ 44947 w 1827373"/>
                    <a:gd name="connsiteY15" fmla="*/ 967996 h 1813223"/>
                    <a:gd name="connsiteX16" fmla="*/ 127223 w 1827373"/>
                    <a:gd name="connsiteY16" fmla="*/ 454122 h 1813223"/>
                    <a:gd name="connsiteX17" fmla="*/ 398084 w 1827373"/>
                    <a:gd name="connsiteY17" fmla="*/ 347438 h 1813223"/>
                    <a:gd name="connsiteX18" fmla="*/ 490546 w 1827373"/>
                    <a:gd name="connsiteY18" fmla="*/ 102823 h 1813223"/>
                    <a:gd name="connsiteX19" fmla="*/ 676673 w 1827373"/>
                    <a:gd name="connsiteY19" fmla="*/ 161668 h 1813223"/>
                    <a:gd name="connsiteX20" fmla="*/ 526315 w 1827373"/>
                    <a:gd name="connsiteY20" fmla="*/ 538628 h 1813223"/>
                    <a:gd name="connsiteX21" fmla="*/ 801726 w 1827373"/>
                    <a:gd name="connsiteY21" fmla="*/ 619022 h 1813223"/>
                    <a:gd name="connsiteX0" fmla="*/ 796226 w 1821873"/>
                    <a:gd name="connsiteY0" fmla="*/ 619022 h 1813223"/>
                    <a:gd name="connsiteX1" fmla="*/ 1266021 w 1821873"/>
                    <a:gd name="connsiteY1" fmla="*/ 419760 h 1813223"/>
                    <a:gd name="connsiteX2" fmla="*/ 1710416 w 1821873"/>
                    <a:gd name="connsiteY2" fmla="*/ 424041 h 1813223"/>
                    <a:gd name="connsiteX3" fmla="*/ 1698098 w 1821873"/>
                    <a:gd name="connsiteY3" fmla="*/ 712884 h 1813223"/>
                    <a:gd name="connsiteX4" fmla="*/ 1303374 w 1821873"/>
                    <a:gd name="connsiteY4" fmla="*/ 698961 h 1813223"/>
                    <a:gd name="connsiteX5" fmla="*/ 922126 w 1821873"/>
                    <a:gd name="connsiteY5" fmla="*/ 865997 h 1813223"/>
                    <a:gd name="connsiteX6" fmla="*/ 1146426 w 1821873"/>
                    <a:gd name="connsiteY6" fmla="*/ 1217723 h 1813223"/>
                    <a:gd name="connsiteX7" fmla="*/ 1040310 w 1821873"/>
                    <a:gd name="connsiteY7" fmla="*/ 1714211 h 1813223"/>
                    <a:gd name="connsiteX8" fmla="*/ 778838 w 1821873"/>
                    <a:gd name="connsiteY8" fmla="*/ 1646784 h 1813223"/>
                    <a:gd name="connsiteX9" fmla="*/ 858254 w 1821873"/>
                    <a:gd name="connsiteY9" fmla="*/ 1288561 h 1813223"/>
                    <a:gd name="connsiteX10" fmla="*/ 686649 w 1821873"/>
                    <a:gd name="connsiteY10" fmla="*/ 991334 h 1813223"/>
                    <a:gd name="connsiteX11" fmla="*/ 214755 w 1821873"/>
                    <a:gd name="connsiteY11" fmla="*/ 860405 h 1813223"/>
                    <a:gd name="connsiteX12" fmla="*/ 232459 w 1821873"/>
                    <a:gd name="connsiteY12" fmla="*/ 995258 h 1813223"/>
                    <a:gd name="connsiteX13" fmla="*/ 490187 w 1821873"/>
                    <a:gd name="connsiteY13" fmla="*/ 1171994 h 1813223"/>
                    <a:gd name="connsiteX14" fmla="*/ 117505 w 1821873"/>
                    <a:gd name="connsiteY14" fmla="*/ 1135740 h 1813223"/>
                    <a:gd name="connsiteX15" fmla="*/ 39447 w 1821873"/>
                    <a:gd name="connsiteY15" fmla="*/ 967996 h 1813223"/>
                    <a:gd name="connsiteX16" fmla="*/ 121723 w 1821873"/>
                    <a:gd name="connsiteY16" fmla="*/ 454122 h 1813223"/>
                    <a:gd name="connsiteX17" fmla="*/ 392584 w 1821873"/>
                    <a:gd name="connsiteY17" fmla="*/ 347438 h 1813223"/>
                    <a:gd name="connsiteX18" fmla="*/ 485046 w 1821873"/>
                    <a:gd name="connsiteY18" fmla="*/ 102823 h 1813223"/>
                    <a:gd name="connsiteX19" fmla="*/ 671173 w 1821873"/>
                    <a:gd name="connsiteY19" fmla="*/ 161668 h 1813223"/>
                    <a:gd name="connsiteX20" fmla="*/ 520815 w 1821873"/>
                    <a:gd name="connsiteY20" fmla="*/ 538628 h 1813223"/>
                    <a:gd name="connsiteX21" fmla="*/ 796226 w 1821873"/>
                    <a:gd name="connsiteY21" fmla="*/ 619022 h 1813223"/>
                    <a:gd name="connsiteX0" fmla="*/ 796226 w 1821873"/>
                    <a:gd name="connsiteY0" fmla="*/ 619022 h 1813223"/>
                    <a:gd name="connsiteX1" fmla="*/ 1266021 w 1821873"/>
                    <a:gd name="connsiteY1" fmla="*/ 419760 h 1813223"/>
                    <a:gd name="connsiteX2" fmla="*/ 1710416 w 1821873"/>
                    <a:gd name="connsiteY2" fmla="*/ 424041 h 1813223"/>
                    <a:gd name="connsiteX3" fmla="*/ 1698098 w 1821873"/>
                    <a:gd name="connsiteY3" fmla="*/ 712884 h 1813223"/>
                    <a:gd name="connsiteX4" fmla="*/ 1303374 w 1821873"/>
                    <a:gd name="connsiteY4" fmla="*/ 698961 h 1813223"/>
                    <a:gd name="connsiteX5" fmla="*/ 922126 w 1821873"/>
                    <a:gd name="connsiteY5" fmla="*/ 865997 h 1813223"/>
                    <a:gd name="connsiteX6" fmla="*/ 1146426 w 1821873"/>
                    <a:gd name="connsiteY6" fmla="*/ 1217723 h 1813223"/>
                    <a:gd name="connsiteX7" fmla="*/ 1040310 w 1821873"/>
                    <a:gd name="connsiteY7" fmla="*/ 1714211 h 1813223"/>
                    <a:gd name="connsiteX8" fmla="*/ 778838 w 1821873"/>
                    <a:gd name="connsiteY8" fmla="*/ 1646784 h 1813223"/>
                    <a:gd name="connsiteX9" fmla="*/ 858254 w 1821873"/>
                    <a:gd name="connsiteY9" fmla="*/ 1288561 h 1813223"/>
                    <a:gd name="connsiteX10" fmla="*/ 686649 w 1821873"/>
                    <a:gd name="connsiteY10" fmla="*/ 991334 h 1813223"/>
                    <a:gd name="connsiteX11" fmla="*/ 214755 w 1821873"/>
                    <a:gd name="connsiteY11" fmla="*/ 860405 h 1813223"/>
                    <a:gd name="connsiteX12" fmla="*/ 232459 w 1821873"/>
                    <a:gd name="connsiteY12" fmla="*/ 995258 h 1813223"/>
                    <a:gd name="connsiteX13" fmla="*/ 490187 w 1821873"/>
                    <a:gd name="connsiteY13" fmla="*/ 1171994 h 1813223"/>
                    <a:gd name="connsiteX14" fmla="*/ 117505 w 1821873"/>
                    <a:gd name="connsiteY14" fmla="*/ 1135740 h 1813223"/>
                    <a:gd name="connsiteX15" fmla="*/ 39447 w 1821873"/>
                    <a:gd name="connsiteY15" fmla="*/ 967996 h 1813223"/>
                    <a:gd name="connsiteX16" fmla="*/ 121723 w 1821873"/>
                    <a:gd name="connsiteY16" fmla="*/ 454122 h 1813223"/>
                    <a:gd name="connsiteX17" fmla="*/ 392584 w 1821873"/>
                    <a:gd name="connsiteY17" fmla="*/ 347438 h 1813223"/>
                    <a:gd name="connsiteX18" fmla="*/ 485046 w 1821873"/>
                    <a:gd name="connsiteY18" fmla="*/ 102823 h 1813223"/>
                    <a:gd name="connsiteX19" fmla="*/ 671173 w 1821873"/>
                    <a:gd name="connsiteY19" fmla="*/ 161668 h 1813223"/>
                    <a:gd name="connsiteX20" fmla="*/ 520815 w 1821873"/>
                    <a:gd name="connsiteY20" fmla="*/ 538628 h 1813223"/>
                    <a:gd name="connsiteX21" fmla="*/ 796226 w 1821873"/>
                    <a:gd name="connsiteY21" fmla="*/ 619022 h 1813223"/>
                    <a:gd name="connsiteX0" fmla="*/ 796226 w 1821873"/>
                    <a:gd name="connsiteY0" fmla="*/ 619022 h 1813223"/>
                    <a:gd name="connsiteX1" fmla="*/ 1266021 w 1821873"/>
                    <a:gd name="connsiteY1" fmla="*/ 419760 h 1813223"/>
                    <a:gd name="connsiteX2" fmla="*/ 1710416 w 1821873"/>
                    <a:gd name="connsiteY2" fmla="*/ 424041 h 1813223"/>
                    <a:gd name="connsiteX3" fmla="*/ 1698098 w 1821873"/>
                    <a:gd name="connsiteY3" fmla="*/ 712884 h 1813223"/>
                    <a:gd name="connsiteX4" fmla="*/ 1303374 w 1821873"/>
                    <a:gd name="connsiteY4" fmla="*/ 698961 h 1813223"/>
                    <a:gd name="connsiteX5" fmla="*/ 922126 w 1821873"/>
                    <a:gd name="connsiteY5" fmla="*/ 865997 h 1813223"/>
                    <a:gd name="connsiteX6" fmla="*/ 1146426 w 1821873"/>
                    <a:gd name="connsiteY6" fmla="*/ 1217723 h 1813223"/>
                    <a:gd name="connsiteX7" fmla="*/ 1040310 w 1821873"/>
                    <a:gd name="connsiteY7" fmla="*/ 1714211 h 1813223"/>
                    <a:gd name="connsiteX8" fmla="*/ 778838 w 1821873"/>
                    <a:gd name="connsiteY8" fmla="*/ 1646784 h 1813223"/>
                    <a:gd name="connsiteX9" fmla="*/ 858254 w 1821873"/>
                    <a:gd name="connsiteY9" fmla="*/ 1288561 h 1813223"/>
                    <a:gd name="connsiteX10" fmla="*/ 686649 w 1821873"/>
                    <a:gd name="connsiteY10" fmla="*/ 991334 h 1813223"/>
                    <a:gd name="connsiteX11" fmla="*/ 214755 w 1821873"/>
                    <a:gd name="connsiteY11" fmla="*/ 860405 h 1813223"/>
                    <a:gd name="connsiteX12" fmla="*/ 232459 w 1821873"/>
                    <a:gd name="connsiteY12" fmla="*/ 995258 h 1813223"/>
                    <a:gd name="connsiteX13" fmla="*/ 490187 w 1821873"/>
                    <a:gd name="connsiteY13" fmla="*/ 1171994 h 1813223"/>
                    <a:gd name="connsiteX14" fmla="*/ 117505 w 1821873"/>
                    <a:gd name="connsiteY14" fmla="*/ 1135740 h 1813223"/>
                    <a:gd name="connsiteX15" fmla="*/ 39447 w 1821873"/>
                    <a:gd name="connsiteY15" fmla="*/ 967996 h 1813223"/>
                    <a:gd name="connsiteX16" fmla="*/ 121723 w 1821873"/>
                    <a:gd name="connsiteY16" fmla="*/ 454122 h 1813223"/>
                    <a:gd name="connsiteX17" fmla="*/ 392584 w 1821873"/>
                    <a:gd name="connsiteY17" fmla="*/ 347438 h 1813223"/>
                    <a:gd name="connsiteX18" fmla="*/ 485046 w 1821873"/>
                    <a:gd name="connsiteY18" fmla="*/ 102823 h 1813223"/>
                    <a:gd name="connsiteX19" fmla="*/ 671173 w 1821873"/>
                    <a:gd name="connsiteY19" fmla="*/ 161668 h 1813223"/>
                    <a:gd name="connsiteX20" fmla="*/ 520815 w 1821873"/>
                    <a:gd name="connsiteY20" fmla="*/ 538628 h 1813223"/>
                    <a:gd name="connsiteX21" fmla="*/ 796226 w 1821873"/>
                    <a:gd name="connsiteY21" fmla="*/ 619022 h 1813223"/>
                    <a:gd name="connsiteX0" fmla="*/ 796226 w 1821873"/>
                    <a:gd name="connsiteY0" fmla="*/ 619022 h 1813223"/>
                    <a:gd name="connsiteX1" fmla="*/ 1266021 w 1821873"/>
                    <a:gd name="connsiteY1" fmla="*/ 419760 h 1813223"/>
                    <a:gd name="connsiteX2" fmla="*/ 1710416 w 1821873"/>
                    <a:gd name="connsiteY2" fmla="*/ 424041 h 1813223"/>
                    <a:gd name="connsiteX3" fmla="*/ 1698098 w 1821873"/>
                    <a:gd name="connsiteY3" fmla="*/ 712884 h 1813223"/>
                    <a:gd name="connsiteX4" fmla="*/ 1303374 w 1821873"/>
                    <a:gd name="connsiteY4" fmla="*/ 698961 h 1813223"/>
                    <a:gd name="connsiteX5" fmla="*/ 922126 w 1821873"/>
                    <a:gd name="connsiteY5" fmla="*/ 865997 h 1813223"/>
                    <a:gd name="connsiteX6" fmla="*/ 1146426 w 1821873"/>
                    <a:gd name="connsiteY6" fmla="*/ 1217723 h 1813223"/>
                    <a:gd name="connsiteX7" fmla="*/ 1040310 w 1821873"/>
                    <a:gd name="connsiteY7" fmla="*/ 1714211 h 1813223"/>
                    <a:gd name="connsiteX8" fmla="*/ 778838 w 1821873"/>
                    <a:gd name="connsiteY8" fmla="*/ 1646784 h 1813223"/>
                    <a:gd name="connsiteX9" fmla="*/ 858254 w 1821873"/>
                    <a:gd name="connsiteY9" fmla="*/ 1288561 h 1813223"/>
                    <a:gd name="connsiteX10" fmla="*/ 686649 w 1821873"/>
                    <a:gd name="connsiteY10" fmla="*/ 991334 h 1813223"/>
                    <a:gd name="connsiteX11" fmla="*/ 214755 w 1821873"/>
                    <a:gd name="connsiteY11" fmla="*/ 860405 h 1813223"/>
                    <a:gd name="connsiteX12" fmla="*/ 232459 w 1821873"/>
                    <a:gd name="connsiteY12" fmla="*/ 995258 h 1813223"/>
                    <a:gd name="connsiteX13" fmla="*/ 490187 w 1821873"/>
                    <a:gd name="connsiteY13" fmla="*/ 1171994 h 1813223"/>
                    <a:gd name="connsiteX14" fmla="*/ 113356 w 1821873"/>
                    <a:gd name="connsiteY14" fmla="*/ 1142024 h 1813223"/>
                    <a:gd name="connsiteX15" fmla="*/ 39447 w 1821873"/>
                    <a:gd name="connsiteY15" fmla="*/ 967996 h 1813223"/>
                    <a:gd name="connsiteX16" fmla="*/ 121723 w 1821873"/>
                    <a:gd name="connsiteY16" fmla="*/ 454122 h 1813223"/>
                    <a:gd name="connsiteX17" fmla="*/ 392584 w 1821873"/>
                    <a:gd name="connsiteY17" fmla="*/ 347438 h 1813223"/>
                    <a:gd name="connsiteX18" fmla="*/ 485046 w 1821873"/>
                    <a:gd name="connsiteY18" fmla="*/ 102823 h 1813223"/>
                    <a:gd name="connsiteX19" fmla="*/ 671173 w 1821873"/>
                    <a:gd name="connsiteY19" fmla="*/ 161668 h 1813223"/>
                    <a:gd name="connsiteX20" fmla="*/ 520815 w 1821873"/>
                    <a:gd name="connsiteY20" fmla="*/ 538628 h 1813223"/>
                    <a:gd name="connsiteX21" fmla="*/ 796226 w 1821873"/>
                    <a:gd name="connsiteY21" fmla="*/ 619022 h 1813223"/>
                    <a:gd name="connsiteX0" fmla="*/ 796226 w 1821873"/>
                    <a:gd name="connsiteY0" fmla="*/ 619022 h 1813223"/>
                    <a:gd name="connsiteX1" fmla="*/ 1266021 w 1821873"/>
                    <a:gd name="connsiteY1" fmla="*/ 419760 h 1813223"/>
                    <a:gd name="connsiteX2" fmla="*/ 1710416 w 1821873"/>
                    <a:gd name="connsiteY2" fmla="*/ 424041 h 1813223"/>
                    <a:gd name="connsiteX3" fmla="*/ 1698098 w 1821873"/>
                    <a:gd name="connsiteY3" fmla="*/ 712884 h 1813223"/>
                    <a:gd name="connsiteX4" fmla="*/ 1303374 w 1821873"/>
                    <a:gd name="connsiteY4" fmla="*/ 698961 h 1813223"/>
                    <a:gd name="connsiteX5" fmla="*/ 922126 w 1821873"/>
                    <a:gd name="connsiteY5" fmla="*/ 865997 h 1813223"/>
                    <a:gd name="connsiteX6" fmla="*/ 1146426 w 1821873"/>
                    <a:gd name="connsiteY6" fmla="*/ 1217723 h 1813223"/>
                    <a:gd name="connsiteX7" fmla="*/ 1040310 w 1821873"/>
                    <a:gd name="connsiteY7" fmla="*/ 1714211 h 1813223"/>
                    <a:gd name="connsiteX8" fmla="*/ 778838 w 1821873"/>
                    <a:gd name="connsiteY8" fmla="*/ 1646784 h 1813223"/>
                    <a:gd name="connsiteX9" fmla="*/ 858254 w 1821873"/>
                    <a:gd name="connsiteY9" fmla="*/ 1288561 h 1813223"/>
                    <a:gd name="connsiteX10" fmla="*/ 686649 w 1821873"/>
                    <a:gd name="connsiteY10" fmla="*/ 991334 h 1813223"/>
                    <a:gd name="connsiteX11" fmla="*/ 214755 w 1821873"/>
                    <a:gd name="connsiteY11" fmla="*/ 860405 h 1813223"/>
                    <a:gd name="connsiteX12" fmla="*/ 232459 w 1821873"/>
                    <a:gd name="connsiteY12" fmla="*/ 995258 h 1813223"/>
                    <a:gd name="connsiteX13" fmla="*/ 490187 w 1821873"/>
                    <a:gd name="connsiteY13" fmla="*/ 1171994 h 1813223"/>
                    <a:gd name="connsiteX14" fmla="*/ 113356 w 1821873"/>
                    <a:gd name="connsiteY14" fmla="*/ 1142024 h 1813223"/>
                    <a:gd name="connsiteX15" fmla="*/ 39447 w 1821873"/>
                    <a:gd name="connsiteY15" fmla="*/ 967996 h 1813223"/>
                    <a:gd name="connsiteX16" fmla="*/ 121723 w 1821873"/>
                    <a:gd name="connsiteY16" fmla="*/ 454122 h 1813223"/>
                    <a:gd name="connsiteX17" fmla="*/ 392584 w 1821873"/>
                    <a:gd name="connsiteY17" fmla="*/ 347438 h 1813223"/>
                    <a:gd name="connsiteX18" fmla="*/ 485046 w 1821873"/>
                    <a:gd name="connsiteY18" fmla="*/ 102823 h 1813223"/>
                    <a:gd name="connsiteX19" fmla="*/ 671173 w 1821873"/>
                    <a:gd name="connsiteY19" fmla="*/ 161668 h 1813223"/>
                    <a:gd name="connsiteX20" fmla="*/ 520815 w 1821873"/>
                    <a:gd name="connsiteY20" fmla="*/ 538628 h 1813223"/>
                    <a:gd name="connsiteX21" fmla="*/ 796226 w 1821873"/>
                    <a:gd name="connsiteY21" fmla="*/ 619022 h 1813223"/>
                    <a:gd name="connsiteX0" fmla="*/ 796226 w 1821873"/>
                    <a:gd name="connsiteY0" fmla="*/ 619022 h 1813223"/>
                    <a:gd name="connsiteX1" fmla="*/ 1266021 w 1821873"/>
                    <a:gd name="connsiteY1" fmla="*/ 419760 h 1813223"/>
                    <a:gd name="connsiteX2" fmla="*/ 1710416 w 1821873"/>
                    <a:gd name="connsiteY2" fmla="*/ 424041 h 1813223"/>
                    <a:gd name="connsiteX3" fmla="*/ 1698098 w 1821873"/>
                    <a:gd name="connsiteY3" fmla="*/ 712884 h 1813223"/>
                    <a:gd name="connsiteX4" fmla="*/ 1303374 w 1821873"/>
                    <a:gd name="connsiteY4" fmla="*/ 698961 h 1813223"/>
                    <a:gd name="connsiteX5" fmla="*/ 922126 w 1821873"/>
                    <a:gd name="connsiteY5" fmla="*/ 865997 h 1813223"/>
                    <a:gd name="connsiteX6" fmla="*/ 1146426 w 1821873"/>
                    <a:gd name="connsiteY6" fmla="*/ 1217723 h 1813223"/>
                    <a:gd name="connsiteX7" fmla="*/ 1040310 w 1821873"/>
                    <a:gd name="connsiteY7" fmla="*/ 1714211 h 1813223"/>
                    <a:gd name="connsiteX8" fmla="*/ 778838 w 1821873"/>
                    <a:gd name="connsiteY8" fmla="*/ 1646784 h 1813223"/>
                    <a:gd name="connsiteX9" fmla="*/ 858254 w 1821873"/>
                    <a:gd name="connsiteY9" fmla="*/ 1288561 h 1813223"/>
                    <a:gd name="connsiteX10" fmla="*/ 686649 w 1821873"/>
                    <a:gd name="connsiteY10" fmla="*/ 991334 h 1813223"/>
                    <a:gd name="connsiteX11" fmla="*/ 214755 w 1821873"/>
                    <a:gd name="connsiteY11" fmla="*/ 860405 h 1813223"/>
                    <a:gd name="connsiteX12" fmla="*/ 232459 w 1821873"/>
                    <a:gd name="connsiteY12" fmla="*/ 995258 h 1813223"/>
                    <a:gd name="connsiteX13" fmla="*/ 490187 w 1821873"/>
                    <a:gd name="connsiteY13" fmla="*/ 1171994 h 1813223"/>
                    <a:gd name="connsiteX14" fmla="*/ 234373 w 1821873"/>
                    <a:gd name="connsiteY14" fmla="*/ 1152194 h 1813223"/>
                    <a:gd name="connsiteX15" fmla="*/ 113356 w 1821873"/>
                    <a:gd name="connsiteY15" fmla="*/ 1142024 h 1813223"/>
                    <a:gd name="connsiteX16" fmla="*/ 39447 w 1821873"/>
                    <a:gd name="connsiteY16" fmla="*/ 967996 h 1813223"/>
                    <a:gd name="connsiteX17" fmla="*/ 121723 w 1821873"/>
                    <a:gd name="connsiteY17" fmla="*/ 454122 h 1813223"/>
                    <a:gd name="connsiteX18" fmla="*/ 392584 w 1821873"/>
                    <a:gd name="connsiteY18" fmla="*/ 347438 h 1813223"/>
                    <a:gd name="connsiteX19" fmla="*/ 485046 w 1821873"/>
                    <a:gd name="connsiteY19" fmla="*/ 102823 h 1813223"/>
                    <a:gd name="connsiteX20" fmla="*/ 671173 w 1821873"/>
                    <a:gd name="connsiteY20" fmla="*/ 161668 h 1813223"/>
                    <a:gd name="connsiteX21" fmla="*/ 520815 w 1821873"/>
                    <a:gd name="connsiteY21" fmla="*/ 538628 h 1813223"/>
                    <a:gd name="connsiteX22" fmla="*/ 796226 w 1821873"/>
                    <a:gd name="connsiteY22" fmla="*/ 619022 h 1813223"/>
                    <a:gd name="connsiteX0" fmla="*/ 796226 w 1821873"/>
                    <a:gd name="connsiteY0" fmla="*/ 619022 h 1813223"/>
                    <a:gd name="connsiteX1" fmla="*/ 1266021 w 1821873"/>
                    <a:gd name="connsiteY1" fmla="*/ 419760 h 1813223"/>
                    <a:gd name="connsiteX2" fmla="*/ 1710416 w 1821873"/>
                    <a:gd name="connsiteY2" fmla="*/ 424041 h 1813223"/>
                    <a:gd name="connsiteX3" fmla="*/ 1698098 w 1821873"/>
                    <a:gd name="connsiteY3" fmla="*/ 712884 h 1813223"/>
                    <a:gd name="connsiteX4" fmla="*/ 1303374 w 1821873"/>
                    <a:gd name="connsiteY4" fmla="*/ 698961 h 1813223"/>
                    <a:gd name="connsiteX5" fmla="*/ 922126 w 1821873"/>
                    <a:gd name="connsiteY5" fmla="*/ 865997 h 1813223"/>
                    <a:gd name="connsiteX6" fmla="*/ 1146426 w 1821873"/>
                    <a:gd name="connsiteY6" fmla="*/ 1217723 h 1813223"/>
                    <a:gd name="connsiteX7" fmla="*/ 1040310 w 1821873"/>
                    <a:gd name="connsiteY7" fmla="*/ 1714211 h 1813223"/>
                    <a:gd name="connsiteX8" fmla="*/ 778838 w 1821873"/>
                    <a:gd name="connsiteY8" fmla="*/ 1646784 h 1813223"/>
                    <a:gd name="connsiteX9" fmla="*/ 858254 w 1821873"/>
                    <a:gd name="connsiteY9" fmla="*/ 1288561 h 1813223"/>
                    <a:gd name="connsiteX10" fmla="*/ 686649 w 1821873"/>
                    <a:gd name="connsiteY10" fmla="*/ 991334 h 1813223"/>
                    <a:gd name="connsiteX11" fmla="*/ 214755 w 1821873"/>
                    <a:gd name="connsiteY11" fmla="*/ 860405 h 1813223"/>
                    <a:gd name="connsiteX12" fmla="*/ 232459 w 1821873"/>
                    <a:gd name="connsiteY12" fmla="*/ 995258 h 1813223"/>
                    <a:gd name="connsiteX13" fmla="*/ 490187 w 1821873"/>
                    <a:gd name="connsiteY13" fmla="*/ 1171994 h 1813223"/>
                    <a:gd name="connsiteX14" fmla="*/ 396602 w 1821873"/>
                    <a:gd name="connsiteY14" fmla="*/ 1328787 h 1813223"/>
                    <a:gd name="connsiteX15" fmla="*/ 113356 w 1821873"/>
                    <a:gd name="connsiteY15" fmla="*/ 1142024 h 1813223"/>
                    <a:gd name="connsiteX16" fmla="*/ 39447 w 1821873"/>
                    <a:gd name="connsiteY16" fmla="*/ 967996 h 1813223"/>
                    <a:gd name="connsiteX17" fmla="*/ 121723 w 1821873"/>
                    <a:gd name="connsiteY17" fmla="*/ 454122 h 1813223"/>
                    <a:gd name="connsiteX18" fmla="*/ 392584 w 1821873"/>
                    <a:gd name="connsiteY18" fmla="*/ 347438 h 1813223"/>
                    <a:gd name="connsiteX19" fmla="*/ 485046 w 1821873"/>
                    <a:gd name="connsiteY19" fmla="*/ 102823 h 1813223"/>
                    <a:gd name="connsiteX20" fmla="*/ 671173 w 1821873"/>
                    <a:gd name="connsiteY20" fmla="*/ 161668 h 1813223"/>
                    <a:gd name="connsiteX21" fmla="*/ 520815 w 1821873"/>
                    <a:gd name="connsiteY21" fmla="*/ 538628 h 1813223"/>
                    <a:gd name="connsiteX22" fmla="*/ 796226 w 1821873"/>
                    <a:gd name="connsiteY22" fmla="*/ 619022 h 1813223"/>
                    <a:gd name="connsiteX0" fmla="*/ 796226 w 1821873"/>
                    <a:gd name="connsiteY0" fmla="*/ 619022 h 1813223"/>
                    <a:gd name="connsiteX1" fmla="*/ 1266021 w 1821873"/>
                    <a:gd name="connsiteY1" fmla="*/ 419760 h 1813223"/>
                    <a:gd name="connsiteX2" fmla="*/ 1710416 w 1821873"/>
                    <a:gd name="connsiteY2" fmla="*/ 424041 h 1813223"/>
                    <a:gd name="connsiteX3" fmla="*/ 1698098 w 1821873"/>
                    <a:gd name="connsiteY3" fmla="*/ 712884 h 1813223"/>
                    <a:gd name="connsiteX4" fmla="*/ 1303374 w 1821873"/>
                    <a:gd name="connsiteY4" fmla="*/ 698961 h 1813223"/>
                    <a:gd name="connsiteX5" fmla="*/ 922126 w 1821873"/>
                    <a:gd name="connsiteY5" fmla="*/ 865997 h 1813223"/>
                    <a:gd name="connsiteX6" fmla="*/ 1146426 w 1821873"/>
                    <a:gd name="connsiteY6" fmla="*/ 1217723 h 1813223"/>
                    <a:gd name="connsiteX7" fmla="*/ 1040310 w 1821873"/>
                    <a:gd name="connsiteY7" fmla="*/ 1714211 h 1813223"/>
                    <a:gd name="connsiteX8" fmla="*/ 778838 w 1821873"/>
                    <a:gd name="connsiteY8" fmla="*/ 1646784 h 1813223"/>
                    <a:gd name="connsiteX9" fmla="*/ 858254 w 1821873"/>
                    <a:gd name="connsiteY9" fmla="*/ 1288561 h 1813223"/>
                    <a:gd name="connsiteX10" fmla="*/ 686649 w 1821873"/>
                    <a:gd name="connsiteY10" fmla="*/ 991334 h 1813223"/>
                    <a:gd name="connsiteX11" fmla="*/ 214755 w 1821873"/>
                    <a:gd name="connsiteY11" fmla="*/ 860405 h 1813223"/>
                    <a:gd name="connsiteX12" fmla="*/ 232459 w 1821873"/>
                    <a:gd name="connsiteY12" fmla="*/ 995258 h 1813223"/>
                    <a:gd name="connsiteX13" fmla="*/ 490187 w 1821873"/>
                    <a:gd name="connsiteY13" fmla="*/ 1171994 h 1813223"/>
                    <a:gd name="connsiteX14" fmla="*/ 360867 w 1821873"/>
                    <a:gd name="connsiteY14" fmla="*/ 1324143 h 1813223"/>
                    <a:gd name="connsiteX15" fmla="*/ 113356 w 1821873"/>
                    <a:gd name="connsiteY15" fmla="*/ 1142024 h 1813223"/>
                    <a:gd name="connsiteX16" fmla="*/ 39447 w 1821873"/>
                    <a:gd name="connsiteY16" fmla="*/ 967996 h 1813223"/>
                    <a:gd name="connsiteX17" fmla="*/ 121723 w 1821873"/>
                    <a:gd name="connsiteY17" fmla="*/ 454122 h 1813223"/>
                    <a:gd name="connsiteX18" fmla="*/ 392584 w 1821873"/>
                    <a:gd name="connsiteY18" fmla="*/ 347438 h 1813223"/>
                    <a:gd name="connsiteX19" fmla="*/ 485046 w 1821873"/>
                    <a:gd name="connsiteY19" fmla="*/ 102823 h 1813223"/>
                    <a:gd name="connsiteX20" fmla="*/ 671173 w 1821873"/>
                    <a:gd name="connsiteY20" fmla="*/ 161668 h 1813223"/>
                    <a:gd name="connsiteX21" fmla="*/ 520815 w 1821873"/>
                    <a:gd name="connsiteY21" fmla="*/ 538628 h 1813223"/>
                    <a:gd name="connsiteX22" fmla="*/ 796226 w 1821873"/>
                    <a:gd name="connsiteY22" fmla="*/ 619022 h 1813223"/>
                    <a:gd name="connsiteX0" fmla="*/ 796226 w 1821873"/>
                    <a:gd name="connsiteY0" fmla="*/ 619022 h 1813223"/>
                    <a:gd name="connsiteX1" fmla="*/ 1266021 w 1821873"/>
                    <a:gd name="connsiteY1" fmla="*/ 419760 h 1813223"/>
                    <a:gd name="connsiteX2" fmla="*/ 1710416 w 1821873"/>
                    <a:gd name="connsiteY2" fmla="*/ 424041 h 1813223"/>
                    <a:gd name="connsiteX3" fmla="*/ 1698098 w 1821873"/>
                    <a:gd name="connsiteY3" fmla="*/ 712884 h 1813223"/>
                    <a:gd name="connsiteX4" fmla="*/ 1303374 w 1821873"/>
                    <a:gd name="connsiteY4" fmla="*/ 698961 h 1813223"/>
                    <a:gd name="connsiteX5" fmla="*/ 922126 w 1821873"/>
                    <a:gd name="connsiteY5" fmla="*/ 865997 h 1813223"/>
                    <a:gd name="connsiteX6" fmla="*/ 1146426 w 1821873"/>
                    <a:gd name="connsiteY6" fmla="*/ 1217723 h 1813223"/>
                    <a:gd name="connsiteX7" fmla="*/ 1040310 w 1821873"/>
                    <a:gd name="connsiteY7" fmla="*/ 1714211 h 1813223"/>
                    <a:gd name="connsiteX8" fmla="*/ 778838 w 1821873"/>
                    <a:gd name="connsiteY8" fmla="*/ 1646784 h 1813223"/>
                    <a:gd name="connsiteX9" fmla="*/ 858254 w 1821873"/>
                    <a:gd name="connsiteY9" fmla="*/ 1288561 h 1813223"/>
                    <a:gd name="connsiteX10" fmla="*/ 686649 w 1821873"/>
                    <a:gd name="connsiteY10" fmla="*/ 991334 h 1813223"/>
                    <a:gd name="connsiteX11" fmla="*/ 214755 w 1821873"/>
                    <a:gd name="connsiteY11" fmla="*/ 860405 h 1813223"/>
                    <a:gd name="connsiteX12" fmla="*/ 232459 w 1821873"/>
                    <a:gd name="connsiteY12" fmla="*/ 995258 h 1813223"/>
                    <a:gd name="connsiteX13" fmla="*/ 490187 w 1821873"/>
                    <a:gd name="connsiteY13" fmla="*/ 1171994 h 1813223"/>
                    <a:gd name="connsiteX14" fmla="*/ 360867 w 1821873"/>
                    <a:gd name="connsiteY14" fmla="*/ 1324143 h 1813223"/>
                    <a:gd name="connsiteX15" fmla="*/ 113356 w 1821873"/>
                    <a:gd name="connsiteY15" fmla="*/ 1142024 h 1813223"/>
                    <a:gd name="connsiteX16" fmla="*/ 39447 w 1821873"/>
                    <a:gd name="connsiteY16" fmla="*/ 967996 h 1813223"/>
                    <a:gd name="connsiteX17" fmla="*/ 121723 w 1821873"/>
                    <a:gd name="connsiteY17" fmla="*/ 454122 h 1813223"/>
                    <a:gd name="connsiteX18" fmla="*/ 392584 w 1821873"/>
                    <a:gd name="connsiteY18" fmla="*/ 347438 h 1813223"/>
                    <a:gd name="connsiteX19" fmla="*/ 485046 w 1821873"/>
                    <a:gd name="connsiteY19" fmla="*/ 102823 h 1813223"/>
                    <a:gd name="connsiteX20" fmla="*/ 671173 w 1821873"/>
                    <a:gd name="connsiteY20" fmla="*/ 161668 h 1813223"/>
                    <a:gd name="connsiteX21" fmla="*/ 520815 w 1821873"/>
                    <a:gd name="connsiteY21" fmla="*/ 538628 h 1813223"/>
                    <a:gd name="connsiteX22" fmla="*/ 796226 w 1821873"/>
                    <a:gd name="connsiteY22" fmla="*/ 619022 h 1813223"/>
                    <a:gd name="connsiteX0" fmla="*/ 796226 w 1821873"/>
                    <a:gd name="connsiteY0" fmla="*/ 619022 h 1813223"/>
                    <a:gd name="connsiteX1" fmla="*/ 1266021 w 1821873"/>
                    <a:gd name="connsiteY1" fmla="*/ 419760 h 1813223"/>
                    <a:gd name="connsiteX2" fmla="*/ 1710416 w 1821873"/>
                    <a:gd name="connsiteY2" fmla="*/ 424041 h 1813223"/>
                    <a:gd name="connsiteX3" fmla="*/ 1698098 w 1821873"/>
                    <a:gd name="connsiteY3" fmla="*/ 712884 h 1813223"/>
                    <a:gd name="connsiteX4" fmla="*/ 1303374 w 1821873"/>
                    <a:gd name="connsiteY4" fmla="*/ 698961 h 1813223"/>
                    <a:gd name="connsiteX5" fmla="*/ 922126 w 1821873"/>
                    <a:gd name="connsiteY5" fmla="*/ 865997 h 1813223"/>
                    <a:gd name="connsiteX6" fmla="*/ 1146426 w 1821873"/>
                    <a:gd name="connsiteY6" fmla="*/ 1217723 h 1813223"/>
                    <a:gd name="connsiteX7" fmla="*/ 1040310 w 1821873"/>
                    <a:gd name="connsiteY7" fmla="*/ 1714211 h 1813223"/>
                    <a:gd name="connsiteX8" fmla="*/ 778838 w 1821873"/>
                    <a:gd name="connsiteY8" fmla="*/ 1646784 h 1813223"/>
                    <a:gd name="connsiteX9" fmla="*/ 858254 w 1821873"/>
                    <a:gd name="connsiteY9" fmla="*/ 1288561 h 1813223"/>
                    <a:gd name="connsiteX10" fmla="*/ 686649 w 1821873"/>
                    <a:gd name="connsiteY10" fmla="*/ 991334 h 1813223"/>
                    <a:gd name="connsiteX11" fmla="*/ 214755 w 1821873"/>
                    <a:gd name="connsiteY11" fmla="*/ 860405 h 1813223"/>
                    <a:gd name="connsiteX12" fmla="*/ 232459 w 1821873"/>
                    <a:gd name="connsiteY12" fmla="*/ 995258 h 1813223"/>
                    <a:gd name="connsiteX13" fmla="*/ 490187 w 1821873"/>
                    <a:gd name="connsiteY13" fmla="*/ 1171994 h 1813223"/>
                    <a:gd name="connsiteX14" fmla="*/ 360867 w 1821873"/>
                    <a:gd name="connsiteY14" fmla="*/ 1324143 h 1813223"/>
                    <a:gd name="connsiteX15" fmla="*/ 113356 w 1821873"/>
                    <a:gd name="connsiteY15" fmla="*/ 1142024 h 1813223"/>
                    <a:gd name="connsiteX16" fmla="*/ 39447 w 1821873"/>
                    <a:gd name="connsiteY16" fmla="*/ 967996 h 1813223"/>
                    <a:gd name="connsiteX17" fmla="*/ 121723 w 1821873"/>
                    <a:gd name="connsiteY17" fmla="*/ 454122 h 1813223"/>
                    <a:gd name="connsiteX18" fmla="*/ 392584 w 1821873"/>
                    <a:gd name="connsiteY18" fmla="*/ 347438 h 1813223"/>
                    <a:gd name="connsiteX19" fmla="*/ 485046 w 1821873"/>
                    <a:gd name="connsiteY19" fmla="*/ 102823 h 1813223"/>
                    <a:gd name="connsiteX20" fmla="*/ 671173 w 1821873"/>
                    <a:gd name="connsiteY20" fmla="*/ 161668 h 1813223"/>
                    <a:gd name="connsiteX21" fmla="*/ 520815 w 1821873"/>
                    <a:gd name="connsiteY21" fmla="*/ 538628 h 1813223"/>
                    <a:gd name="connsiteX22" fmla="*/ 796226 w 1821873"/>
                    <a:gd name="connsiteY22" fmla="*/ 619022 h 1813223"/>
                    <a:gd name="connsiteX0" fmla="*/ 796226 w 1821873"/>
                    <a:gd name="connsiteY0" fmla="*/ 619022 h 1813223"/>
                    <a:gd name="connsiteX1" fmla="*/ 1266021 w 1821873"/>
                    <a:gd name="connsiteY1" fmla="*/ 419760 h 1813223"/>
                    <a:gd name="connsiteX2" fmla="*/ 1710416 w 1821873"/>
                    <a:gd name="connsiteY2" fmla="*/ 424041 h 1813223"/>
                    <a:gd name="connsiteX3" fmla="*/ 1698098 w 1821873"/>
                    <a:gd name="connsiteY3" fmla="*/ 712884 h 1813223"/>
                    <a:gd name="connsiteX4" fmla="*/ 1303374 w 1821873"/>
                    <a:gd name="connsiteY4" fmla="*/ 698961 h 1813223"/>
                    <a:gd name="connsiteX5" fmla="*/ 922126 w 1821873"/>
                    <a:gd name="connsiteY5" fmla="*/ 865997 h 1813223"/>
                    <a:gd name="connsiteX6" fmla="*/ 1146426 w 1821873"/>
                    <a:gd name="connsiteY6" fmla="*/ 1217723 h 1813223"/>
                    <a:gd name="connsiteX7" fmla="*/ 1040310 w 1821873"/>
                    <a:gd name="connsiteY7" fmla="*/ 1714211 h 1813223"/>
                    <a:gd name="connsiteX8" fmla="*/ 778838 w 1821873"/>
                    <a:gd name="connsiteY8" fmla="*/ 1646784 h 1813223"/>
                    <a:gd name="connsiteX9" fmla="*/ 858254 w 1821873"/>
                    <a:gd name="connsiteY9" fmla="*/ 1288561 h 1813223"/>
                    <a:gd name="connsiteX10" fmla="*/ 686649 w 1821873"/>
                    <a:gd name="connsiteY10" fmla="*/ 991334 h 1813223"/>
                    <a:gd name="connsiteX11" fmla="*/ 214755 w 1821873"/>
                    <a:gd name="connsiteY11" fmla="*/ 860405 h 1813223"/>
                    <a:gd name="connsiteX12" fmla="*/ 232459 w 1821873"/>
                    <a:gd name="connsiteY12" fmla="*/ 995258 h 1813223"/>
                    <a:gd name="connsiteX13" fmla="*/ 490187 w 1821873"/>
                    <a:gd name="connsiteY13" fmla="*/ 1171994 h 1813223"/>
                    <a:gd name="connsiteX14" fmla="*/ 360867 w 1821873"/>
                    <a:gd name="connsiteY14" fmla="*/ 1324143 h 1813223"/>
                    <a:gd name="connsiteX15" fmla="*/ 113356 w 1821873"/>
                    <a:gd name="connsiteY15" fmla="*/ 1142024 h 1813223"/>
                    <a:gd name="connsiteX16" fmla="*/ 39447 w 1821873"/>
                    <a:gd name="connsiteY16" fmla="*/ 967996 h 1813223"/>
                    <a:gd name="connsiteX17" fmla="*/ 121723 w 1821873"/>
                    <a:gd name="connsiteY17" fmla="*/ 454122 h 1813223"/>
                    <a:gd name="connsiteX18" fmla="*/ 392584 w 1821873"/>
                    <a:gd name="connsiteY18" fmla="*/ 347438 h 1813223"/>
                    <a:gd name="connsiteX19" fmla="*/ 485046 w 1821873"/>
                    <a:gd name="connsiteY19" fmla="*/ 102823 h 1813223"/>
                    <a:gd name="connsiteX20" fmla="*/ 671173 w 1821873"/>
                    <a:gd name="connsiteY20" fmla="*/ 161668 h 1813223"/>
                    <a:gd name="connsiteX21" fmla="*/ 520815 w 1821873"/>
                    <a:gd name="connsiteY21" fmla="*/ 538628 h 1813223"/>
                    <a:gd name="connsiteX22" fmla="*/ 796226 w 1821873"/>
                    <a:gd name="connsiteY22" fmla="*/ 619022 h 1813223"/>
                    <a:gd name="connsiteX0" fmla="*/ 796226 w 1821873"/>
                    <a:gd name="connsiteY0" fmla="*/ 619022 h 1813223"/>
                    <a:gd name="connsiteX1" fmla="*/ 1266021 w 1821873"/>
                    <a:gd name="connsiteY1" fmla="*/ 419760 h 1813223"/>
                    <a:gd name="connsiteX2" fmla="*/ 1710416 w 1821873"/>
                    <a:gd name="connsiteY2" fmla="*/ 424041 h 1813223"/>
                    <a:gd name="connsiteX3" fmla="*/ 1698098 w 1821873"/>
                    <a:gd name="connsiteY3" fmla="*/ 712884 h 1813223"/>
                    <a:gd name="connsiteX4" fmla="*/ 1303374 w 1821873"/>
                    <a:gd name="connsiteY4" fmla="*/ 698961 h 1813223"/>
                    <a:gd name="connsiteX5" fmla="*/ 922126 w 1821873"/>
                    <a:gd name="connsiteY5" fmla="*/ 865997 h 1813223"/>
                    <a:gd name="connsiteX6" fmla="*/ 1146426 w 1821873"/>
                    <a:gd name="connsiteY6" fmla="*/ 1217723 h 1813223"/>
                    <a:gd name="connsiteX7" fmla="*/ 1040310 w 1821873"/>
                    <a:gd name="connsiteY7" fmla="*/ 1714211 h 1813223"/>
                    <a:gd name="connsiteX8" fmla="*/ 778838 w 1821873"/>
                    <a:gd name="connsiteY8" fmla="*/ 1646784 h 1813223"/>
                    <a:gd name="connsiteX9" fmla="*/ 858254 w 1821873"/>
                    <a:gd name="connsiteY9" fmla="*/ 1288561 h 1813223"/>
                    <a:gd name="connsiteX10" fmla="*/ 686649 w 1821873"/>
                    <a:gd name="connsiteY10" fmla="*/ 991334 h 1813223"/>
                    <a:gd name="connsiteX11" fmla="*/ 214755 w 1821873"/>
                    <a:gd name="connsiteY11" fmla="*/ 860405 h 1813223"/>
                    <a:gd name="connsiteX12" fmla="*/ 234308 w 1821873"/>
                    <a:gd name="connsiteY12" fmla="*/ 988358 h 1813223"/>
                    <a:gd name="connsiteX13" fmla="*/ 490187 w 1821873"/>
                    <a:gd name="connsiteY13" fmla="*/ 1171994 h 1813223"/>
                    <a:gd name="connsiteX14" fmla="*/ 360867 w 1821873"/>
                    <a:gd name="connsiteY14" fmla="*/ 1324143 h 1813223"/>
                    <a:gd name="connsiteX15" fmla="*/ 113356 w 1821873"/>
                    <a:gd name="connsiteY15" fmla="*/ 1142024 h 1813223"/>
                    <a:gd name="connsiteX16" fmla="*/ 39447 w 1821873"/>
                    <a:gd name="connsiteY16" fmla="*/ 967996 h 1813223"/>
                    <a:gd name="connsiteX17" fmla="*/ 121723 w 1821873"/>
                    <a:gd name="connsiteY17" fmla="*/ 454122 h 1813223"/>
                    <a:gd name="connsiteX18" fmla="*/ 392584 w 1821873"/>
                    <a:gd name="connsiteY18" fmla="*/ 347438 h 1813223"/>
                    <a:gd name="connsiteX19" fmla="*/ 485046 w 1821873"/>
                    <a:gd name="connsiteY19" fmla="*/ 102823 h 1813223"/>
                    <a:gd name="connsiteX20" fmla="*/ 671173 w 1821873"/>
                    <a:gd name="connsiteY20" fmla="*/ 161668 h 1813223"/>
                    <a:gd name="connsiteX21" fmla="*/ 520815 w 1821873"/>
                    <a:gd name="connsiteY21" fmla="*/ 538628 h 1813223"/>
                    <a:gd name="connsiteX22" fmla="*/ 796226 w 1821873"/>
                    <a:gd name="connsiteY22" fmla="*/ 619022 h 1813223"/>
                    <a:gd name="connsiteX0" fmla="*/ 796226 w 1821873"/>
                    <a:gd name="connsiteY0" fmla="*/ 619022 h 1813223"/>
                    <a:gd name="connsiteX1" fmla="*/ 1266021 w 1821873"/>
                    <a:gd name="connsiteY1" fmla="*/ 419760 h 1813223"/>
                    <a:gd name="connsiteX2" fmla="*/ 1710416 w 1821873"/>
                    <a:gd name="connsiteY2" fmla="*/ 424041 h 1813223"/>
                    <a:gd name="connsiteX3" fmla="*/ 1698098 w 1821873"/>
                    <a:gd name="connsiteY3" fmla="*/ 712884 h 1813223"/>
                    <a:gd name="connsiteX4" fmla="*/ 1303374 w 1821873"/>
                    <a:gd name="connsiteY4" fmla="*/ 698961 h 1813223"/>
                    <a:gd name="connsiteX5" fmla="*/ 922126 w 1821873"/>
                    <a:gd name="connsiteY5" fmla="*/ 865997 h 1813223"/>
                    <a:gd name="connsiteX6" fmla="*/ 1146426 w 1821873"/>
                    <a:gd name="connsiteY6" fmla="*/ 1217723 h 1813223"/>
                    <a:gd name="connsiteX7" fmla="*/ 1040310 w 1821873"/>
                    <a:gd name="connsiteY7" fmla="*/ 1714211 h 1813223"/>
                    <a:gd name="connsiteX8" fmla="*/ 778838 w 1821873"/>
                    <a:gd name="connsiteY8" fmla="*/ 1646784 h 1813223"/>
                    <a:gd name="connsiteX9" fmla="*/ 858254 w 1821873"/>
                    <a:gd name="connsiteY9" fmla="*/ 1288561 h 1813223"/>
                    <a:gd name="connsiteX10" fmla="*/ 686649 w 1821873"/>
                    <a:gd name="connsiteY10" fmla="*/ 991334 h 1813223"/>
                    <a:gd name="connsiteX11" fmla="*/ 212906 w 1821873"/>
                    <a:gd name="connsiteY11" fmla="*/ 867306 h 1813223"/>
                    <a:gd name="connsiteX12" fmla="*/ 234308 w 1821873"/>
                    <a:gd name="connsiteY12" fmla="*/ 988358 h 1813223"/>
                    <a:gd name="connsiteX13" fmla="*/ 490187 w 1821873"/>
                    <a:gd name="connsiteY13" fmla="*/ 1171994 h 1813223"/>
                    <a:gd name="connsiteX14" fmla="*/ 360867 w 1821873"/>
                    <a:gd name="connsiteY14" fmla="*/ 1324143 h 1813223"/>
                    <a:gd name="connsiteX15" fmla="*/ 113356 w 1821873"/>
                    <a:gd name="connsiteY15" fmla="*/ 1142024 h 1813223"/>
                    <a:gd name="connsiteX16" fmla="*/ 39447 w 1821873"/>
                    <a:gd name="connsiteY16" fmla="*/ 967996 h 1813223"/>
                    <a:gd name="connsiteX17" fmla="*/ 121723 w 1821873"/>
                    <a:gd name="connsiteY17" fmla="*/ 454122 h 1813223"/>
                    <a:gd name="connsiteX18" fmla="*/ 392584 w 1821873"/>
                    <a:gd name="connsiteY18" fmla="*/ 347438 h 1813223"/>
                    <a:gd name="connsiteX19" fmla="*/ 485046 w 1821873"/>
                    <a:gd name="connsiteY19" fmla="*/ 102823 h 1813223"/>
                    <a:gd name="connsiteX20" fmla="*/ 671173 w 1821873"/>
                    <a:gd name="connsiteY20" fmla="*/ 161668 h 1813223"/>
                    <a:gd name="connsiteX21" fmla="*/ 520815 w 1821873"/>
                    <a:gd name="connsiteY21" fmla="*/ 538628 h 1813223"/>
                    <a:gd name="connsiteX22" fmla="*/ 796226 w 1821873"/>
                    <a:gd name="connsiteY22" fmla="*/ 619022 h 1813223"/>
                    <a:gd name="connsiteX0" fmla="*/ 796226 w 1821873"/>
                    <a:gd name="connsiteY0" fmla="*/ 619022 h 1813223"/>
                    <a:gd name="connsiteX1" fmla="*/ 1266021 w 1821873"/>
                    <a:gd name="connsiteY1" fmla="*/ 419760 h 1813223"/>
                    <a:gd name="connsiteX2" fmla="*/ 1710416 w 1821873"/>
                    <a:gd name="connsiteY2" fmla="*/ 424041 h 1813223"/>
                    <a:gd name="connsiteX3" fmla="*/ 1698098 w 1821873"/>
                    <a:gd name="connsiteY3" fmla="*/ 712884 h 1813223"/>
                    <a:gd name="connsiteX4" fmla="*/ 1303374 w 1821873"/>
                    <a:gd name="connsiteY4" fmla="*/ 698961 h 1813223"/>
                    <a:gd name="connsiteX5" fmla="*/ 922126 w 1821873"/>
                    <a:gd name="connsiteY5" fmla="*/ 865997 h 1813223"/>
                    <a:gd name="connsiteX6" fmla="*/ 1146426 w 1821873"/>
                    <a:gd name="connsiteY6" fmla="*/ 1217723 h 1813223"/>
                    <a:gd name="connsiteX7" fmla="*/ 1040310 w 1821873"/>
                    <a:gd name="connsiteY7" fmla="*/ 1714211 h 1813223"/>
                    <a:gd name="connsiteX8" fmla="*/ 778838 w 1821873"/>
                    <a:gd name="connsiteY8" fmla="*/ 1646784 h 1813223"/>
                    <a:gd name="connsiteX9" fmla="*/ 858254 w 1821873"/>
                    <a:gd name="connsiteY9" fmla="*/ 1288561 h 1813223"/>
                    <a:gd name="connsiteX10" fmla="*/ 686649 w 1821873"/>
                    <a:gd name="connsiteY10" fmla="*/ 991334 h 1813223"/>
                    <a:gd name="connsiteX11" fmla="*/ 211838 w 1821873"/>
                    <a:gd name="connsiteY11" fmla="*/ 862088 h 1813223"/>
                    <a:gd name="connsiteX12" fmla="*/ 234308 w 1821873"/>
                    <a:gd name="connsiteY12" fmla="*/ 988358 h 1813223"/>
                    <a:gd name="connsiteX13" fmla="*/ 490187 w 1821873"/>
                    <a:gd name="connsiteY13" fmla="*/ 1171994 h 1813223"/>
                    <a:gd name="connsiteX14" fmla="*/ 360867 w 1821873"/>
                    <a:gd name="connsiteY14" fmla="*/ 1324143 h 1813223"/>
                    <a:gd name="connsiteX15" fmla="*/ 113356 w 1821873"/>
                    <a:gd name="connsiteY15" fmla="*/ 1142024 h 1813223"/>
                    <a:gd name="connsiteX16" fmla="*/ 39447 w 1821873"/>
                    <a:gd name="connsiteY16" fmla="*/ 967996 h 1813223"/>
                    <a:gd name="connsiteX17" fmla="*/ 121723 w 1821873"/>
                    <a:gd name="connsiteY17" fmla="*/ 454122 h 1813223"/>
                    <a:gd name="connsiteX18" fmla="*/ 392584 w 1821873"/>
                    <a:gd name="connsiteY18" fmla="*/ 347438 h 1813223"/>
                    <a:gd name="connsiteX19" fmla="*/ 485046 w 1821873"/>
                    <a:gd name="connsiteY19" fmla="*/ 102823 h 1813223"/>
                    <a:gd name="connsiteX20" fmla="*/ 671173 w 1821873"/>
                    <a:gd name="connsiteY20" fmla="*/ 161668 h 1813223"/>
                    <a:gd name="connsiteX21" fmla="*/ 520815 w 1821873"/>
                    <a:gd name="connsiteY21" fmla="*/ 538628 h 1813223"/>
                    <a:gd name="connsiteX22" fmla="*/ 796226 w 1821873"/>
                    <a:gd name="connsiteY22" fmla="*/ 619022 h 1813223"/>
                    <a:gd name="connsiteX0" fmla="*/ 796226 w 1821873"/>
                    <a:gd name="connsiteY0" fmla="*/ 619022 h 1813223"/>
                    <a:gd name="connsiteX1" fmla="*/ 1266021 w 1821873"/>
                    <a:gd name="connsiteY1" fmla="*/ 419760 h 1813223"/>
                    <a:gd name="connsiteX2" fmla="*/ 1710416 w 1821873"/>
                    <a:gd name="connsiteY2" fmla="*/ 424041 h 1813223"/>
                    <a:gd name="connsiteX3" fmla="*/ 1698098 w 1821873"/>
                    <a:gd name="connsiteY3" fmla="*/ 712884 h 1813223"/>
                    <a:gd name="connsiteX4" fmla="*/ 1303374 w 1821873"/>
                    <a:gd name="connsiteY4" fmla="*/ 698961 h 1813223"/>
                    <a:gd name="connsiteX5" fmla="*/ 922126 w 1821873"/>
                    <a:gd name="connsiteY5" fmla="*/ 865997 h 1813223"/>
                    <a:gd name="connsiteX6" fmla="*/ 1146426 w 1821873"/>
                    <a:gd name="connsiteY6" fmla="*/ 1217723 h 1813223"/>
                    <a:gd name="connsiteX7" fmla="*/ 1040310 w 1821873"/>
                    <a:gd name="connsiteY7" fmla="*/ 1714211 h 1813223"/>
                    <a:gd name="connsiteX8" fmla="*/ 778838 w 1821873"/>
                    <a:gd name="connsiteY8" fmla="*/ 1646784 h 1813223"/>
                    <a:gd name="connsiteX9" fmla="*/ 858254 w 1821873"/>
                    <a:gd name="connsiteY9" fmla="*/ 1288561 h 1813223"/>
                    <a:gd name="connsiteX10" fmla="*/ 686649 w 1821873"/>
                    <a:gd name="connsiteY10" fmla="*/ 991334 h 1813223"/>
                    <a:gd name="connsiteX11" fmla="*/ 211838 w 1821873"/>
                    <a:gd name="connsiteY11" fmla="*/ 862088 h 1813223"/>
                    <a:gd name="connsiteX12" fmla="*/ 234308 w 1821873"/>
                    <a:gd name="connsiteY12" fmla="*/ 988358 h 1813223"/>
                    <a:gd name="connsiteX13" fmla="*/ 490187 w 1821873"/>
                    <a:gd name="connsiteY13" fmla="*/ 1171994 h 1813223"/>
                    <a:gd name="connsiteX14" fmla="*/ 360867 w 1821873"/>
                    <a:gd name="connsiteY14" fmla="*/ 1324143 h 1813223"/>
                    <a:gd name="connsiteX15" fmla="*/ 113356 w 1821873"/>
                    <a:gd name="connsiteY15" fmla="*/ 1142024 h 1813223"/>
                    <a:gd name="connsiteX16" fmla="*/ 39447 w 1821873"/>
                    <a:gd name="connsiteY16" fmla="*/ 967996 h 1813223"/>
                    <a:gd name="connsiteX17" fmla="*/ 121723 w 1821873"/>
                    <a:gd name="connsiteY17" fmla="*/ 454122 h 1813223"/>
                    <a:gd name="connsiteX18" fmla="*/ 390900 w 1821873"/>
                    <a:gd name="connsiteY18" fmla="*/ 344521 h 1813223"/>
                    <a:gd name="connsiteX19" fmla="*/ 485046 w 1821873"/>
                    <a:gd name="connsiteY19" fmla="*/ 102823 h 1813223"/>
                    <a:gd name="connsiteX20" fmla="*/ 671173 w 1821873"/>
                    <a:gd name="connsiteY20" fmla="*/ 161668 h 1813223"/>
                    <a:gd name="connsiteX21" fmla="*/ 520815 w 1821873"/>
                    <a:gd name="connsiteY21" fmla="*/ 538628 h 1813223"/>
                    <a:gd name="connsiteX22" fmla="*/ 796226 w 1821873"/>
                    <a:gd name="connsiteY22" fmla="*/ 619022 h 1813223"/>
                    <a:gd name="connsiteX0" fmla="*/ 796226 w 1829346"/>
                    <a:gd name="connsiteY0" fmla="*/ 619022 h 1813223"/>
                    <a:gd name="connsiteX1" fmla="*/ 1266021 w 1829346"/>
                    <a:gd name="connsiteY1" fmla="*/ 419760 h 1813223"/>
                    <a:gd name="connsiteX2" fmla="*/ 1710416 w 1829346"/>
                    <a:gd name="connsiteY2" fmla="*/ 424041 h 1813223"/>
                    <a:gd name="connsiteX3" fmla="*/ 1698098 w 1829346"/>
                    <a:gd name="connsiteY3" fmla="*/ 712884 h 1813223"/>
                    <a:gd name="connsiteX4" fmla="*/ 1303374 w 1829346"/>
                    <a:gd name="connsiteY4" fmla="*/ 698961 h 1813223"/>
                    <a:gd name="connsiteX5" fmla="*/ 922126 w 1829346"/>
                    <a:gd name="connsiteY5" fmla="*/ 865997 h 1813223"/>
                    <a:gd name="connsiteX6" fmla="*/ 1146426 w 1829346"/>
                    <a:gd name="connsiteY6" fmla="*/ 1217723 h 1813223"/>
                    <a:gd name="connsiteX7" fmla="*/ 1040310 w 1829346"/>
                    <a:gd name="connsiteY7" fmla="*/ 1714211 h 1813223"/>
                    <a:gd name="connsiteX8" fmla="*/ 778838 w 1829346"/>
                    <a:gd name="connsiteY8" fmla="*/ 1646784 h 1813223"/>
                    <a:gd name="connsiteX9" fmla="*/ 858254 w 1829346"/>
                    <a:gd name="connsiteY9" fmla="*/ 1288561 h 1813223"/>
                    <a:gd name="connsiteX10" fmla="*/ 686649 w 1829346"/>
                    <a:gd name="connsiteY10" fmla="*/ 991334 h 1813223"/>
                    <a:gd name="connsiteX11" fmla="*/ 211838 w 1829346"/>
                    <a:gd name="connsiteY11" fmla="*/ 862088 h 1813223"/>
                    <a:gd name="connsiteX12" fmla="*/ 234308 w 1829346"/>
                    <a:gd name="connsiteY12" fmla="*/ 988358 h 1813223"/>
                    <a:gd name="connsiteX13" fmla="*/ 490187 w 1829346"/>
                    <a:gd name="connsiteY13" fmla="*/ 1171994 h 1813223"/>
                    <a:gd name="connsiteX14" fmla="*/ 360867 w 1829346"/>
                    <a:gd name="connsiteY14" fmla="*/ 1324143 h 1813223"/>
                    <a:gd name="connsiteX15" fmla="*/ 113356 w 1829346"/>
                    <a:gd name="connsiteY15" fmla="*/ 1142024 h 1813223"/>
                    <a:gd name="connsiteX16" fmla="*/ 39447 w 1829346"/>
                    <a:gd name="connsiteY16" fmla="*/ 967996 h 1813223"/>
                    <a:gd name="connsiteX17" fmla="*/ 121723 w 1829346"/>
                    <a:gd name="connsiteY17" fmla="*/ 454122 h 1813223"/>
                    <a:gd name="connsiteX18" fmla="*/ 390900 w 1829346"/>
                    <a:gd name="connsiteY18" fmla="*/ 344521 h 1813223"/>
                    <a:gd name="connsiteX19" fmla="*/ 485046 w 1829346"/>
                    <a:gd name="connsiteY19" fmla="*/ 102823 h 1813223"/>
                    <a:gd name="connsiteX20" fmla="*/ 671173 w 1829346"/>
                    <a:gd name="connsiteY20" fmla="*/ 161668 h 1813223"/>
                    <a:gd name="connsiteX21" fmla="*/ 520815 w 1829346"/>
                    <a:gd name="connsiteY21" fmla="*/ 538628 h 1813223"/>
                    <a:gd name="connsiteX22" fmla="*/ 796226 w 1829346"/>
                    <a:gd name="connsiteY22" fmla="*/ 619022 h 1813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829346" h="1813223">
                      <a:moveTo>
                        <a:pt x="796226" y="619022"/>
                      </a:moveTo>
                      <a:lnTo>
                        <a:pt x="1266021" y="419760"/>
                      </a:lnTo>
                      <a:lnTo>
                        <a:pt x="1710416" y="424041"/>
                      </a:lnTo>
                      <a:cubicBezTo>
                        <a:pt x="1885429" y="399852"/>
                        <a:pt x="1855309" y="742873"/>
                        <a:pt x="1698098" y="712884"/>
                      </a:cubicBezTo>
                      <a:lnTo>
                        <a:pt x="1303374" y="698961"/>
                      </a:lnTo>
                      <a:lnTo>
                        <a:pt x="922126" y="865997"/>
                      </a:lnTo>
                      <a:lnTo>
                        <a:pt x="1146426" y="1217723"/>
                      </a:lnTo>
                      <a:lnTo>
                        <a:pt x="1040310" y="1714211"/>
                      </a:lnTo>
                      <a:cubicBezTo>
                        <a:pt x="1004866" y="1867106"/>
                        <a:pt x="739050" y="1841626"/>
                        <a:pt x="778838" y="1646784"/>
                      </a:cubicBezTo>
                      <a:lnTo>
                        <a:pt x="858254" y="1288561"/>
                      </a:lnTo>
                      <a:lnTo>
                        <a:pt x="686649" y="991334"/>
                      </a:lnTo>
                      <a:lnTo>
                        <a:pt x="211838" y="862088"/>
                      </a:lnTo>
                      <a:lnTo>
                        <a:pt x="234308" y="988358"/>
                      </a:lnTo>
                      <a:lnTo>
                        <a:pt x="490187" y="1171994"/>
                      </a:lnTo>
                      <a:cubicBezTo>
                        <a:pt x="561348" y="1228675"/>
                        <a:pt x="490343" y="1392715"/>
                        <a:pt x="360867" y="1324143"/>
                      </a:cubicBezTo>
                      <a:lnTo>
                        <a:pt x="113356" y="1142024"/>
                      </a:lnTo>
                      <a:cubicBezTo>
                        <a:pt x="52297" y="1097265"/>
                        <a:pt x="42791" y="1044131"/>
                        <a:pt x="39447" y="967996"/>
                      </a:cubicBezTo>
                      <a:cubicBezTo>
                        <a:pt x="-14291" y="655067"/>
                        <a:pt x="-34715" y="546802"/>
                        <a:pt x="121723" y="454122"/>
                      </a:cubicBezTo>
                      <a:lnTo>
                        <a:pt x="390900" y="344521"/>
                      </a:lnTo>
                      <a:lnTo>
                        <a:pt x="485046" y="102823"/>
                      </a:lnTo>
                      <a:cubicBezTo>
                        <a:pt x="521090" y="-81935"/>
                        <a:pt x="752216" y="9905"/>
                        <a:pt x="671173" y="161668"/>
                      </a:cubicBezTo>
                      <a:lnTo>
                        <a:pt x="520815" y="538628"/>
                      </a:lnTo>
                      <a:lnTo>
                        <a:pt x="796226" y="619022"/>
                      </a:ln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Arial" panose="020B0604020202020204" pitchFamily="34" charset="0"/>
                    <a:cs typeface="Arial" panose="020B0604020202020204" pitchFamily="34" charset="0"/>
                  </a:endParaRPr>
                </a:p>
              </p:txBody>
            </p:sp>
          </p:grpSp>
        </p:grpSp>
        <p:grpSp>
          <p:nvGrpSpPr>
            <p:cNvPr id="11" name="Group 10"/>
            <p:cNvGrpSpPr/>
            <p:nvPr/>
          </p:nvGrpSpPr>
          <p:grpSpPr>
            <a:xfrm>
              <a:off x="-395821" y="862670"/>
              <a:ext cx="1779068" cy="2953352"/>
              <a:chOff x="-395821" y="862670"/>
              <a:chExt cx="1779068" cy="2953352"/>
            </a:xfrm>
          </p:grpSpPr>
          <p:grpSp>
            <p:nvGrpSpPr>
              <p:cNvPr id="12" name="Group 11"/>
              <p:cNvGrpSpPr/>
              <p:nvPr/>
            </p:nvGrpSpPr>
            <p:grpSpPr>
              <a:xfrm>
                <a:off x="-395821" y="1183834"/>
                <a:ext cx="1779068" cy="2632188"/>
                <a:chOff x="-395821" y="1183834"/>
                <a:chExt cx="1779068" cy="2632188"/>
              </a:xfrm>
            </p:grpSpPr>
            <p:sp>
              <p:nvSpPr>
                <p:cNvPr id="17" name="Flowchart: Merge 7"/>
                <p:cNvSpPr/>
                <p:nvPr/>
              </p:nvSpPr>
              <p:spPr>
                <a:xfrm>
                  <a:off x="1086101" y="1183834"/>
                  <a:ext cx="148662" cy="167993"/>
                </a:xfrm>
                <a:custGeom>
                  <a:avLst/>
                  <a:gdLst>
                    <a:gd name="connsiteX0" fmla="*/ 0 w 10000"/>
                    <a:gd name="connsiteY0" fmla="*/ 0 h 10000"/>
                    <a:gd name="connsiteX1" fmla="*/ 10000 w 10000"/>
                    <a:gd name="connsiteY1" fmla="*/ 0 h 10000"/>
                    <a:gd name="connsiteX2" fmla="*/ 5000 w 10000"/>
                    <a:gd name="connsiteY2" fmla="*/ 10000 h 10000"/>
                    <a:gd name="connsiteX3" fmla="*/ 0 w 10000"/>
                    <a:gd name="connsiteY3" fmla="*/ 0 h 10000"/>
                    <a:gd name="connsiteX0" fmla="*/ 0 w 10000"/>
                    <a:gd name="connsiteY0" fmla="*/ 0 h 9275"/>
                    <a:gd name="connsiteX1" fmla="*/ 10000 w 10000"/>
                    <a:gd name="connsiteY1" fmla="*/ 0 h 9275"/>
                    <a:gd name="connsiteX2" fmla="*/ 3056 w 10000"/>
                    <a:gd name="connsiteY2" fmla="*/ 9275 h 9275"/>
                    <a:gd name="connsiteX3" fmla="*/ 0 w 10000"/>
                    <a:gd name="connsiteY3" fmla="*/ 0 h 9275"/>
                    <a:gd name="connsiteX0" fmla="*/ 0 w 7222"/>
                    <a:gd name="connsiteY0" fmla="*/ 0 h 10781"/>
                    <a:gd name="connsiteX1" fmla="*/ 7222 w 7222"/>
                    <a:gd name="connsiteY1" fmla="*/ 781 h 10781"/>
                    <a:gd name="connsiteX2" fmla="*/ 278 w 7222"/>
                    <a:gd name="connsiteY2" fmla="*/ 10781 h 10781"/>
                    <a:gd name="connsiteX3" fmla="*/ 0 w 7222"/>
                    <a:gd name="connsiteY3" fmla="*/ 0 h 10781"/>
                    <a:gd name="connsiteX0" fmla="*/ 0 w 10577"/>
                    <a:gd name="connsiteY0" fmla="*/ 0 h 10000"/>
                    <a:gd name="connsiteX1" fmla="*/ 10577 w 10577"/>
                    <a:gd name="connsiteY1" fmla="*/ 724 h 10000"/>
                    <a:gd name="connsiteX2" fmla="*/ 385 w 10577"/>
                    <a:gd name="connsiteY2" fmla="*/ 10000 h 10000"/>
                    <a:gd name="connsiteX3" fmla="*/ 0 w 10577"/>
                    <a:gd name="connsiteY3" fmla="*/ 0 h 10000"/>
                    <a:gd name="connsiteX0" fmla="*/ 0 w 10577"/>
                    <a:gd name="connsiteY0" fmla="*/ 0 h 10000"/>
                    <a:gd name="connsiteX1" fmla="*/ 10577 w 10577"/>
                    <a:gd name="connsiteY1" fmla="*/ 724 h 10000"/>
                    <a:gd name="connsiteX2" fmla="*/ 385 w 10577"/>
                    <a:gd name="connsiteY2" fmla="*/ 10000 h 10000"/>
                    <a:gd name="connsiteX3" fmla="*/ 0 w 10577"/>
                    <a:gd name="connsiteY3" fmla="*/ 0 h 10000"/>
                    <a:gd name="connsiteX0" fmla="*/ 0 w 10577"/>
                    <a:gd name="connsiteY0" fmla="*/ 0 h 10000"/>
                    <a:gd name="connsiteX1" fmla="*/ 10577 w 10577"/>
                    <a:gd name="connsiteY1" fmla="*/ 724 h 10000"/>
                    <a:gd name="connsiteX2" fmla="*/ 385 w 10577"/>
                    <a:gd name="connsiteY2" fmla="*/ 10000 h 10000"/>
                    <a:gd name="connsiteX3" fmla="*/ 0 w 10577"/>
                    <a:gd name="connsiteY3" fmla="*/ 0 h 10000"/>
                    <a:gd name="connsiteX0" fmla="*/ 184 w 10761"/>
                    <a:gd name="connsiteY0" fmla="*/ 0 h 10000"/>
                    <a:gd name="connsiteX1" fmla="*/ 10761 w 10761"/>
                    <a:gd name="connsiteY1" fmla="*/ 724 h 10000"/>
                    <a:gd name="connsiteX2" fmla="*/ 569 w 10761"/>
                    <a:gd name="connsiteY2" fmla="*/ 10000 h 10000"/>
                    <a:gd name="connsiteX3" fmla="*/ 184 w 10761"/>
                    <a:gd name="connsiteY3" fmla="*/ 0 h 10000"/>
                    <a:gd name="connsiteX0" fmla="*/ 184 w 10761"/>
                    <a:gd name="connsiteY0" fmla="*/ 435 h 9276"/>
                    <a:gd name="connsiteX1" fmla="*/ 10761 w 10761"/>
                    <a:gd name="connsiteY1" fmla="*/ 0 h 9276"/>
                    <a:gd name="connsiteX2" fmla="*/ 569 w 10761"/>
                    <a:gd name="connsiteY2" fmla="*/ 9276 h 9276"/>
                    <a:gd name="connsiteX3" fmla="*/ 184 w 10761"/>
                    <a:gd name="connsiteY3" fmla="*/ 435 h 9276"/>
                    <a:gd name="connsiteX0" fmla="*/ 171 w 10000"/>
                    <a:gd name="connsiteY0" fmla="*/ 594 h 10125"/>
                    <a:gd name="connsiteX1" fmla="*/ 10000 w 10000"/>
                    <a:gd name="connsiteY1" fmla="*/ 125 h 10125"/>
                    <a:gd name="connsiteX2" fmla="*/ 529 w 10000"/>
                    <a:gd name="connsiteY2" fmla="*/ 10125 h 10125"/>
                    <a:gd name="connsiteX3" fmla="*/ 171 w 10000"/>
                    <a:gd name="connsiteY3" fmla="*/ 594 h 10125"/>
                    <a:gd name="connsiteX0" fmla="*/ 171 w 10000"/>
                    <a:gd name="connsiteY0" fmla="*/ 826 h 10357"/>
                    <a:gd name="connsiteX1" fmla="*/ 10000 w 10000"/>
                    <a:gd name="connsiteY1" fmla="*/ 357 h 10357"/>
                    <a:gd name="connsiteX2" fmla="*/ 529 w 10000"/>
                    <a:gd name="connsiteY2" fmla="*/ 10357 h 10357"/>
                    <a:gd name="connsiteX3" fmla="*/ 171 w 10000"/>
                    <a:gd name="connsiteY3" fmla="*/ 826 h 10357"/>
                    <a:gd name="connsiteX0" fmla="*/ 654 w 10483"/>
                    <a:gd name="connsiteY0" fmla="*/ 826 h 10357"/>
                    <a:gd name="connsiteX1" fmla="*/ 10483 w 10483"/>
                    <a:gd name="connsiteY1" fmla="*/ 357 h 10357"/>
                    <a:gd name="connsiteX2" fmla="*/ 1012 w 10483"/>
                    <a:gd name="connsiteY2" fmla="*/ 10357 h 10357"/>
                    <a:gd name="connsiteX3" fmla="*/ 654 w 10483"/>
                    <a:gd name="connsiteY3" fmla="*/ 826 h 10357"/>
                  </a:gdLst>
                  <a:ahLst/>
                  <a:cxnLst>
                    <a:cxn ang="0">
                      <a:pos x="connsiteX0" y="connsiteY0"/>
                    </a:cxn>
                    <a:cxn ang="0">
                      <a:pos x="connsiteX1" y="connsiteY1"/>
                    </a:cxn>
                    <a:cxn ang="0">
                      <a:pos x="connsiteX2" y="connsiteY2"/>
                    </a:cxn>
                    <a:cxn ang="0">
                      <a:pos x="connsiteX3" y="connsiteY3"/>
                    </a:cxn>
                  </a:cxnLst>
                  <a:rect l="l" t="t" r="r" b="b"/>
                  <a:pathLst>
                    <a:path w="10483" h="10357">
                      <a:moveTo>
                        <a:pt x="654" y="826"/>
                      </a:moveTo>
                      <a:cubicBezTo>
                        <a:pt x="4466" y="-267"/>
                        <a:pt x="7207" y="-112"/>
                        <a:pt x="10483" y="357"/>
                      </a:cubicBezTo>
                      <a:cubicBezTo>
                        <a:pt x="8399" y="4159"/>
                        <a:pt x="5419" y="7962"/>
                        <a:pt x="1012" y="10357"/>
                      </a:cubicBezTo>
                      <a:cubicBezTo>
                        <a:pt x="-2" y="7701"/>
                        <a:pt x="-477" y="4889"/>
                        <a:pt x="654" y="826"/>
                      </a:cubicBezTo>
                      <a:close/>
                    </a:path>
                  </a:pathLst>
                </a:cu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Arial" panose="020B0604020202020204" pitchFamily="34" charset="0"/>
                    <a:cs typeface="Arial" panose="020B0604020202020204" pitchFamily="34" charset="0"/>
                  </a:endParaRPr>
                </a:p>
              </p:txBody>
            </p:sp>
            <p:sp>
              <p:nvSpPr>
                <p:cNvPr id="19" name="Freeform 18"/>
                <p:cNvSpPr/>
                <p:nvPr/>
              </p:nvSpPr>
              <p:spPr>
                <a:xfrm rot="427854">
                  <a:off x="-395821" y="2058463"/>
                  <a:ext cx="1779068" cy="1757559"/>
                </a:xfrm>
                <a:custGeom>
                  <a:avLst/>
                  <a:gdLst>
                    <a:gd name="connsiteX0" fmla="*/ 952293 w 1904582"/>
                    <a:gd name="connsiteY0" fmla="*/ 271496 h 1893438"/>
                    <a:gd name="connsiteX1" fmla="*/ 283755 w 1904582"/>
                    <a:gd name="connsiteY1" fmla="*/ 946720 h 1893438"/>
                    <a:gd name="connsiteX2" fmla="*/ 952293 w 1904582"/>
                    <a:gd name="connsiteY2" fmla="*/ 1621944 h 1893438"/>
                    <a:gd name="connsiteX3" fmla="*/ 1620831 w 1904582"/>
                    <a:gd name="connsiteY3" fmla="*/ 946720 h 1893438"/>
                    <a:gd name="connsiteX4" fmla="*/ 952293 w 1904582"/>
                    <a:gd name="connsiteY4" fmla="*/ 271496 h 1893438"/>
                    <a:gd name="connsiteX5" fmla="*/ 850486 w 1904582"/>
                    <a:gd name="connsiteY5" fmla="*/ 0 h 1893438"/>
                    <a:gd name="connsiteX6" fmla="*/ 1052148 w 1904582"/>
                    <a:gd name="connsiteY6" fmla="*/ 0 h 1893438"/>
                    <a:gd name="connsiteX7" fmla="*/ 1100858 w 1904582"/>
                    <a:gd name="connsiteY7" fmla="*/ 181338 h 1893438"/>
                    <a:gd name="connsiteX8" fmla="*/ 1209970 w 1904582"/>
                    <a:gd name="connsiteY8" fmla="*/ 208345 h 1893438"/>
                    <a:gd name="connsiteX9" fmla="*/ 1339540 w 1904582"/>
                    <a:gd name="connsiteY9" fmla="*/ 80059 h 1893438"/>
                    <a:gd name="connsiteX10" fmla="*/ 1515872 w 1904582"/>
                    <a:gd name="connsiteY10" fmla="*/ 181338 h 1893438"/>
                    <a:gd name="connsiteX11" fmla="*/ 1464239 w 1904582"/>
                    <a:gd name="connsiteY11" fmla="*/ 355924 h 1893438"/>
                    <a:gd name="connsiteX12" fmla="*/ 1545098 w 1904582"/>
                    <a:gd name="connsiteY12" fmla="*/ 435018 h 1893438"/>
                    <a:gd name="connsiteX13" fmla="*/ 1721431 w 1904582"/>
                    <a:gd name="connsiteY13" fmla="*/ 393542 h 1893438"/>
                    <a:gd name="connsiteX14" fmla="*/ 1827493 w 1904582"/>
                    <a:gd name="connsiteY14" fmla="*/ 565767 h 1893438"/>
                    <a:gd name="connsiteX15" fmla="*/ 1699024 w 1904582"/>
                    <a:gd name="connsiteY15" fmla="*/ 684839 h 1893438"/>
                    <a:gd name="connsiteX16" fmla="*/ 1729224 w 1904582"/>
                    <a:gd name="connsiteY16" fmla="*/ 800587 h 1893438"/>
                    <a:gd name="connsiteX17" fmla="*/ 1903607 w 1904582"/>
                    <a:gd name="connsiteY17" fmla="*/ 845923 h 1893438"/>
                    <a:gd name="connsiteX18" fmla="*/ 1904582 w 1904582"/>
                    <a:gd name="connsiteY18" fmla="*/ 1046551 h 1893438"/>
                    <a:gd name="connsiteX19" fmla="*/ 1725327 w 1904582"/>
                    <a:gd name="connsiteY19" fmla="*/ 1090920 h 1893438"/>
                    <a:gd name="connsiteX20" fmla="*/ 1698050 w 1904582"/>
                    <a:gd name="connsiteY20" fmla="*/ 1202810 h 1893438"/>
                    <a:gd name="connsiteX21" fmla="*/ 1823723 w 1904582"/>
                    <a:gd name="connsiteY21" fmla="*/ 1331097 h 1893438"/>
                    <a:gd name="connsiteX22" fmla="*/ 1727275 w 1904582"/>
                    <a:gd name="connsiteY22" fmla="*/ 1507613 h 1893438"/>
                    <a:gd name="connsiteX23" fmla="*/ 1549969 w 1904582"/>
                    <a:gd name="connsiteY23" fmla="*/ 1453596 h 1893438"/>
                    <a:gd name="connsiteX24" fmla="*/ 1464239 w 1904582"/>
                    <a:gd name="connsiteY24" fmla="*/ 1537514 h 1893438"/>
                    <a:gd name="connsiteX25" fmla="*/ 1511975 w 1904582"/>
                    <a:gd name="connsiteY25" fmla="*/ 1710171 h 1893438"/>
                    <a:gd name="connsiteX26" fmla="*/ 1346359 w 1904582"/>
                    <a:gd name="connsiteY26" fmla="*/ 1814343 h 1893438"/>
                    <a:gd name="connsiteX27" fmla="*/ 1215816 w 1904582"/>
                    <a:gd name="connsiteY27" fmla="*/ 1685092 h 1893438"/>
                    <a:gd name="connsiteX28" fmla="*/ 1097936 w 1904582"/>
                    <a:gd name="connsiteY28" fmla="*/ 1714994 h 1893438"/>
                    <a:gd name="connsiteX29" fmla="*/ 1051173 w 1904582"/>
                    <a:gd name="connsiteY29" fmla="*/ 1893437 h 1893438"/>
                    <a:gd name="connsiteX30" fmla="*/ 854383 w 1904582"/>
                    <a:gd name="connsiteY30" fmla="*/ 1893438 h 1893438"/>
                    <a:gd name="connsiteX31" fmla="*/ 801775 w 1904582"/>
                    <a:gd name="connsiteY31" fmla="*/ 1709206 h 1893438"/>
                    <a:gd name="connsiteX32" fmla="*/ 689741 w 1904582"/>
                    <a:gd name="connsiteY32" fmla="*/ 1680269 h 1893438"/>
                    <a:gd name="connsiteX33" fmla="*/ 566017 w 1904582"/>
                    <a:gd name="connsiteY33" fmla="*/ 1804698 h 1893438"/>
                    <a:gd name="connsiteX34" fmla="*/ 395530 w 1904582"/>
                    <a:gd name="connsiteY34" fmla="*/ 1707277 h 1893438"/>
                    <a:gd name="connsiteX35" fmla="*/ 440343 w 1904582"/>
                    <a:gd name="connsiteY35" fmla="*/ 1538479 h 1893438"/>
                    <a:gd name="connsiteX36" fmla="*/ 348768 w 1904582"/>
                    <a:gd name="connsiteY36" fmla="*/ 1453597 h 1893438"/>
                    <a:gd name="connsiteX37" fmla="*/ 185100 w 1904582"/>
                    <a:gd name="connsiteY37" fmla="*/ 1500861 h 1893438"/>
                    <a:gd name="connsiteX38" fmla="*/ 78912 w 1904582"/>
                    <a:gd name="connsiteY38" fmla="*/ 1330133 h 1893438"/>
                    <a:gd name="connsiteX39" fmla="*/ 203611 w 1904582"/>
                    <a:gd name="connsiteY39" fmla="*/ 1205705 h 1893438"/>
                    <a:gd name="connsiteX40" fmla="*/ 177377 w 1904582"/>
                    <a:gd name="connsiteY40" fmla="*/ 1087540 h 1893438"/>
                    <a:gd name="connsiteX41" fmla="*/ 0 w 1904582"/>
                    <a:gd name="connsiteY41" fmla="*/ 1053304 h 1893438"/>
                    <a:gd name="connsiteX42" fmla="*/ 974 w 1904582"/>
                    <a:gd name="connsiteY42" fmla="*/ 850745 h 1893438"/>
                    <a:gd name="connsiteX43" fmla="*/ 171461 w 1904582"/>
                    <a:gd name="connsiteY43" fmla="*/ 806375 h 1893438"/>
                    <a:gd name="connsiteX44" fmla="*/ 198740 w 1904582"/>
                    <a:gd name="connsiteY44" fmla="*/ 681946 h 1893438"/>
                    <a:gd name="connsiteX45" fmla="*/ 74040 w 1904582"/>
                    <a:gd name="connsiteY45" fmla="*/ 563305 h 1893438"/>
                    <a:gd name="connsiteX46" fmla="*/ 176332 w 1904582"/>
                    <a:gd name="connsiteY46" fmla="*/ 391613 h 1893438"/>
                    <a:gd name="connsiteX47" fmla="*/ 355587 w 1904582"/>
                    <a:gd name="connsiteY47" fmla="*/ 436947 h 1893438"/>
                    <a:gd name="connsiteX48" fmla="*/ 437420 w 1904582"/>
                    <a:gd name="connsiteY48" fmla="*/ 355924 h 1893438"/>
                    <a:gd name="connsiteX49" fmla="*/ 386761 w 1904582"/>
                    <a:gd name="connsiteY49" fmla="*/ 181337 h 1893438"/>
                    <a:gd name="connsiteX50" fmla="*/ 563094 w 1904582"/>
                    <a:gd name="connsiteY50" fmla="*/ 76200 h 1893438"/>
                    <a:gd name="connsiteX51" fmla="*/ 694611 w 1904582"/>
                    <a:gd name="connsiteY51" fmla="*/ 206795 h 1893438"/>
                    <a:gd name="connsiteX52" fmla="*/ 809569 w 1904582"/>
                    <a:gd name="connsiteY52" fmla="*/ 171692 h 1893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904582" h="1893438">
                      <a:moveTo>
                        <a:pt x="952293" y="271496"/>
                      </a:moveTo>
                      <a:cubicBezTo>
                        <a:pt x="583070" y="271496"/>
                        <a:pt x="283755" y="573804"/>
                        <a:pt x="283755" y="946720"/>
                      </a:cubicBezTo>
                      <a:cubicBezTo>
                        <a:pt x="283755" y="1319636"/>
                        <a:pt x="583070" y="1621944"/>
                        <a:pt x="952293" y="1621944"/>
                      </a:cubicBezTo>
                      <a:cubicBezTo>
                        <a:pt x="1321516" y="1621944"/>
                        <a:pt x="1620831" y="1319636"/>
                        <a:pt x="1620831" y="946720"/>
                      </a:cubicBezTo>
                      <a:cubicBezTo>
                        <a:pt x="1620831" y="573804"/>
                        <a:pt x="1321516" y="271496"/>
                        <a:pt x="952293" y="271496"/>
                      </a:cubicBezTo>
                      <a:close/>
                      <a:moveTo>
                        <a:pt x="850486" y="0"/>
                      </a:moveTo>
                      <a:lnTo>
                        <a:pt x="1052148" y="0"/>
                      </a:lnTo>
                      <a:cubicBezTo>
                        <a:pt x="1082673" y="113819"/>
                        <a:pt x="1083972" y="120570"/>
                        <a:pt x="1100858" y="181338"/>
                      </a:cubicBezTo>
                      <a:cubicBezTo>
                        <a:pt x="1181717" y="201594"/>
                        <a:pt x="1134956" y="189054"/>
                        <a:pt x="1209970" y="208345"/>
                      </a:cubicBezTo>
                      <a:lnTo>
                        <a:pt x="1339540" y="80059"/>
                      </a:lnTo>
                      <a:lnTo>
                        <a:pt x="1515872" y="181338"/>
                      </a:lnTo>
                      <a:lnTo>
                        <a:pt x="1464239" y="355924"/>
                      </a:lnTo>
                      <a:cubicBezTo>
                        <a:pt x="1496713" y="387754"/>
                        <a:pt x="1490218" y="382931"/>
                        <a:pt x="1545098" y="435018"/>
                      </a:cubicBezTo>
                      <a:cubicBezTo>
                        <a:pt x="1578221" y="426980"/>
                        <a:pt x="1637648" y="415084"/>
                        <a:pt x="1721431" y="393542"/>
                      </a:cubicBezTo>
                      <a:cubicBezTo>
                        <a:pt x="1746273" y="432125"/>
                        <a:pt x="1782029" y="500498"/>
                        <a:pt x="1827493" y="565767"/>
                      </a:cubicBezTo>
                      <a:lnTo>
                        <a:pt x="1699024" y="684839"/>
                      </a:lnTo>
                      <a:cubicBezTo>
                        <a:pt x="1711039" y="726636"/>
                        <a:pt x="1719969" y="767148"/>
                        <a:pt x="1729224" y="800587"/>
                      </a:cubicBezTo>
                      <a:cubicBezTo>
                        <a:pt x="1778422" y="815699"/>
                        <a:pt x="1843531" y="832901"/>
                        <a:pt x="1903607" y="845923"/>
                      </a:cubicBezTo>
                      <a:cubicBezTo>
                        <a:pt x="1906530" y="924053"/>
                        <a:pt x="1901659" y="968904"/>
                        <a:pt x="1904582" y="1046551"/>
                      </a:cubicBezTo>
                      <a:cubicBezTo>
                        <a:pt x="1831516" y="1065360"/>
                        <a:pt x="1776635" y="1079345"/>
                        <a:pt x="1725327" y="1090920"/>
                      </a:cubicBezTo>
                      <a:cubicBezTo>
                        <a:pt x="1710064" y="1154581"/>
                        <a:pt x="1712014" y="1145097"/>
                        <a:pt x="1698050" y="1202810"/>
                      </a:cubicBezTo>
                      <a:cubicBezTo>
                        <a:pt x="1749358" y="1253771"/>
                        <a:pt x="1771115" y="1278529"/>
                        <a:pt x="1823723" y="1331097"/>
                      </a:cubicBezTo>
                      <a:cubicBezTo>
                        <a:pt x="1783780" y="1401992"/>
                        <a:pt x="1748545" y="1465493"/>
                        <a:pt x="1727275" y="1507613"/>
                      </a:cubicBezTo>
                      <a:cubicBezTo>
                        <a:pt x="1639759" y="1482213"/>
                        <a:pt x="1599329" y="1469029"/>
                        <a:pt x="1549969" y="1453596"/>
                      </a:cubicBezTo>
                      <a:cubicBezTo>
                        <a:pt x="1510351" y="1492179"/>
                        <a:pt x="1507753" y="1497163"/>
                        <a:pt x="1464239" y="1537514"/>
                      </a:cubicBezTo>
                      <a:cubicBezTo>
                        <a:pt x="1476254" y="1574971"/>
                        <a:pt x="1497038" y="1648922"/>
                        <a:pt x="1511975" y="1710171"/>
                      </a:cubicBezTo>
                      <a:cubicBezTo>
                        <a:pt x="1458718" y="1744414"/>
                        <a:pt x="1377047" y="1796499"/>
                        <a:pt x="1346359" y="1814343"/>
                      </a:cubicBezTo>
                      <a:lnTo>
                        <a:pt x="1215816" y="1685092"/>
                      </a:lnTo>
                      <a:cubicBezTo>
                        <a:pt x="1166131" y="1698275"/>
                        <a:pt x="1137878" y="1705026"/>
                        <a:pt x="1097936" y="1714994"/>
                      </a:cubicBezTo>
                      <a:cubicBezTo>
                        <a:pt x="1088194" y="1758720"/>
                        <a:pt x="1069033" y="1825596"/>
                        <a:pt x="1051173" y="1893437"/>
                      </a:cubicBezTo>
                      <a:lnTo>
                        <a:pt x="854383" y="1893438"/>
                      </a:lnTo>
                      <a:cubicBezTo>
                        <a:pt x="841231" y="1851158"/>
                        <a:pt x="812654" y="1740876"/>
                        <a:pt x="801775" y="1709206"/>
                      </a:cubicBezTo>
                      <a:cubicBezTo>
                        <a:pt x="756799" y="1695863"/>
                        <a:pt x="736990" y="1692808"/>
                        <a:pt x="689741" y="1680269"/>
                      </a:cubicBezTo>
                      <a:cubicBezTo>
                        <a:pt x="644440" y="1725604"/>
                        <a:pt x="620411" y="1746985"/>
                        <a:pt x="566017" y="1804698"/>
                      </a:cubicBezTo>
                      <a:cubicBezTo>
                        <a:pt x="494087" y="1765955"/>
                        <a:pt x="433199" y="1728498"/>
                        <a:pt x="395530" y="1707277"/>
                      </a:cubicBezTo>
                      <a:cubicBezTo>
                        <a:pt x="409493" y="1652297"/>
                        <a:pt x="426055" y="1594263"/>
                        <a:pt x="440343" y="1538479"/>
                      </a:cubicBezTo>
                      <a:cubicBezTo>
                        <a:pt x="402025" y="1505845"/>
                        <a:pt x="393420" y="1498610"/>
                        <a:pt x="348768" y="1453597"/>
                      </a:cubicBezTo>
                      <a:lnTo>
                        <a:pt x="185100" y="1500861"/>
                      </a:lnTo>
                      <a:cubicBezTo>
                        <a:pt x="158310" y="1461636"/>
                        <a:pt x="97747" y="1362767"/>
                        <a:pt x="78912" y="1330133"/>
                      </a:cubicBezTo>
                      <a:cubicBezTo>
                        <a:pt x="117555" y="1292676"/>
                        <a:pt x="157173" y="1252487"/>
                        <a:pt x="203611" y="1205705"/>
                      </a:cubicBezTo>
                      <a:cubicBezTo>
                        <a:pt x="191595" y="1156995"/>
                        <a:pt x="185820" y="1129177"/>
                        <a:pt x="177377" y="1087540"/>
                      </a:cubicBezTo>
                      <a:cubicBezTo>
                        <a:pt x="133863" y="1079663"/>
                        <a:pt x="69169" y="1062306"/>
                        <a:pt x="0" y="1053304"/>
                      </a:cubicBezTo>
                      <a:cubicBezTo>
                        <a:pt x="974" y="1001861"/>
                        <a:pt x="488" y="879039"/>
                        <a:pt x="974" y="850745"/>
                      </a:cubicBezTo>
                      <a:cubicBezTo>
                        <a:pt x="48224" y="838849"/>
                        <a:pt x="105540" y="825827"/>
                        <a:pt x="171461" y="806375"/>
                      </a:cubicBezTo>
                      <a:cubicBezTo>
                        <a:pt x="181853" y="758951"/>
                        <a:pt x="187211" y="739177"/>
                        <a:pt x="198740" y="681946"/>
                      </a:cubicBezTo>
                      <a:lnTo>
                        <a:pt x="74040" y="563305"/>
                      </a:lnTo>
                      <a:cubicBezTo>
                        <a:pt x="138988" y="450773"/>
                        <a:pt x="145157" y="443378"/>
                        <a:pt x="176332" y="391613"/>
                      </a:cubicBezTo>
                      <a:cubicBezTo>
                        <a:pt x="250371" y="411226"/>
                        <a:pt x="261251" y="414922"/>
                        <a:pt x="355587" y="436947"/>
                      </a:cubicBezTo>
                      <a:cubicBezTo>
                        <a:pt x="388385" y="403509"/>
                        <a:pt x="408518" y="385504"/>
                        <a:pt x="437420" y="355924"/>
                      </a:cubicBezTo>
                      <a:cubicBezTo>
                        <a:pt x="419559" y="300301"/>
                        <a:pt x="405758" y="245481"/>
                        <a:pt x="386761" y="181337"/>
                      </a:cubicBezTo>
                      <a:cubicBezTo>
                        <a:pt x="438881" y="150954"/>
                        <a:pt x="535167" y="93240"/>
                        <a:pt x="563094" y="76200"/>
                      </a:cubicBezTo>
                      <a:lnTo>
                        <a:pt x="694611" y="206795"/>
                      </a:lnTo>
                      <a:lnTo>
                        <a:pt x="809569" y="171692"/>
                      </a:lnTo>
                      <a:close/>
                    </a:path>
                  </a:pathLst>
                </a:custGeom>
                <a:solidFill>
                  <a:srgbClr val="00B0F0"/>
                </a:solidFill>
                <a:ln w="9525" cap="flat" cmpd="sng" algn="ctr">
                  <a:noFill/>
                  <a:prstDash val="solid"/>
                  <a:round/>
                </a:ln>
                <a:effectLst/>
              </p:spPr>
              <p:txBody>
                <a:bodyPr wrap="square" rtlCol="0" anchor="ctr">
                  <a:noAutofit/>
                </a:bodyPr>
                <a:lstStyle/>
                <a:p>
                  <a:pPr algn="ctr">
                    <a:defRPr/>
                  </a:pPr>
                  <a:endParaRPr lang="en-US" kern="0">
                    <a:solidFill>
                      <a:prstClr val="white"/>
                    </a:solidFill>
                    <a:latin typeface="Arial" panose="020B0604020202020204" pitchFamily="34" charset="0"/>
                    <a:cs typeface="Arial" panose="020B0604020202020204" pitchFamily="34" charset="0"/>
                  </a:endParaRPr>
                </a:p>
              </p:txBody>
            </p:sp>
          </p:grpSp>
          <p:sp>
            <p:nvSpPr>
              <p:cNvPr id="15" name="Rectangle 1"/>
              <p:cNvSpPr/>
              <p:nvPr/>
            </p:nvSpPr>
            <p:spPr>
              <a:xfrm>
                <a:off x="175030" y="1028472"/>
                <a:ext cx="969948" cy="1102349"/>
              </a:xfrm>
              <a:custGeom>
                <a:avLst/>
                <a:gdLst>
                  <a:gd name="connsiteX0" fmla="*/ 0 w 386366"/>
                  <a:gd name="connsiteY0" fmla="*/ 0 h 870839"/>
                  <a:gd name="connsiteX1" fmla="*/ 386366 w 386366"/>
                  <a:gd name="connsiteY1" fmla="*/ 0 h 870839"/>
                  <a:gd name="connsiteX2" fmla="*/ 386366 w 386366"/>
                  <a:gd name="connsiteY2" fmla="*/ 870839 h 870839"/>
                  <a:gd name="connsiteX3" fmla="*/ 0 w 386366"/>
                  <a:gd name="connsiteY3" fmla="*/ 870839 h 870839"/>
                  <a:gd name="connsiteX4" fmla="*/ 0 w 386366"/>
                  <a:gd name="connsiteY4" fmla="*/ 0 h 870839"/>
                  <a:gd name="connsiteX0" fmla="*/ 60325 w 386366"/>
                  <a:gd name="connsiteY0" fmla="*/ 142875 h 870839"/>
                  <a:gd name="connsiteX1" fmla="*/ 386366 w 386366"/>
                  <a:gd name="connsiteY1" fmla="*/ 0 h 870839"/>
                  <a:gd name="connsiteX2" fmla="*/ 386366 w 386366"/>
                  <a:gd name="connsiteY2" fmla="*/ 870839 h 870839"/>
                  <a:gd name="connsiteX3" fmla="*/ 0 w 386366"/>
                  <a:gd name="connsiteY3" fmla="*/ 870839 h 870839"/>
                  <a:gd name="connsiteX4" fmla="*/ 60325 w 386366"/>
                  <a:gd name="connsiteY4" fmla="*/ 142875 h 870839"/>
                  <a:gd name="connsiteX0" fmla="*/ 60325 w 386366"/>
                  <a:gd name="connsiteY0" fmla="*/ 142875 h 870839"/>
                  <a:gd name="connsiteX1" fmla="*/ 386366 w 386366"/>
                  <a:gd name="connsiteY1" fmla="*/ 0 h 870839"/>
                  <a:gd name="connsiteX2" fmla="*/ 386366 w 386366"/>
                  <a:gd name="connsiteY2" fmla="*/ 870839 h 870839"/>
                  <a:gd name="connsiteX3" fmla="*/ 0 w 386366"/>
                  <a:gd name="connsiteY3" fmla="*/ 870839 h 870839"/>
                  <a:gd name="connsiteX4" fmla="*/ 18245 w 386366"/>
                  <a:gd name="connsiteY4" fmla="*/ 565950 h 870839"/>
                  <a:gd name="connsiteX5" fmla="*/ 60325 w 386366"/>
                  <a:gd name="connsiteY5" fmla="*/ 142875 h 870839"/>
                  <a:gd name="connsiteX0" fmla="*/ 60325 w 386366"/>
                  <a:gd name="connsiteY0" fmla="*/ 142875 h 870839"/>
                  <a:gd name="connsiteX1" fmla="*/ 386366 w 386366"/>
                  <a:gd name="connsiteY1" fmla="*/ 0 h 870839"/>
                  <a:gd name="connsiteX2" fmla="*/ 386366 w 386366"/>
                  <a:gd name="connsiteY2" fmla="*/ 870839 h 870839"/>
                  <a:gd name="connsiteX3" fmla="*/ 0 w 386366"/>
                  <a:gd name="connsiteY3" fmla="*/ 870839 h 870839"/>
                  <a:gd name="connsiteX4" fmla="*/ 78570 w 386366"/>
                  <a:gd name="connsiteY4" fmla="*/ 264325 h 870839"/>
                  <a:gd name="connsiteX5" fmla="*/ 60325 w 386366"/>
                  <a:gd name="connsiteY5" fmla="*/ 142875 h 870839"/>
                  <a:gd name="connsiteX0" fmla="*/ 60325 w 386366"/>
                  <a:gd name="connsiteY0" fmla="*/ 142875 h 870839"/>
                  <a:gd name="connsiteX1" fmla="*/ 386366 w 386366"/>
                  <a:gd name="connsiteY1" fmla="*/ 0 h 870839"/>
                  <a:gd name="connsiteX2" fmla="*/ 386366 w 386366"/>
                  <a:gd name="connsiteY2" fmla="*/ 870839 h 870839"/>
                  <a:gd name="connsiteX3" fmla="*/ 0 w 386366"/>
                  <a:gd name="connsiteY3" fmla="*/ 870839 h 870839"/>
                  <a:gd name="connsiteX4" fmla="*/ 78570 w 386366"/>
                  <a:gd name="connsiteY4" fmla="*/ 264325 h 870839"/>
                  <a:gd name="connsiteX5" fmla="*/ 60325 w 386366"/>
                  <a:gd name="connsiteY5" fmla="*/ 142875 h 870839"/>
                  <a:gd name="connsiteX0" fmla="*/ 60325 w 386366"/>
                  <a:gd name="connsiteY0" fmla="*/ 142875 h 870839"/>
                  <a:gd name="connsiteX1" fmla="*/ 386366 w 386366"/>
                  <a:gd name="connsiteY1" fmla="*/ 0 h 870839"/>
                  <a:gd name="connsiteX2" fmla="*/ 386366 w 386366"/>
                  <a:gd name="connsiteY2" fmla="*/ 870839 h 870839"/>
                  <a:gd name="connsiteX3" fmla="*/ 0 w 386366"/>
                  <a:gd name="connsiteY3" fmla="*/ 870839 h 870839"/>
                  <a:gd name="connsiteX4" fmla="*/ 78570 w 386366"/>
                  <a:gd name="connsiteY4" fmla="*/ 264325 h 870839"/>
                  <a:gd name="connsiteX5" fmla="*/ 60325 w 386366"/>
                  <a:gd name="connsiteY5" fmla="*/ 142875 h 870839"/>
                  <a:gd name="connsiteX0" fmla="*/ 352425 w 678466"/>
                  <a:gd name="connsiteY0" fmla="*/ 142875 h 1067689"/>
                  <a:gd name="connsiteX1" fmla="*/ 678466 w 678466"/>
                  <a:gd name="connsiteY1" fmla="*/ 0 h 1067689"/>
                  <a:gd name="connsiteX2" fmla="*/ 678466 w 678466"/>
                  <a:gd name="connsiteY2" fmla="*/ 870839 h 1067689"/>
                  <a:gd name="connsiteX3" fmla="*/ 0 w 678466"/>
                  <a:gd name="connsiteY3" fmla="*/ 1067689 h 1067689"/>
                  <a:gd name="connsiteX4" fmla="*/ 370670 w 678466"/>
                  <a:gd name="connsiteY4" fmla="*/ 264325 h 1067689"/>
                  <a:gd name="connsiteX5" fmla="*/ 352425 w 678466"/>
                  <a:gd name="connsiteY5" fmla="*/ 142875 h 1067689"/>
                  <a:gd name="connsiteX0" fmla="*/ 352425 w 678466"/>
                  <a:gd name="connsiteY0" fmla="*/ 142875 h 1067689"/>
                  <a:gd name="connsiteX1" fmla="*/ 678466 w 678466"/>
                  <a:gd name="connsiteY1" fmla="*/ 0 h 1067689"/>
                  <a:gd name="connsiteX2" fmla="*/ 678466 w 678466"/>
                  <a:gd name="connsiteY2" fmla="*/ 870839 h 1067689"/>
                  <a:gd name="connsiteX3" fmla="*/ 0 w 678466"/>
                  <a:gd name="connsiteY3" fmla="*/ 1067689 h 1067689"/>
                  <a:gd name="connsiteX4" fmla="*/ 176995 w 678466"/>
                  <a:gd name="connsiteY4" fmla="*/ 683425 h 1067689"/>
                  <a:gd name="connsiteX5" fmla="*/ 370670 w 678466"/>
                  <a:gd name="connsiteY5" fmla="*/ 264325 h 1067689"/>
                  <a:gd name="connsiteX6" fmla="*/ 352425 w 678466"/>
                  <a:gd name="connsiteY6" fmla="*/ 142875 h 1067689"/>
                  <a:gd name="connsiteX0" fmla="*/ 352425 w 678466"/>
                  <a:gd name="connsiteY0" fmla="*/ 142875 h 1067689"/>
                  <a:gd name="connsiteX1" fmla="*/ 678466 w 678466"/>
                  <a:gd name="connsiteY1" fmla="*/ 0 h 1067689"/>
                  <a:gd name="connsiteX2" fmla="*/ 678466 w 678466"/>
                  <a:gd name="connsiteY2" fmla="*/ 870839 h 1067689"/>
                  <a:gd name="connsiteX3" fmla="*/ 0 w 678466"/>
                  <a:gd name="connsiteY3" fmla="*/ 1067689 h 1067689"/>
                  <a:gd name="connsiteX4" fmla="*/ 224620 w 678466"/>
                  <a:gd name="connsiteY4" fmla="*/ 654850 h 1067689"/>
                  <a:gd name="connsiteX5" fmla="*/ 370670 w 678466"/>
                  <a:gd name="connsiteY5" fmla="*/ 264325 h 1067689"/>
                  <a:gd name="connsiteX6" fmla="*/ 352425 w 678466"/>
                  <a:gd name="connsiteY6" fmla="*/ 142875 h 1067689"/>
                  <a:gd name="connsiteX0" fmla="*/ 352425 w 678466"/>
                  <a:gd name="connsiteY0" fmla="*/ 142875 h 1067689"/>
                  <a:gd name="connsiteX1" fmla="*/ 678466 w 678466"/>
                  <a:gd name="connsiteY1" fmla="*/ 0 h 1067689"/>
                  <a:gd name="connsiteX2" fmla="*/ 678466 w 678466"/>
                  <a:gd name="connsiteY2" fmla="*/ 870839 h 1067689"/>
                  <a:gd name="connsiteX3" fmla="*/ 0 w 678466"/>
                  <a:gd name="connsiteY3" fmla="*/ 1067689 h 1067689"/>
                  <a:gd name="connsiteX4" fmla="*/ 370670 w 678466"/>
                  <a:gd name="connsiteY4" fmla="*/ 264325 h 1067689"/>
                  <a:gd name="connsiteX5" fmla="*/ 352425 w 678466"/>
                  <a:gd name="connsiteY5" fmla="*/ 142875 h 1067689"/>
                  <a:gd name="connsiteX0" fmla="*/ 352425 w 678466"/>
                  <a:gd name="connsiteY0" fmla="*/ 142875 h 1067689"/>
                  <a:gd name="connsiteX1" fmla="*/ 678466 w 678466"/>
                  <a:gd name="connsiteY1" fmla="*/ 0 h 1067689"/>
                  <a:gd name="connsiteX2" fmla="*/ 678466 w 678466"/>
                  <a:gd name="connsiteY2" fmla="*/ 870839 h 1067689"/>
                  <a:gd name="connsiteX3" fmla="*/ 332570 w 678466"/>
                  <a:gd name="connsiteY3" fmla="*/ 966000 h 1067689"/>
                  <a:gd name="connsiteX4" fmla="*/ 0 w 678466"/>
                  <a:gd name="connsiteY4" fmla="*/ 1067689 h 1067689"/>
                  <a:gd name="connsiteX5" fmla="*/ 370670 w 678466"/>
                  <a:gd name="connsiteY5" fmla="*/ 264325 h 1067689"/>
                  <a:gd name="connsiteX6" fmla="*/ 352425 w 678466"/>
                  <a:gd name="connsiteY6" fmla="*/ 142875 h 1067689"/>
                  <a:gd name="connsiteX0" fmla="*/ 352425 w 678466"/>
                  <a:gd name="connsiteY0" fmla="*/ 142875 h 1140625"/>
                  <a:gd name="connsiteX1" fmla="*/ 678466 w 678466"/>
                  <a:gd name="connsiteY1" fmla="*/ 0 h 1140625"/>
                  <a:gd name="connsiteX2" fmla="*/ 678466 w 678466"/>
                  <a:gd name="connsiteY2" fmla="*/ 870839 h 1140625"/>
                  <a:gd name="connsiteX3" fmla="*/ 154770 w 678466"/>
                  <a:gd name="connsiteY3" fmla="*/ 1140625 h 1140625"/>
                  <a:gd name="connsiteX4" fmla="*/ 0 w 678466"/>
                  <a:gd name="connsiteY4" fmla="*/ 1067689 h 1140625"/>
                  <a:gd name="connsiteX5" fmla="*/ 370670 w 678466"/>
                  <a:gd name="connsiteY5" fmla="*/ 264325 h 1140625"/>
                  <a:gd name="connsiteX6" fmla="*/ 352425 w 678466"/>
                  <a:gd name="connsiteY6" fmla="*/ 142875 h 1140625"/>
                  <a:gd name="connsiteX0" fmla="*/ 352425 w 678466"/>
                  <a:gd name="connsiteY0" fmla="*/ 142875 h 1140625"/>
                  <a:gd name="connsiteX1" fmla="*/ 678466 w 678466"/>
                  <a:gd name="connsiteY1" fmla="*/ 0 h 1140625"/>
                  <a:gd name="connsiteX2" fmla="*/ 370491 w 678466"/>
                  <a:gd name="connsiteY2" fmla="*/ 759714 h 1140625"/>
                  <a:gd name="connsiteX3" fmla="*/ 154770 w 678466"/>
                  <a:gd name="connsiteY3" fmla="*/ 1140625 h 1140625"/>
                  <a:gd name="connsiteX4" fmla="*/ 0 w 678466"/>
                  <a:gd name="connsiteY4" fmla="*/ 1067689 h 1140625"/>
                  <a:gd name="connsiteX5" fmla="*/ 370670 w 678466"/>
                  <a:gd name="connsiteY5" fmla="*/ 264325 h 1140625"/>
                  <a:gd name="connsiteX6" fmla="*/ 352425 w 678466"/>
                  <a:gd name="connsiteY6" fmla="*/ 142875 h 1140625"/>
                  <a:gd name="connsiteX0" fmla="*/ 352425 w 678466"/>
                  <a:gd name="connsiteY0" fmla="*/ 142875 h 1140625"/>
                  <a:gd name="connsiteX1" fmla="*/ 678466 w 678466"/>
                  <a:gd name="connsiteY1" fmla="*/ 0 h 1140625"/>
                  <a:gd name="connsiteX2" fmla="*/ 440520 w 678466"/>
                  <a:gd name="connsiteY2" fmla="*/ 591350 h 1140625"/>
                  <a:gd name="connsiteX3" fmla="*/ 370491 w 678466"/>
                  <a:gd name="connsiteY3" fmla="*/ 759714 h 1140625"/>
                  <a:gd name="connsiteX4" fmla="*/ 154770 w 678466"/>
                  <a:gd name="connsiteY4" fmla="*/ 1140625 h 1140625"/>
                  <a:gd name="connsiteX5" fmla="*/ 0 w 678466"/>
                  <a:gd name="connsiteY5" fmla="*/ 1067689 h 1140625"/>
                  <a:gd name="connsiteX6" fmla="*/ 370670 w 678466"/>
                  <a:gd name="connsiteY6" fmla="*/ 264325 h 1140625"/>
                  <a:gd name="connsiteX7" fmla="*/ 352425 w 678466"/>
                  <a:gd name="connsiteY7" fmla="*/ 142875 h 1140625"/>
                  <a:gd name="connsiteX0" fmla="*/ 352425 w 678466"/>
                  <a:gd name="connsiteY0" fmla="*/ 142875 h 1140625"/>
                  <a:gd name="connsiteX1" fmla="*/ 678466 w 678466"/>
                  <a:gd name="connsiteY1" fmla="*/ 0 h 1140625"/>
                  <a:gd name="connsiteX2" fmla="*/ 408770 w 678466"/>
                  <a:gd name="connsiteY2" fmla="*/ 699300 h 1140625"/>
                  <a:gd name="connsiteX3" fmla="*/ 370491 w 678466"/>
                  <a:gd name="connsiteY3" fmla="*/ 759714 h 1140625"/>
                  <a:gd name="connsiteX4" fmla="*/ 154770 w 678466"/>
                  <a:gd name="connsiteY4" fmla="*/ 1140625 h 1140625"/>
                  <a:gd name="connsiteX5" fmla="*/ 0 w 678466"/>
                  <a:gd name="connsiteY5" fmla="*/ 1067689 h 1140625"/>
                  <a:gd name="connsiteX6" fmla="*/ 370670 w 678466"/>
                  <a:gd name="connsiteY6" fmla="*/ 264325 h 1140625"/>
                  <a:gd name="connsiteX7" fmla="*/ 352425 w 678466"/>
                  <a:gd name="connsiteY7" fmla="*/ 142875 h 1140625"/>
                  <a:gd name="connsiteX0" fmla="*/ 352425 w 678466"/>
                  <a:gd name="connsiteY0" fmla="*/ 142875 h 1140625"/>
                  <a:gd name="connsiteX1" fmla="*/ 678466 w 678466"/>
                  <a:gd name="connsiteY1" fmla="*/ 0 h 1140625"/>
                  <a:gd name="connsiteX2" fmla="*/ 567520 w 678466"/>
                  <a:gd name="connsiteY2" fmla="*/ 785025 h 1140625"/>
                  <a:gd name="connsiteX3" fmla="*/ 370491 w 678466"/>
                  <a:gd name="connsiteY3" fmla="*/ 759714 h 1140625"/>
                  <a:gd name="connsiteX4" fmla="*/ 154770 w 678466"/>
                  <a:gd name="connsiteY4" fmla="*/ 1140625 h 1140625"/>
                  <a:gd name="connsiteX5" fmla="*/ 0 w 678466"/>
                  <a:gd name="connsiteY5" fmla="*/ 1067689 h 1140625"/>
                  <a:gd name="connsiteX6" fmla="*/ 370670 w 678466"/>
                  <a:gd name="connsiteY6" fmla="*/ 264325 h 1140625"/>
                  <a:gd name="connsiteX7" fmla="*/ 352425 w 678466"/>
                  <a:gd name="connsiteY7" fmla="*/ 142875 h 1140625"/>
                  <a:gd name="connsiteX0" fmla="*/ 352425 w 678466"/>
                  <a:gd name="connsiteY0" fmla="*/ 142875 h 1140625"/>
                  <a:gd name="connsiteX1" fmla="*/ 678466 w 678466"/>
                  <a:gd name="connsiteY1" fmla="*/ 0 h 1140625"/>
                  <a:gd name="connsiteX2" fmla="*/ 491320 w 678466"/>
                  <a:gd name="connsiteY2" fmla="*/ 712000 h 1140625"/>
                  <a:gd name="connsiteX3" fmla="*/ 370491 w 678466"/>
                  <a:gd name="connsiteY3" fmla="*/ 759714 h 1140625"/>
                  <a:gd name="connsiteX4" fmla="*/ 154770 w 678466"/>
                  <a:gd name="connsiteY4" fmla="*/ 1140625 h 1140625"/>
                  <a:gd name="connsiteX5" fmla="*/ 0 w 678466"/>
                  <a:gd name="connsiteY5" fmla="*/ 1067689 h 1140625"/>
                  <a:gd name="connsiteX6" fmla="*/ 370670 w 678466"/>
                  <a:gd name="connsiteY6" fmla="*/ 264325 h 1140625"/>
                  <a:gd name="connsiteX7" fmla="*/ 352425 w 678466"/>
                  <a:gd name="connsiteY7" fmla="*/ 142875 h 1140625"/>
                  <a:gd name="connsiteX0" fmla="*/ 352425 w 678466"/>
                  <a:gd name="connsiteY0" fmla="*/ 142875 h 1140625"/>
                  <a:gd name="connsiteX1" fmla="*/ 678466 w 678466"/>
                  <a:gd name="connsiteY1" fmla="*/ 0 h 1140625"/>
                  <a:gd name="connsiteX2" fmla="*/ 516720 w 678466"/>
                  <a:gd name="connsiteY2" fmla="*/ 604050 h 1140625"/>
                  <a:gd name="connsiteX3" fmla="*/ 491320 w 678466"/>
                  <a:gd name="connsiteY3" fmla="*/ 712000 h 1140625"/>
                  <a:gd name="connsiteX4" fmla="*/ 370491 w 678466"/>
                  <a:gd name="connsiteY4" fmla="*/ 759714 h 1140625"/>
                  <a:gd name="connsiteX5" fmla="*/ 154770 w 678466"/>
                  <a:gd name="connsiteY5" fmla="*/ 1140625 h 1140625"/>
                  <a:gd name="connsiteX6" fmla="*/ 0 w 678466"/>
                  <a:gd name="connsiteY6" fmla="*/ 1067689 h 1140625"/>
                  <a:gd name="connsiteX7" fmla="*/ 370670 w 678466"/>
                  <a:gd name="connsiteY7" fmla="*/ 264325 h 1140625"/>
                  <a:gd name="connsiteX8" fmla="*/ 352425 w 678466"/>
                  <a:gd name="connsiteY8" fmla="*/ 142875 h 1140625"/>
                  <a:gd name="connsiteX0" fmla="*/ 352425 w 678466"/>
                  <a:gd name="connsiteY0" fmla="*/ 142875 h 1140625"/>
                  <a:gd name="connsiteX1" fmla="*/ 678466 w 678466"/>
                  <a:gd name="connsiteY1" fmla="*/ 0 h 1140625"/>
                  <a:gd name="connsiteX2" fmla="*/ 669120 w 678466"/>
                  <a:gd name="connsiteY2" fmla="*/ 753275 h 1140625"/>
                  <a:gd name="connsiteX3" fmla="*/ 491320 w 678466"/>
                  <a:gd name="connsiteY3" fmla="*/ 712000 h 1140625"/>
                  <a:gd name="connsiteX4" fmla="*/ 370491 w 678466"/>
                  <a:gd name="connsiteY4" fmla="*/ 759714 h 1140625"/>
                  <a:gd name="connsiteX5" fmla="*/ 154770 w 678466"/>
                  <a:gd name="connsiteY5" fmla="*/ 1140625 h 1140625"/>
                  <a:gd name="connsiteX6" fmla="*/ 0 w 678466"/>
                  <a:gd name="connsiteY6" fmla="*/ 1067689 h 1140625"/>
                  <a:gd name="connsiteX7" fmla="*/ 370670 w 678466"/>
                  <a:gd name="connsiteY7" fmla="*/ 264325 h 1140625"/>
                  <a:gd name="connsiteX8" fmla="*/ 352425 w 678466"/>
                  <a:gd name="connsiteY8" fmla="*/ 142875 h 1140625"/>
                  <a:gd name="connsiteX0" fmla="*/ 352425 w 678466"/>
                  <a:gd name="connsiteY0" fmla="*/ 142875 h 1140625"/>
                  <a:gd name="connsiteX1" fmla="*/ 678466 w 678466"/>
                  <a:gd name="connsiteY1" fmla="*/ 0 h 1140625"/>
                  <a:gd name="connsiteX2" fmla="*/ 672295 w 678466"/>
                  <a:gd name="connsiteY2" fmla="*/ 381800 h 1140625"/>
                  <a:gd name="connsiteX3" fmla="*/ 669120 w 678466"/>
                  <a:gd name="connsiteY3" fmla="*/ 753275 h 1140625"/>
                  <a:gd name="connsiteX4" fmla="*/ 491320 w 678466"/>
                  <a:gd name="connsiteY4" fmla="*/ 712000 h 1140625"/>
                  <a:gd name="connsiteX5" fmla="*/ 370491 w 678466"/>
                  <a:gd name="connsiteY5" fmla="*/ 759714 h 1140625"/>
                  <a:gd name="connsiteX6" fmla="*/ 154770 w 678466"/>
                  <a:gd name="connsiteY6" fmla="*/ 1140625 h 1140625"/>
                  <a:gd name="connsiteX7" fmla="*/ 0 w 678466"/>
                  <a:gd name="connsiteY7" fmla="*/ 1067689 h 1140625"/>
                  <a:gd name="connsiteX8" fmla="*/ 370670 w 678466"/>
                  <a:gd name="connsiteY8" fmla="*/ 264325 h 1140625"/>
                  <a:gd name="connsiteX9" fmla="*/ 352425 w 678466"/>
                  <a:gd name="connsiteY9" fmla="*/ 142875 h 1140625"/>
                  <a:gd name="connsiteX0" fmla="*/ 352425 w 834220"/>
                  <a:gd name="connsiteY0" fmla="*/ 142875 h 1140625"/>
                  <a:gd name="connsiteX1" fmla="*/ 678466 w 834220"/>
                  <a:gd name="connsiteY1" fmla="*/ 0 h 1140625"/>
                  <a:gd name="connsiteX2" fmla="*/ 834220 w 834220"/>
                  <a:gd name="connsiteY2" fmla="*/ 610400 h 1140625"/>
                  <a:gd name="connsiteX3" fmla="*/ 669120 w 834220"/>
                  <a:gd name="connsiteY3" fmla="*/ 753275 h 1140625"/>
                  <a:gd name="connsiteX4" fmla="*/ 491320 w 834220"/>
                  <a:gd name="connsiteY4" fmla="*/ 712000 h 1140625"/>
                  <a:gd name="connsiteX5" fmla="*/ 370491 w 834220"/>
                  <a:gd name="connsiteY5" fmla="*/ 759714 h 1140625"/>
                  <a:gd name="connsiteX6" fmla="*/ 154770 w 834220"/>
                  <a:gd name="connsiteY6" fmla="*/ 1140625 h 1140625"/>
                  <a:gd name="connsiteX7" fmla="*/ 0 w 834220"/>
                  <a:gd name="connsiteY7" fmla="*/ 1067689 h 1140625"/>
                  <a:gd name="connsiteX8" fmla="*/ 370670 w 834220"/>
                  <a:gd name="connsiteY8" fmla="*/ 264325 h 1140625"/>
                  <a:gd name="connsiteX9" fmla="*/ 352425 w 834220"/>
                  <a:gd name="connsiteY9" fmla="*/ 142875 h 1140625"/>
                  <a:gd name="connsiteX0" fmla="*/ 352425 w 834220"/>
                  <a:gd name="connsiteY0" fmla="*/ 142875 h 1140625"/>
                  <a:gd name="connsiteX1" fmla="*/ 678466 w 834220"/>
                  <a:gd name="connsiteY1" fmla="*/ 0 h 1140625"/>
                  <a:gd name="connsiteX2" fmla="*/ 834220 w 834220"/>
                  <a:gd name="connsiteY2" fmla="*/ 610400 h 1140625"/>
                  <a:gd name="connsiteX3" fmla="*/ 669120 w 834220"/>
                  <a:gd name="connsiteY3" fmla="*/ 753275 h 1140625"/>
                  <a:gd name="connsiteX4" fmla="*/ 491320 w 834220"/>
                  <a:gd name="connsiteY4" fmla="*/ 712000 h 1140625"/>
                  <a:gd name="connsiteX5" fmla="*/ 370491 w 834220"/>
                  <a:gd name="connsiteY5" fmla="*/ 759714 h 1140625"/>
                  <a:gd name="connsiteX6" fmla="*/ 154770 w 834220"/>
                  <a:gd name="connsiteY6" fmla="*/ 1140625 h 1140625"/>
                  <a:gd name="connsiteX7" fmla="*/ 0 w 834220"/>
                  <a:gd name="connsiteY7" fmla="*/ 1067689 h 1140625"/>
                  <a:gd name="connsiteX8" fmla="*/ 370670 w 834220"/>
                  <a:gd name="connsiteY8" fmla="*/ 264325 h 1140625"/>
                  <a:gd name="connsiteX9" fmla="*/ 352425 w 834220"/>
                  <a:gd name="connsiteY9" fmla="*/ 142875 h 1140625"/>
                  <a:gd name="connsiteX0" fmla="*/ 352425 w 834220"/>
                  <a:gd name="connsiteY0" fmla="*/ 142875 h 1140625"/>
                  <a:gd name="connsiteX1" fmla="*/ 678466 w 834220"/>
                  <a:gd name="connsiteY1" fmla="*/ 0 h 1140625"/>
                  <a:gd name="connsiteX2" fmla="*/ 834220 w 834220"/>
                  <a:gd name="connsiteY2" fmla="*/ 610400 h 1140625"/>
                  <a:gd name="connsiteX3" fmla="*/ 669120 w 834220"/>
                  <a:gd name="connsiteY3" fmla="*/ 753275 h 1140625"/>
                  <a:gd name="connsiteX4" fmla="*/ 491320 w 834220"/>
                  <a:gd name="connsiteY4" fmla="*/ 712000 h 1140625"/>
                  <a:gd name="connsiteX5" fmla="*/ 370491 w 834220"/>
                  <a:gd name="connsiteY5" fmla="*/ 759714 h 1140625"/>
                  <a:gd name="connsiteX6" fmla="*/ 154770 w 834220"/>
                  <a:gd name="connsiteY6" fmla="*/ 1140625 h 1140625"/>
                  <a:gd name="connsiteX7" fmla="*/ 0 w 834220"/>
                  <a:gd name="connsiteY7" fmla="*/ 1067689 h 1140625"/>
                  <a:gd name="connsiteX8" fmla="*/ 370670 w 834220"/>
                  <a:gd name="connsiteY8" fmla="*/ 264325 h 1140625"/>
                  <a:gd name="connsiteX9" fmla="*/ 352425 w 834220"/>
                  <a:gd name="connsiteY9" fmla="*/ 142875 h 1140625"/>
                  <a:gd name="connsiteX0" fmla="*/ 352425 w 834220"/>
                  <a:gd name="connsiteY0" fmla="*/ 142875 h 1140625"/>
                  <a:gd name="connsiteX1" fmla="*/ 678466 w 834220"/>
                  <a:gd name="connsiteY1" fmla="*/ 0 h 1140625"/>
                  <a:gd name="connsiteX2" fmla="*/ 834220 w 834220"/>
                  <a:gd name="connsiteY2" fmla="*/ 610400 h 1140625"/>
                  <a:gd name="connsiteX3" fmla="*/ 777070 w 834220"/>
                  <a:gd name="connsiteY3" fmla="*/ 658025 h 1140625"/>
                  <a:gd name="connsiteX4" fmla="*/ 669120 w 834220"/>
                  <a:gd name="connsiteY4" fmla="*/ 753275 h 1140625"/>
                  <a:gd name="connsiteX5" fmla="*/ 491320 w 834220"/>
                  <a:gd name="connsiteY5" fmla="*/ 712000 h 1140625"/>
                  <a:gd name="connsiteX6" fmla="*/ 370491 w 834220"/>
                  <a:gd name="connsiteY6" fmla="*/ 759714 h 1140625"/>
                  <a:gd name="connsiteX7" fmla="*/ 154770 w 834220"/>
                  <a:gd name="connsiteY7" fmla="*/ 1140625 h 1140625"/>
                  <a:gd name="connsiteX8" fmla="*/ 0 w 834220"/>
                  <a:gd name="connsiteY8" fmla="*/ 1067689 h 1140625"/>
                  <a:gd name="connsiteX9" fmla="*/ 370670 w 834220"/>
                  <a:gd name="connsiteY9" fmla="*/ 264325 h 1140625"/>
                  <a:gd name="connsiteX10" fmla="*/ 352425 w 834220"/>
                  <a:gd name="connsiteY10" fmla="*/ 142875 h 1140625"/>
                  <a:gd name="connsiteX0" fmla="*/ 352425 w 916770"/>
                  <a:gd name="connsiteY0" fmla="*/ 142875 h 1140625"/>
                  <a:gd name="connsiteX1" fmla="*/ 678466 w 916770"/>
                  <a:gd name="connsiteY1" fmla="*/ 0 h 1140625"/>
                  <a:gd name="connsiteX2" fmla="*/ 834220 w 916770"/>
                  <a:gd name="connsiteY2" fmla="*/ 610400 h 1140625"/>
                  <a:gd name="connsiteX3" fmla="*/ 916770 w 916770"/>
                  <a:gd name="connsiteY3" fmla="*/ 991400 h 1140625"/>
                  <a:gd name="connsiteX4" fmla="*/ 669120 w 916770"/>
                  <a:gd name="connsiteY4" fmla="*/ 753275 h 1140625"/>
                  <a:gd name="connsiteX5" fmla="*/ 491320 w 916770"/>
                  <a:gd name="connsiteY5" fmla="*/ 712000 h 1140625"/>
                  <a:gd name="connsiteX6" fmla="*/ 370491 w 916770"/>
                  <a:gd name="connsiteY6" fmla="*/ 759714 h 1140625"/>
                  <a:gd name="connsiteX7" fmla="*/ 154770 w 916770"/>
                  <a:gd name="connsiteY7" fmla="*/ 1140625 h 1140625"/>
                  <a:gd name="connsiteX8" fmla="*/ 0 w 916770"/>
                  <a:gd name="connsiteY8" fmla="*/ 1067689 h 1140625"/>
                  <a:gd name="connsiteX9" fmla="*/ 370670 w 916770"/>
                  <a:gd name="connsiteY9" fmla="*/ 264325 h 1140625"/>
                  <a:gd name="connsiteX10" fmla="*/ 352425 w 916770"/>
                  <a:gd name="connsiteY10" fmla="*/ 142875 h 1140625"/>
                  <a:gd name="connsiteX0" fmla="*/ 352425 w 916770"/>
                  <a:gd name="connsiteY0" fmla="*/ 142875 h 1140625"/>
                  <a:gd name="connsiteX1" fmla="*/ 678466 w 916770"/>
                  <a:gd name="connsiteY1" fmla="*/ 0 h 1140625"/>
                  <a:gd name="connsiteX2" fmla="*/ 834220 w 916770"/>
                  <a:gd name="connsiteY2" fmla="*/ 610400 h 1140625"/>
                  <a:gd name="connsiteX3" fmla="*/ 916770 w 916770"/>
                  <a:gd name="connsiteY3" fmla="*/ 991400 h 1140625"/>
                  <a:gd name="connsiteX4" fmla="*/ 748495 w 916770"/>
                  <a:gd name="connsiteY4" fmla="*/ 829475 h 1140625"/>
                  <a:gd name="connsiteX5" fmla="*/ 669120 w 916770"/>
                  <a:gd name="connsiteY5" fmla="*/ 753275 h 1140625"/>
                  <a:gd name="connsiteX6" fmla="*/ 491320 w 916770"/>
                  <a:gd name="connsiteY6" fmla="*/ 712000 h 1140625"/>
                  <a:gd name="connsiteX7" fmla="*/ 370491 w 916770"/>
                  <a:gd name="connsiteY7" fmla="*/ 759714 h 1140625"/>
                  <a:gd name="connsiteX8" fmla="*/ 154770 w 916770"/>
                  <a:gd name="connsiteY8" fmla="*/ 1140625 h 1140625"/>
                  <a:gd name="connsiteX9" fmla="*/ 0 w 916770"/>
                  <a:gd name="connsiteY9" fmla="*/ 1067689 h 1140625"/>
                  <a:gd name="connsiteX10" fmla="*/ 370670 w 916770"/>
                  <a:gd name="connsiteY10" fmla="*/ 264325 h 1140625"/>
                  <a:gd name="connsiteX11" fmla="*/ 352425 w 916770"/>
                  <a:gd name="connsiteY11" fmla="*/ 142875 h 1140625"/>
                  <a:gd name="connsiteX0" fmla="*/ 352425 w 916770"/>
                  <a:gd name="connsiteY0" fmla="*/ 142875 h 1140625"/>
                  <a:gd name="connsiteX1" fmla="*/ 678466 w 916770"/>
                  <a:gd name="connsiteY1" fmla="*/ 0 h 1140625"/>
                  <a:gd name="connsiteX2" fmla="*/ 834220 w 916770"/>
                  <a:gd name="connsiteY2" fmla="*/ 610400 h 1140625"/>
                  <a:gd name="connsiteX3" fmla="*/ 916770 w 916770"/>
                  <a:gd name="connsiteY3" fmla="*/ 991400 h 1140625"/>
                  <a:gd name="connsiteX4" fmla="*/ 748495 w 916770"/>
                  <a:gd name="connsiteY4" fmla="*/ 1007275 h 1140625"/>
                  <a:gd name="connsiteX5" fmla="*/ 669120 w 916770"/>
                  <a:gd name="connsiteY5" fmla="*/ 753275 h 1140625"/>
                  <a:gd name="connsiteX6" fmla="*/ 491320 w 916770"/>
                  <a:gd name="connsiteY6" fmla="*/ 712000 h 1140625"/>
                  <a:gd name="connsiteX7" fmla="*/ 370491 w 916770"/>
                  <a:gd name="connsiteY7" fmla="*/ 759714 h 1140625"/>
                  <a:gd name="connsiteX8" fmla="*/ 154770 w 916770"/>
                  <a:gd name="connsiteY8" fmla="*/ 1140625 h 1140625"/>
                  <a:gd name="connsiteX9" fmla="*/ 0 w 916770"/>
                  <a:gd name="connsiteY9" fmla="*/ 1067689 h 1140625"/>
                  <a:gd name="connsiteX10" fmla="*/ 370670 w 916770"/>
                  <a:gd name="connsiteY10" fmla="*/ 264325 h 1140625"/>
                  <a:gd name="connsiteX11" fmla="*/ 352425 w 916770"/>
                  <a:gd name="connsiteY11" fmla="*/ 142875 h 1140625"/>
                  <a:gd name="connsiteX0" fmla="*/ 352425 w 916770"/>
                  <a:gd name="connsiteY0" fmla="*/ 142875 h 1140625"/>
                  <a:gd name="connsiteX1" fmla="*/ 678466 w 916770"/>
                  <a:gd name="connsiteY1" fmla="*/ 0 h 1140625"/>
                  <a:gd name="connsiteX2" fmla="*/ 761195 w 916770"/>
                  <a:gd name="connsiteY2" fmla="*/ 327825 h 1140625"/>
                  <a:gd name="connsiteX3" fmla="*/ 834220 w 916770"/>
                  <a:gd name="connsiteY3" fmla="*/ 610400 h 1140625"/>
                  <a:gd name="connsiteX4" fmla="*/ 916770 w 916770"/>
                  <a:gd name="connsiteY4" fmla="*/ 991400 h 1140625"/>
                  <a:gd name="connsiteX5" fmla="*/ 748495 w 916770"/>
                  <a:gd name="connsiteY5" fmla="*/ 1007275 h 1140625"/>
                  <a:gd name="connsiteX6" fmla="*/ 669120 w 916770"/>
                  <a:gd name="connsiteY6" fmla="*/ 753275 h 1140625"/>
                  <a:gd name="connsiteX7" fmla="*/ 491320 w 916770"/>
                  <a:gd name="connsiteY7" fmla="*/ 712000 h 1140625"/>
                  <a:gd name="connsiteX8" fmla="*/ 370491 w 916770"/>
                  <a:gd name="connsiteY8" fmla="*/ 759714 h 1140625"/>
                  <a:gd name="connsiteX9" fmla="*/ 154770 w 916770"/>
                  <a:gd name="connsiteY9" fmla="*/ 1140625 h 1140625"/>
                  <a:gd name="connsiteX10" fmla="*/ 0 w 916770"/>
                  <a:gd name="connsiteY10" fmla="*/ 1067689 h 1140625"/>
                  <a:gd name="connsiteX11" fmla="*/ 370670 w 916770"/>
                  <a:gd name="connsiteY11" fmla="*/ 264325 h 1140625"/>
                  <a:gd name="connsiteX12" fmla="*/ 352425 w 916770"/>
                  <a:gd name="connsiteY12" fmla="*/ 142875 h 1140625"/>
                  <a:gd name="connsiteX0" fmla="*/ 352425 w 916770"/>
                  <a:gd name="connsiteY0" fmla="*/ 142875 h 1140625"/>
                  <a:gd name="connsiteX1" fmla="*/ 678466 w 916770"/>
                  <a:gd name="connsiteY1" fmla="*/ 0 h 1140625"/>
                  <a:gd name="connsiteX2" fmla="*/ 592920 w 916770"/>
                  <a:gd name="connsiteY2" fmla="*/ 553250 h 1140625"/>
                  <a:gd name="connsiteX3" fmla="*/ 834220 w 916770"/>
                  <a:gd name="connsiteY3" fmla="*/ 610400 h 1140625"/>
                  <a:gd name="connsiteX4" fmla="*/ 916770 w 916770"/>
                  <a:gd name="connsiteY4" fmla="*/ 991400 h 1140625"/>
                  <a:gd name="connsiteX5" fmla="*/ 748495 w 916770"/>
                  <a:gd name="connsiteY5" fmla="*/ 1007275 h 1140625"/>
                  <a:gd name="connsiteX6" fmla="*/ 669120 w 916770"/>
                  <a:gd name="connsiteY6" fmla="*/ 753275 h 1140625"/>
                  <a:gd name="connsiteX7" fmla="*/ 491320 w 916770"/>
                  <a:gd name="connsiteY7" fmla="*/ 712000 h 1140625"/>
                  <a:gd name="connsiteX8" fmla="*/ 370491 w 916770"/>
                  <a:gd name="connsiteY8" fmla="*/ 759714 h 1140625"/>
                  <a:gd name="connsiteX9" fmla="*/ 154770 w 916770"/>
                  <a:gd name="connsiteY9" fmla="*/ 1140625 h 1140625"/>
                  <a:gd name="connsiteX10" fmla="*/ 0 w 916770"/>
                  <a:gd name="connsiteY10" fmla="*/ 1067689 h 1140625"/>
                  <a:gd name="connsiteX11" fmla="*/ 370670 w 916770"/>
                  <a:gd name="connsiteY11" fmla="*/ 264325 h 1140625"/>
                  <a:gd name="connsiteX12" fmla="*/ 352425 w 916770"/>
                  <a:gd name="connsiteY12" fmla="*/ 142875 h 1140625"/>
                  <a:gd name="connsiteX0" fmla="*/ 352425 w 916770"/>
                  <a:gd name="connsiteY0" fmla="*/ 142875 h 1140625"/>
                  <a:gd name="connsiteX1" fmla="*/ 678466 w 916770"/>
                  <a:gd name="connsiteY1" fmla="*/ 0 h 1140625"/>
                  <a:gd name="connsiteX2" fmla="*/ 643720 w 916770"/>
                  <a:gd name="connsiteY2" fmla="*/ 232575 h 1140625"/>
                  <a:gd name="connsiteX3" fmla="*/ 592920 w 916770"/>
                  <a:gd name="connsiteY3" fmla="*/ 553250 h 1140625"/>
                  <a:gd name="connsiteX4" fmla="*/ 834220 w 916770"/>
                  <a:gd name="connsiteY4" fmla="*/ 610400 h 1140625"/>
                  <a:gd name="connsiteX5" fmla="*/ 916770 w 916770"/>
                  <a:gd name="connsiteY5" fmla="*/ 991400 h 1140625"/>
                  <a:gd name="connsiteX6" fmla="*/ 748495 w 916770"/>
                  <a:gd name="connsiteY6" fmla="*/ 1007275 h 1140625"/>
                  <a:gd name="connsiteX7" fmla="*/ 669120 w 916770"/>
                  <a:gd name="connsiteY7" fmla="*/ 753275 h 1140625"/>
                  <a:gd name="connsiteX8" fmla="*/ 491320 w 916770"/>
                  <a:gd name="connsiteY8" fmla="*/ 712000 h 1140625"/>
                  <a:gd name="connsiteX9" fmla="*/ 370491 w 916770"/>
                  <a:gd name="connsiteY9" fmla="*/ 759714 h 1140625"/>
                  <a:gd name="connsiteX10" fmla="*/ 154770 w 916770"/>
                  <a:gd name="connsiteY10" fmla="*/ 1140625 h 1140625"/>
                  <a:gd name="connsiteX11" fmla="*/ 0 w 916770"/>
                  <a:gd name="connsiteY11" fmla="*/ 1067689 h 1140625"/>
                  <a:gd name="connsiteX12" fmla="*/ 370670 w 916770"/>
                  <a:gd name="connsiteY12" fmla="*/ 264325 h 1140625"/>
                  <a:gd name="connsiteX13" fmla="*/ 352425 w 916770"/>
                  <a:gd name="connsiteY13" fmla="*/ 142875 h 1140625"/>
                  <a:gd name="connsiteX0" fmla="*/ 352425 w 916770"/>
                  <a:gd name="connsiteY0" fmla="*/ 142875 h 1140625"/>
                  <a:gd name="connsiteX1" fmla="*/ 678466 w 916770"/>
                  <a:gd name="connsiteY1" fmla="*/ 0 h 1140625"/>
                  <a:gd name="connsiteX2" fmla="*/ 650070 w 916770"/>
                  <a:gd name="connsiteY2" fmla="*/ 324650 h 1140625"/>
                  <a:gd name="connsiteX3" fmla="*/ 592920 w 916770"/>
                  <a:gd name="connsiteY3" fmla="*/ 553250 h 1140625"/>
                  <a:gd name="connsiteX4" fmla="*/ 834220 w 916770"/>
                  <a:gd name="connsiteY4" fmla="*/ 610400 h 1140625"/>
                  <a:gd name="connsiteX5" fmla="*/ 916770 w 916770"/>
                  <a:gd name="connsiteY5" fmla="*/ 991400 h 1140625"/>
                  <a:gd name="connsiteX6" fmla="*/ 748495 w 916770"/>
                  <a:gd name="connsiteY6" fmla="*/ 1007275 h 1140625"/>
                  <a:gd name="connsiteX7" fmla="*/ 669120 w 916770"/>
                  <a:gd name="connsiteY7" fmla="*/ 753275 h 1140625"/>
                  <a:gd name="connsiteX8" fmla="*/ 491320 w 916770"/>
                  <a:gd name="connsiteY8" fmla="*/ 712000 h 1140625"/>
                  <a:gd name="connsiteX9" fmla="*/ 370491 w 916770"/>
                  <a:gd name="connsiteY9" fmla="*/ 759714 h 1140625"/>
                  <a:gd name="connsiteX10" fmla="*/ 154770 w 916770"/>
                  <a:gd name="connsiteY10" fmla="*/ 1140625 h 1140625"/>
                  <a:gd name="connsiteX11" fmla="*/ 0 w 916770"/>
                  <a:gd name="connsiteY11" fmla="*/ 1067689 h 1140625"/>
                  <a:gd name="connsiteX12" fmla="*/ 370670 w 916770"/>
                  <a:gd name="connsiteY12" fmla="*/ 264325 h 1140625"/>
                  <a:gd name="connsiteX13" fmla="*/ 352425 w 916770"/>
                  <a:gd name="connsiteY13" fmla="*/ 142875 h 1140625"/>
                  <a:gd name="connsiteX0" fmla="*/ 352425 w 916770"/>
                  <a:gd name="connsiteY0" fmla="*/ 142875 h 1140625"/>
                  <a:gd name="connsiteX1" fmla="*/ 678466 w 916770"/>
                  <a:gd name="connsiteY1" fmla="*/ 0 h 1140625"/>
                  <a:gd name="connsiteX2" fmla="*/ 650070 w 916770"/>
                  <a:gd name="connsiteY2" fmla="*/ 324650 h 1140625"/>
                  <a:gd name="connsiteX3" fmla="*/ 618320 w 916770"/>
                  <a:gd name="connsiteY3" fmla="*/ 477050 h 1140625"/>
                  <a:gd name="connsiteX4" fmla="*/ 592920 w 916770"/>
                  <a:gd name="connsiteY4" fmla="*/ 553250 h 1140625"/>
                  <a:gd name="connsiteX5" fmla="*/ 834220 w 916770"/>
                  <a:gd name="connsiteY5" fmla="*/ 610400 h 1140625"/>
                  <a:gd name="connsiteX6" fmla="*/ 916770 w 916770"/>
                  <a:gd name="connsiteY6" fmla="*/ 991400 h 1140625"/>
                  <a:gd name="connsiteX7" fmla="*/ 748495 w 916770"/>
                  <a:gd name="connsiteY7" fmla="*/ 1007275 h 1140625"/>
                  <a:gd name="connsiteX8" fmla="*/ 669120 w 916770"/>
                  <a:gd name="connsiteY8" fmla="*/ 753275 h 1140625"/>
                  <a:gd name="connsiteX9" fmla="*/ 491320 w 916770"/>
                  <a:gd name="connsiteY9" fmla="*/ 712000 h 1140625"/>
                  <a:gd name="connsiteX10" fmla="*/ 370491 w 916770"/>
                  <a:gd name="connsiteY10" fmla="*/ 759714 h 1140625"/>
                  <a:gd name="connsiteX11" fmla="*/ 154770 w 916770"/>
                  <a:gd name="connsiteY11" fmla="*/ 1140625 h 1140625"/>
                  <a:gd name="connsiteX12" fmla="*/ 0 w 916770"/>
                  <a:gd name="connsiteY12" fmla="*/ 1067689 h 1140625"/>
                  <a:gd name="connsiteX13" fmla="*/ 370670 w 916770"/>
                  <a:gd name="connsiteY13" fmla="*/ 264325 h 1140625"/>
                  <a:gd name="connsiteX14" fmla="*/ 352425 w 916770"/>
                  <a:gd name="connsiteY14" fmla="*/ 142875 h 1140625"/>
                  <a:gd name="connsiteX0" fmla="*/ 352425 w 916770"/>
                  <a:gd name="connsiteY0" fmla="*/ 142875 h 1140625"/>
                  <a:gd name="connsiteX1" fmla="*/ 678466 w 916770"/>
                  <a:gd name="connsiteY1" fmla="*/ 0 h 1140625"/>
                  <a:gd name="connsiteX2" fmla="*/ 650070 w 916770"/>
                  <a:gd name="connsiteY2" fmla="*/ 324650 h 1140625"/>
                  <a:gd name="connsiteX3" fmla="*/ 618320 w 916770"/>
                  <a:gd name="connsiteY3" fmla="*/ 477050 h 1140625"/>
                  <a:gd name="connsiteX4" fmla="*/ 615145 w 916770"/>
                  <a:gd name="connsiteY4" fmla="*/ 477050 h 1140625"/>
                  <a:gd name="connsiteX5" fmla="*/ 592920 w 916770"/>
                  <a:gd name="connsiteY5" fmla="*/ 553250 h 1140625"/>
                  <a:gd name="connsiteX6" fmla="*/ 834220 w 916770"/>
                  <a:gd name="connsiteY6" fmla="*/ 610400 h 1140625"/>
                  <a:gd name="connsiteX7" fmla="*/ 916770 w 916770"/>
                  <a:gd name="connsiteY7" fmla="*/ 991400 h 1140625"/>
                  <a:gd name="connsiteX8" fmla="*/ 748495 w 916770"/>
                  <a:gd name="connsiteY8" fmla="*/ 1007275 h 1140625"/>
                  <a:gd name="connsiteX9" fmla="*/ 669120 w 916770"/>
                  <a:gd name="connsiteY9" fmla="*/ 753275 h 1140625"/>
                  <a:gd name="connsiteX10" fmla="*/ 491320 w 916770"/>
                  <a:gd name="connsiteY10" fmla="*/ 712000 h 1140625"/>
                  <a:gd name="connsiteX11" fmla="*/ 370491 w 916770"/>
                  <a:gd name="connsiteY11" fmla="*/ 759714 h 1140625"/>
                  <a:gd name="connsiteX12" fmla="*/ 154770 w 916770"/>
                  <a:gd name="connsiteY12" fmla="*/ 1140625 h 1140625"/>
                  <a:gd name="connsiteX13" fmla="*/ 0 w 916770"/>
                  <a:gd name="connsiteY13" fmla="*/ 1067689 h 1140625"/>
                  <a:gd name="connsiteX14" fmla="*/ 370670 w 916770"/>
                  <a:gd name="connsiteY14" fmla="*/ 264325 h 1140625"/>
                  <a:gd name="connsiteX15" fmla="*/ 352425 w 916770"/>
                  <a:gd name="connsiteY15" fmla="*/ 142875 h 1140625"/>
                  <a:gd name="connsiteX0" fmla="*/ 352425 w 916770"/>
                  <a:gd name="connsiteY0" fmla="*/ 142875 h 1140625"/>
                  <a:gd name="connsiteX1" fmla="*/ 678466 w 916770"/>
                  <a:gd name="connsiteY1" fmla="*/ 0 h 1140625"/>
                  <a:gd name="connsiteX2" fmla="*/ 650070 w 916770"/>
                  <a:gd name="connsiteY2" fmla="*/ 324650 h 1140625"/>
                  <a:gd name="connsiteX3" fmla="*/ 618320 w 916770"/>
                  <a:gd name="connsiteY3" fmla="*/ 477050 h 1140625"/>
                  <a:gd name="connsiteX4" fmla="*/ 637370 w 916770"/>
                  <a:gd name="connsiteY4" fmla="*/ 461175 h 1140625"/>
                  <a:gd name="connsiteX5" fmla="*/ 592920 w 916770"/>
                  <a:gd name="connsiteY5" fmla="*/ 553250 h 1140625"/>
                  <a:gd name="connsiteX6" fmla="*/ 834220 w 916770"/>
                  <a:gd name="connsiteY6" fmla="*/ 610400 h 1140625"/>
                  <a:gd name="connsiteX7" fmla="*/ 916770 w 916770"/>
                  <a:gd name="connsiteY7" fmla="*/ 991400 h 1140625"/>
                  <a:gd name="connsiteX8" fmla="*/ 748495 w 916770"/>
                  <a:gd name="connsiteY8" fmla="*/ 1007275 h 1140625"/>
                  <a:gd name="connsiteX9" fmla="*/ 669120 w 916770"/>
                  <a:gd name="connsiteY9" fmla="*/ 753275 h 1140625"/>
                  <a:gd name="connsiteX10" fmla="*/ 491320 w 916770"/>
                  <a:gd name="connsiteY10" fmla="*/ 712000 h 1140625"/>
                  <a:gd name="connsiteX11" fmla="*/ 370491 w 916770"/>
                  <a:gd name="connsiteY11" fmla="*/ 759714 h 1140625"/>
                  <a:gd name="connsiteX12" fmla="*/ 154770 w 916770"/>
                  <a:gd name="connsiteY12" fmla="*/ 1140625 h 1140625"/>
                  <a:gd name="connsiteX13" fmla="*/ 0 w 916770"/>
                  <a:gd name="connsiteY13" fmla="*/ 1067689 h 1140625"/>
                  <a:gd name="connsiteX14" fmla="*/ 370670 w 916770"/>
                  <a:gd name="connsiteY14" fmla="*/ 264325 h 1140625"/>
                  <a:gd name="connsiteX15" fmla="*/ 352425 w 916770"/>
                  <a:gd name="connsiteY15" fmla="*/ 142875 h 1140625"/>
                  <a:gd name="connsiteX0" fmla="*/ 352425 w 916770"/>
                  <a:gd name="connsiteY0" fmla="*/ 142875 h 1140625"/>
                  <a:gd name="connsiteX1" fmla="*/ 678466 w 916770"/>
                  <a:gd name="connsiteY1" fmla="*/ 0 h 1140625"/>
                  <a:gd name="connsiteX2" fmla="*/ 650070 w 916770"/>
                  <a:gd name="connsiteY2" fmla="*/ 324650 h 1140625"/>
                  <a:gd name="connsiteX3" fmla="*/ 618320 w 916770"/>
                  <a:gd name="connsiteY3" fmla="*/ 477050 h 1140625"/>
                  <a:gd name="connsiteX4" fmla="*/ 592920 w 916770"/>
                  <a:gd name="connsiteY4" fmla="*/ 553250 h 1140625"/>
                  <a:gd name="connsiteX5" fmla="*/ 834220 w 916770"/>
                  <a:gd name="connsiteY5" fmla="*/ 610400 h 1140625"/>
                  <a:gd name="connsiteX6" fmla="*/ 916770 w 916770"/>
                  <a:gd name="connsiteY6" fmla="*/ 991400 h 1140625"/>
                  <a:gd name="connsiteX7" fmla="*/ 748495 w 916770"/>
                  <a:gd name="connsiteY7" fmla="*/ 1007275 h 1140625"/>
                  <a:gd name="connsiteX8" fmla="*/ 669120 w 916770"/>
                  <a:gd name="connsiteY8" fmla="*/ 753275 h 1140625"/>
                  <a:gd name="connsiteX9" fmla="*/ 491320 w 916770"/>
                  <a:gd name="connsiteY9" fmla="*/ 712000 h 1140625"/>
                  <a:gd name="connsiteX10" fmla="*/ 370491 w 916770"/>
                  <a:gd name="connsiteY10" fmla="*/ 759714 h 1140625"/>
                  <a:gd name="connsiteX11" fmla="*/ 154770 w 916770"/>
                  <a:gd name="connsiteY11" fmla="*/ 1140625 h 1140625"/>
                  <a:gd name="connsiteX12" fmla="*/ 0 w 916770"/>
                  <a:gd name="connsiteY12" fmla="*/ 1067689 h 1140625"/>
                  <a:gd name="connsiteX13" fmla="*/ 370670 w 916770"/>
                  <a:gd name="connsiteY13" fmla="*/ 264325 h 1140625"/>
                  <a:gd name="connsiteX14" fmla="*/ 352425 w 916770"/>
                  <a:gd name="connsiteY14" fmla="*/ 142875 h 1140625"/>
                  <a:gd name="connsiteX0" fmla="*/ 352425 w 916770"/>
                  <a:gd name="connsiteY0" fmla="*/ 142875 h 1140625"/>
                  <a:gd name="connsiteX1" fmla="*/ 678466 w 916770"/>
                  <a:gd name="connsiteY1" fmla="*/ 0 h 1140625"/>
                  <a:gd name="connsiteX2" fmla="*/ 650070 w 916770"/>
                  <a:gd name="connsiteY2" fmla="*/ 324650 h 1140625"/>
                  <a:gd name="connsiteX3" fmla="*/ 567520 w 916770"/>
                  <a:gd name="connsiteY3" fmla="*/ 492925 h 1140625"/>
                  <a:gd name="connsiteX4" fmla="*/ 592920 w 916770"/>
                  <a:gd name="connsiteY4" fmla="*/ 553250 h 1140625"/>
                  <a:gd name="connsiteX5" fmla="*/ 834220 w 916770"/>
                  <a:gd name="connsiteY5" fmla="*/ 610400 h 1140625"/>
                  <a:gd name="connsiteX6" fmla="*/ 916770 w 916770"/>
                  <a:gd name="connsiteY6" fmla="*/ 991400 h 1140625"/>
                  <a:gd name="connsiteX7" fmla="*/ 748495 w 916770"/>
                  <a:gd name="connsiteY7" fmla="*/ 1007275 h 1140625"/>
                  <a:gd name="connsiteX8" fmla="*/ 669120 w 916770"/>
                  <a:gd name="connsiteY8" fmla="*/ 753275 h 1140625"/>
                  <a:gd name="connsiteX9" fmla="*/ 491320 w 916770"/>
                  <a:gd name="connsiteY9" fmla="*/ 712000 h 1140625"/>
                  <a:gd name="connsiteX10" fmla="*/ 370491 w 916770"/>
                  <a:gd name="connsiteY10" fmla="*/ 759714 h 1140625"/>
                  <a:gd name="connsiteX11" fmla="*/ 154770 w 916770"/>
                  <a:gd name="connsiteY11" fmla="*/ 1140625 h 1140625"/>
                  <a:gd name="connsiteX12" fmla="*/ 0 w 916770"/>
                  <a:gd name="connsiteY12" fmla="*/ 1067689 h 1140625"/>
                  <a:gd name="connsiteX13" fmla="*/ 370670 w 916770"/>
                  <a:gd name="connsiteY13" fmla="*/ 264325 h 1140625"/>
                  <a:gd name="connsiteX14" fmla="*/ 352425 w 916770"/>
                  <a:gd name="connsiteY14" fmla="*/ 142875 h 1140625"/>
                  <a:gd name="connsiteX0" fmla="*/ 352425 w 916770"/>
                  <a:gd name="connsiteY0" fmla="*/ 142875 h 1140625"/>
                  <a:gd name="connsiteX1" fmla="*/ 678466 w 916770"/>
                  <a:gd name="connsiteY1" fmla="*/ 0 h 1140625"/>
                  <a:gd name="connsiteX2" fmla="*/ 650070 w 916770"/>
                  <a:gd name="connsiteY2" fmla="*/ 324650 h 1140625"/>
                  <a:gd name="connsiteX3" fmla="*/ 567520 w 916770"/>
                  <a:gd name="connsiteY3" fmla="*/ 492925 h 1140625"/>
                  <a:gd name="connsiteX4" fmla="*/ 592920 w 916770"/>
                  <a:gd name="connsiteY4" fmla="*/ 553250 h 1140625"/>
                  <a:gd name="connsiteX5" fmla="*/ 834220 w 916770"/>
                  <a:gd name="connsiteY5" fmla="*/ 610400 h 1140625"/>
                  <a:gd name="connsiteX6" fmla="*/ 916770 w 916770"/>
                  <a:gd name="connsiteY6" fmla="*/ 991400 h 1140625"/>
                  <a:gd name="connsiteX7" fmla="*/ 748495 w 916770"/>
                  <a:gd name="connsiteY7" fmla="*/ 1007275 h 1140625"/>
                  <a:gd name="connsiteX8" fmla="*/ 669120 w 916770"/>
                  <a:gd name="connsiteY8" fmla="*/ 753275 h 1140625"/>
                  <a:gd name="connsiteX9" fmla="*/ 491320 w 916770"/>
                  <a:gd name="connsiteY9" fmla="*/ 712000 h 1140625"/>
                  <a:gd name="connsiteX10" fmla="*/ 370491 w 916770"/>
                  <a:gd name="connsiteY10" fmla="*/ 759714 h 1140625"/>
                  <a:gd name="connsiteX11" fmla="*/ 154770 w 916770"/>
                  <a:gd name="connsiteY11" fmla="*/ 1140625 h 1140625"/>
                  <a:gd name="connsiteX12" fmla="*/ 0 w 916770"/>
                  <a:gd name="connsiteY12" fmla="*/ 1067689 h 1140625"/>
                  <a:gd name="connsiteX13" fmla="*/ 370670 w 916770"/>
                  <a:gd name="connsiteY13" fmla="*/ 264325 h 1140625"/>
                  <a:gd name="connsiteX14" fmla="*/ 352425 w 916770"/>
                  <a:gd name="connsiteY14" fmla="*/ 142875 h 1140625"/>
                  <a:gd name="connsiteX0" fmla="*/ 352425 w 916770"/>
                  <a:gd name="connsiteY0" fmla="*/ 142875 h 1140625"/>
                  <a:gd name="connsiteX1" fmla="*/ 678466 w 916770"/>
                  <a:gd name="connsiteY1" fmla="*/ 0 h 1140625"/>
                  <a:gd name="connsiteX2" fmla="*/ 650070 w 916770"/>
                  <a:gd name="connsiteY2" fmla="*/ 324650 h 1140625"/>
                  <a:gd name="connsiteX3" fmla="*/ 567520 w 916770"/>
                  <a:gd name="connsiteY3" fmla="*/ 492925 h 1140625"/>
                  <a:gd name="connsiteX4" fmla="*/ 592920 w 916770"/>
                  <a:gd name="connsiteY4" fmla="*/ 553250 h 1140625"/>
                  <a:gd name="connsiteX5" fmla="*/ 834220 w 916770"/>
                  <a:gd name="connsiteY5" fmla="*/ 610400 h 1140625"/>
                  <a:gd name="connsiteX6" fmla="*/ 916770 w 916770"/>
                  <a:gd name="connsiteY6" fmla="*/ 991400 h 1140625"/>
                  <a:gd name="connsiteX7" fmla="*/ 748495 w 916770"/>
                  <a:gd name="connsiteY7" fmla="*/ 1007275 h 1140625"/>
                  <a:gd name="connsiteX8" fmla="*/ 669120 w 916770"/>
                  <a:gd name="connsiteY8" fmla="*/ 753275 h 1140625"/>
                  <a:gd name="connsiteX9" fmla="*/ 491320 w 916770"/>
                  <a:gd name="connsiteY9" fmla="*/ 712000 h 1140625"/>
                  <a:gd name="connsiteX10" fmla="*/ 370491 w 916770"/>
                  <a:gd name="connsiteY10" fmla="*/ 759714 h 1140625"/>
                  <a:gd name="connsiteX11" fmla="*/ 154770 w 916770"/>
                  <a:gd name="connsiteY11" fmla="*/ 1140625 h 1140625"/>
                  <a:gd name="connsiteX12" fmla="*/ 0 w 916770"/>
                  <a:gd name="connsiteY12" fmla="*/ 1067689 h 1140625"/>
                  <a:gd name="connsiteX13" fmla="*/ 370670 w 916770"/>
                  <a:gd name="connsiteY13" fmla="*/ 264325 h 1140625"/>
                  <a:gd name="connsiteX14" fmla="*/ 352425 w 916770"/>
                  <a:gd name="connsiteY14" fmla="*/ 142875 h 1140625"/>
                  <a:gd name="connsiteX0" fmla="*/ 352425 w 916770"/>
                  <a:gd name="connsiteY0" fmla="*/ 142875 h 1140625"/>
                  <a:gd name="connsiteX1" fmla="*/ 678466 w 916770"/>
                  <a:gd name="connsiteY1" fmla="*/ 0 h 1140625"/>
                  <a:gd name="connsiteX2" fmla="*/ 650070 w 916770"/>
                  <a:gd name="connsiteY2" fmla="*/ 324650 h 1140625"/>
                  <a:gd name="connsiteX3" fmla="*/ 567520 w 916770"/>
                  <a:gd name="connsiteY3" fmla="*/ 492925 h 1140625"/>
                  <a:gd name="connsiteX4" fmla="*/ 589745 w 916770"/>
                  <a:gd name="connsiteY4" fmla="*/ 540550 h 1140625"/>
                  <a:gd name="connsiteX5" fmla="*/ 834220 w 916770"/>
                  <a:gd name="connsiteY5" fmla="*/ 610400 h 1140625"/>
                  <a:gd name="connsiteX6" fmla="*/ 916770 w 916770"/>
                  <a:gd name="connsiteY6" fmla="*/ 991400 h 1140625"/>
                  <a:gd name="connsiteX7" fmla="*/ 748495 w 916770"/>
                  <a:gd name="connsiteY7" fmla="*/ 1007275 h 1140625"/>
                  <a:gd name="connsiteX8" fmla="*/ 669120 w 916770"/>
                  <a:gd name="connsiteY8" fmla="*/ 753275 h 1140625"/>
                  <a:gd name="connsiteX9" fmla="*/ 491320 w 916770"/>
                  <a:gd name="connsiteY9" fmla="*/ 712000 h 1140625"/>
                  <a:gd name="connsiteX10" fmla="*/ 370491 w 916770"/>
                  <a:gd name="connsiteY10" fmla="*/ 759714 h 1140625"/>
                  <a:gd name="connsiteX11" fmla="*/ 154770 w 916770"/>
                  <a:gd name="connsiteY11" fmla="*/ 1140625 h 1140625"/>
                  <a:gd name="connsiteX12" fmla="*/ 0 w 916770"/>
                  <a:gd name="connsiteY12" fmla="*/ 1067689 h 1140625"/>
                  <a:gd name="connsiteX13" fmla="*/ 370670 w 916770"/>
                  <a:gd name="connsiteY13" fmla="*/ 264325 h 1140625"/>
                  <a:gd name="connsiteX14" fmla="*/ 352425 w 916770"/>
                  <a:gd name="connsiteY14" fmla="*/ 142875 h 1140625"/>
                  <a:gd name="connsiteX0" fmla="*/ 352425 w 916770"/>
                  <a:gd name="connsiteY0" fmla="*/ 142875 h 1140625"/>
                  <a:gd name="connsiteX1" fmla="*/ 678466 w 916770"/>
                  <a:gd name="connsiteY1" fmla="*/ 0 h 1140625"/>
                  <a:gd name="connsiteX2" fmla="*/ 650070 w 916770"/>
                  <a:gd name="connsiteY2" fmla="*/ 324650 h 1140625"/>
                  <a:gd name="connsiteX3" fmla="*/ 567520 w 916770"/>
                  <a:gd name="connsiteY3" fmla="*/ 492925 h 1140625"/>
                  <a:gd name="connsiteX4" fmla="*/ 631020 w 916770"/>
                  <a:gd name="connsiteY4" fmla="*/ 569125 h 1140625"/>
                  <a:gd name="connsiteX5" fmla="*/ 834220 w 916770"/>
                  <a:gd name="connsiteY5" fmla="*/ 610400 h 1140625"/>
                  <a:gd name="connsiteX6" fmla="*/ 916770 w 916770"/>
                  <a:gd name="connsiteY6" fmla="*/ 991400 h 1140625"/>
                  <a:gd name="connsiteX7" fmla="*/ 748495 w 916770"/>
                  <a:gd name="connsiteY7" fmla="*/ 1007275 h 1140625"/>
                  <a:gd name="connsiteX8" fmla="*/ 669120 w 916770"/>
                  <a:gd name="connsiteY8" fmla="*/ 753275 h 1140625"/>
                  <a:gd name="connsiteX9" fmla="*/ 491320 w 916770"/>
                  <a:gd name="connsiteY9" fmla="*/ 712000 h 1140625"/>
                  <a:gd name="connsiteX10" fmla="*/ 370491 w 916770"/>
                  <a:gd name="connsiteY10" fmla="*/ 759714 h 1140625"/>
                  <a:gd name="connsiteX11" fmla="*/ 154770 w 916770"/>
                  <a:gd name="connsiteY11" fmla="*/ 1140625 h 1140625"/>
                  <a:gd name="connsiteX12" fmla="*/ 0 w 916770"/>
                  <a:gd name="connsiteY12" fmla="*/ 1067689 h 1140625"/>
                  <a:gd name="connsiteX13" fmla="*/ 370670 w 916770"/>
                  <a:gd name="connsiteY13" fmla="*/ 264325 h 1140625"/>
                  <a:gd name="connsiteX14" fmla="*/ 352425 w 916770"/>
                  <a:gd name="connsiteY14" fmla="*/ 142875 h 1140625"/>
                  <a:gd name="connsiteX0" fmla="*/ 352425 w 916770"/>
                  <a:gd name="connsiteY0" fmla="*/ 142875 h 1140625"/>
                  <a:gd name="connsiteX1" fmla="*/ 678466 w 916770"/>
                  <a:gd name="connsiteY1" fmla="*/ 0 h 1140625"/>
                  <a:gd name="connsiteX2" fmla="*/ 650070 w 916770"/>
                  <a:gd name="connsiteY2" fmla="*/ 324650 h 1140625"/>
                  <a:gd name="connsiteX3" fmla="*/ 567520 w 916770"/>
                  <a:gd name="connsiteY3" fmla="*/ 492925 h 1140625"/>
                  <a:gd name="connsiteX4" fmla="*/ 631020 w 916770"/>
                  <a:gd name="connsiteY4" fmla="*/ 569125 h 1140625"/>
                  <a:gd name="connsiteX5" fmla="*/ 834220 w 916770"/>
                  <a:gd name="connsiteY5" fmla="*/ 610400 h 1140625"/>
                  <a:gd name="connsiteX6" fmla="*/ 916770 w 916770"/>
                  <a:gd name="connsiteY6" fmla="*/ 991400 h 1140625"/>
                  <a:gd name="connsiteX7" fmla="*/ 748495 w 916770"/>
                  <a:gd name="connsiteY7" fmla="*/ 1007275 h 1140625"/>
                  <a:gd name="connsiteX8" fmla="*/ 669120 w 916770"/>
                  <a:gd name="connsiteY8" fmla="*/ 753275 h 1140625"/>
                  <a:gd name="connsiteX9" fmla="*/ 491320 w 916770"/>
                  <a:gd name="connsiteY9" fmla="*/ 712000 h 1140625"/>
                  <a:gd name="connsiteX10" fmla="*/ 370491 w 916770"/>
                  <a:gd name="connsiteY10" fmla="*/ 759714 h 1140625"/>
                  <a:gd name="connsiteX11" fmla="*/ 154770 w 916770"/>
                  <a:gd name="connsiteY11" fmla="*/ 1140625 h 1140625"/>
                  <a:gd name="connsiteX12" fmla="*/ 0 w 916770"/>
                  <a:gd name="connsiteY12" fmla="*/ 1067689 h 1140625"/>
                  <a:gd name="connsiteX13" fmla="*/ 370670 w 916770"/>
                  <a:gd name="connsiteY13" fmla="*/ 264325 h 1140625"/>
                  <a:gd name="connsiteX14" fmla="*/ 352425 w 916770"/>
                  <a:gd name="connsiteY14" fmla="*/ 142875 h 1140625"/>
                  <a:gd name="connsiteX0" fmla="*/ 352425 w 916770"/>
                  <a:gd name="connsiteY0" fmla="*/ 142875 h 1140625"/>
                  <a:gd name="connsiteX1" fmla="*/ 678466 w 916770"/>
                  <a:gd name="connsiteY1" fmla="*/ 0 h 1140625"/>
                  <a:gd name="connsiteX2" fmla="*/ 650070 w 916770"/>
                  <a:gd name="connsiteY2" fmla="*/ 324650 h 1140625"/>
                  <a:gd name="connsiteX3" fmla="*/ 567520 w 916770"/>
                  <a:gd name="connsiteY3" fmla="*/ 492925 h 1140625"/>
                  <a:gd name="connsiteX4" fmla="*/ 631020 w 916770"/>
                  <a:gd name="connsiteY4" fmla="*/ 569125 h 1140625"/>
                  <a:gd name="connsiteX5" fmla="*/ 834220 w 916770"/>
                  <a:gd name="connsiteY5" fmla="*/ 610400 h 1140625"/>
                  <a:gd name="connsiteX6" fmla="*/ 916770 w 916770"/>
                  <a:gd name="connsiteY6" fmla="*/ 991400 h 1140625"/>
                  <a:gd name="connsiteX7" fmla="*/ 748495 w 916770"/>
                  <a:gd name="connsiteY7" fmla="*/ 1007275 h 1140625"/>
                  <a:gd name="connsiteX8" fmla="*/ 669120 w 916770"/>
                  <a:gd name="connsiteY8" fmla="*/ 753275 h 1140625"/>
                  <a:gd name="connsiteX9" fmla="*/ 491320 w 916770"/>
                  <a:gd name="connsiteY9" fmla="*/ 712000 h 1140625"/>
                  <a:gd name="connsiteX10" fmla="*/ 370491 w 916770"/>
                  <a:gd name="connsiteY10" fmla="*/ 759714 h 1140625"/>
                  <a:gd name="connsiteX11" fmla="*/ 154770 w 916770"/>
                  <a:gd name="connsiteY11" fmla="*/ 1140625 h 1140625"/>
                  <a:gd name="connsiteX12" fmla="*/ 0 w 916770"/>
                  <a:gd name="connsiteY12" fmla="*/ 1067689 h 1140625"/>
                  <a:gd name="connsiteX13" fmla="*/ 370670 w 916770"/>
                  <a:gd name="connsiteY13" fmla="*/ 264325 h 1140625"/>
                  <a:gd name="connsiteX14" fmla="*/ 352425 w 916770"/>
                  <a:gd name="connsiteY14" fmla="*/ 142875 h 1140625"/>
                  <a:gd name="connsiteX0" fmla="*/ 352425 w 916770"/>
                  <a:gd name="connsiteY0" fmla="*/ 142875 h 1140625"/>
                  <a:gd name="connsiteX1" fmla="*/ 678466 w 916770"/>
                  <a:gd name="connsiteY1" fmla="*/ 0 h 1140625"/>
                  <a:gd name="connsiteX2" fmla="*/ 650070 w 916770"/>
                  <a:gd name="connsiteY2" fmla="*/ 324650 h 1140625"/>
                  <a:gd name="connsiteX3" fmla="*/ 567520 w 916770"/>
                  <a:gd name="connsiteY3" fmla="*/ 492925 h 1140625"/>
                  <a:gd name="connsiteX4" fmla="*/ 631020 w 916770"/>
                  <a:gd name="connsiteY4" fmla="*/ 569125 h 1140625"/>
                  <a:gd name="connsiteX5" fmla="*/ 792945 w 916770"/>
                  <a:gd name="connsiteY5" fmla="*/ 597700 h 1140625"/>
                  <a:gd name="connsiteX6" fmla="*/ 916770 w 916770"/>
                  <a:gd name="connsiteY6" fmla="*/ 991400 h 1140625"/>
                  <a:gd name="connsiteX7" fmla="*/ 748495 w 916770"/>
                  <a:gd name="connsiteY7" fmla="*/ 1007275 h 1140625"/>
                  <a:gd name="connsiteX8" fmla="*/ 669120 w 916770"/>
                  <a:gd name="connsiteY8" fmla="*/ 753275 h 1140625"/>
                  <a:gd name="connsiteX9" fmla="*/ 491320 w 916770"/>
                  <a:gd name="connsiteY9" fmla="*/ 712000 h 1140625"/>
                  <a:gd name="connsiteX10" fmla="*/ 370491 w 916770"/>
                  <a:gd name="connsiteY10" fmla="*/ 759714 h 1140625"/>
                  <a:gd name="connsiteX11" fmla="*/ 154770 w 916770"/>
                  <a:gd name="connsiteY11" fmla="*/ 1140625 h 1140625"/>
                  <a:gd name="connsiteX12" fmla="*/ 0 w 916770"/>
                  <a:gd name="connsiteY12" fmla="*/ 1067689 h 1140625"/>
                  <a:gd name="connsiteX13" fmla="*/ 370670 w 916770"/>
                  <a:gd name="connsiteY13" fmla="*/ 264325 h 1140625"/>
                  <a:gd name="connsiteX14" fmla="*/ 352425 w 916770"/>
                  <a:gd name="connsiteY14" fmla="*/ 142875 h 1140625"/>
                  <a:gd name="connsiteX0" fmla="*/ 352425 w 916770"/>
                  <a:gd name="connsiteY0" fmla="*/ 142875 h 1140625"/>
                  <a:gd name="connsiteX1" fmla="*/ 678466 w 916770"/>
                  <a:gd name="connsiteY1" fmla="*/ 0 h 1140625"/>
                  <a:gd name="connsiteX2" fmla="*/ 650070 w 916770"/>
                  <a:gd name="connsiteY2" fmla="*/ 324650 h 1140625"/>
                  <a:gd name="connsiteX3" fmla="*/ 567520 w 916770"/>
                  <a:gd name="connsiteY3" fmla="*/ 492925 h 1140625"/>
                  <a:gd name="connsiteX4" fmla="*/ 631020 w 916770"/>
                  <a:gd name="connsiteY4" fmla="*/ 569125 h 1140625"/>
                  <a:gd name="connsiteX5" fmla="*/ 792945 w 916770"/>
                  <a:gd name="connsiteY5" fmla="*/ 597700 h 1140625"/>
                  <a:gd name="connsiteX6" fmla="*/ 916770 w 916770"/>
                  <a:gd name="connsiteY6" fmla="*/ 991400 h 1140625"/>
                  <a:gd name="connsiteX7" fmla="*/ 748495 w 916770"/>
                  <a:gd name="connsiteY7" fmla="*/ 1007275 h 1140625"/>
                  <a:gd name="connsiteX8" fmla="*/ 669120 w 916770"/>
                  <a:gd name="connsiteY8" fmla="*/ 753275 h 1140625"/>
                  <a:gd name="connsiteX9" fmla="*/ 491320 w 916770"/>
                  <a:gd name="connsiteY9" fmla="*/ 712000 h 1140625"/>
                  <a:gd name="connsiteX10" fmla="*/ 370491 w 916770"/>
                  <a:gd name="connsiteY10" fmla="*/ 759714 h 1140625"/>
                  <a:gd name="connsiteX11" fmla="*/ 154770 w 916770"/>
                  <a:gd name="connsiteY11" fmla="*/ 1140625 h 1140625"/>
                  <a:gd name="connsiteX12" fmla="*/ 0 w 916770"/>
                  <a:gd name="connsiteY12" fmla="*/ 1067689 h 1140625"/>
                  <a:gd name="connsiteX13" fmla="*/ 370670 w 916770"/>
                  <a:gd name="connsiteY13" fmla="*/ 264325 h 1140625"/>
                  <a:gd name="connsiteX14" fmla="*/ 352425 w 916770"/>
                  <a:gd name="connsiteY14" fmla="*/ 142875 h 1140625"/>
                  <a:gd name="connsiteX0" fmla="*/ 352425 w 916770"/>
                  <a:gd name="connsiteY0" fmla="*/ 142875 h 1140625"/>
                  <a:gd name="connsiteX1" fmla="*/ 586570 w 916770"/>
                  <a:gd name="connsiteY1" fmla="*/ 38900 h 1140625"/>
                  <a:gd name="connsiteX2" fmla="*/ 678466 w 916770"/>
                  <a:gd name="connsiteY2" fmla="*/ 0 h 1140625"/>
                  <a:gd name="connsiteX3" fmla="*/ 650070 w 916770"/>
                  <a:gd name="connsiteY3" fmla="*/ 324650 h 1140625"/>
                  <a:gd name="connsiteX4" fmla="*/ 567520 w 916770"/>
                  <a:gd name="connsiteY4" fmla="*/ 492925 h 1140625"/>
                  <a:gd name="connsiteX5" fmla="*/ 631020 w 916770"/>
                  <a:gd name="connsiteY5" fmla="*/ 569125 h 1140625"/>
                  <a:gd name="connsiteX6" fmla="*/ 792945 w 916770"/>
                  <a:gd name="connsiteY6" fmla="*/ 597700 h 1140625"/>
                  <a:gd name="connsiteX7" fmla="*/ 916770 w 916770"/>
                  <a:gd name="connsiteY7" fmla="*/ 991400 h 1140625"/>
                  <a:gd name="connsiteX8" fmla="*/ 748495 w 916770"/>
                  <a:gd name="connsiteY8" fmla="*/ 1007275 h 1140625"/>
                  <a:gd name="connsiteX9" fmla="*/ 669120 w 916770"/>
                  <a:gd name="connsiteY9" fmla="*/ 753275 h 1140625"/>
                  <a:gd name="connsiteX10" fmla="*/ 491320 w 916770"/>
                  <a:gd name="connsiteY10" fmla="*/ 712000 h 1140625"/>
                  <a:gd name="connsiteX11" fmla="*/ 370491 w 916770"/>
                  <a:gd name="connsiteY11" fmla="*/ 759714 h 1140625"/>
                  <a:gd name="connsiteX12" fmla="*/ 154770 w 916770"/>
                  <a:gd name="connsiteY12" fmla="*/ 1140625 h 1140625"/>
                  <a:gd name="connsiteX13" fmla="*/ 0 w 916770"/>
                  <a:gd name="connsiteY13" fmla="*/ 1067689 h 1140625"/>
                  <a:gd name="connsiteX14" fmla="*/ 370670 w 916770"/>
                  <a:gd name="connsiteY14" fmla="*/ 264325 h 1140625"/>
                  <a:gd name="connsiteX15" fmla="*/ 352425 w 916770"/>
                  <a:gd name="connsiteY15" fmla="*/ 142875 h 1140625"/>
                  <a:gd name="connsiteX0" fmla="*/ 352425 w 916770"/>
                  <a:gd name="connsiteY0" fmla="*/ 148425 h 1146175"/>
                  <a:gd name="connsiteX1" fmla="*/ 316695 w 916770"/>
                  <a:gd name="connsiteY1" fmla="*/ 0 h 1146175"/>
                  <a:gd name="connsiteX2" fmla="*/ 678466 w 916770"/>
                  <a:gd name="connsiteY2" fmla="*/ 5550 h 1146175"/>
                  <a:gd name="connsiteX3" fmla="*/ 650070 w 916770"/>
                  <a:gd name="connsiteY3" fmla="*/ 330200 h 1146175"/>
                  <a:gd name="connsiteX4" fmla="*/ 567520 w 916770"/>
                  <a:gd name="connsiteY4" fmla="*/ 498475 h 1146175"/>
                  <a:gd name="connsiteX5" fmla="*/ 631020 w 916770"/>
                  <a:gd name="connsiteY5" fmla="*/ 574675 h 1146175"/>
                  <a:gd name="connsiteX6" fmla="*/ 792945 w 916770"/>
                  <a:gd name="connsiteY6" fmla="*/ 603250 h 1146175"/>
                  <a:gd name="connsiteX7" fmla="*/ 916770 w 916770"/>
                  <a:gd name="connsiteY7" fmla="*/ 996950 h 1146175"/>
                  <a:gd name="connsiteX8" fmla="*/ 748495 w 916770"/>
                  <a:gd name="connsiteY8" fmla="*/ 1012825 h 1146175"/>
                  <a:gd name="connsiteX9" fmla="*/ 669120 w 916770"/>
                  <a:gd name="connsiteY9" fmla="*/ 758825 h 1146175"/>
                  <a:gd name="connsiteX10" fmla="*/ 491320 w 916770"/>
                  <a:gd name="connsiteY10" fmla="*/ 717550 h 1146175"/>
                  <a:gd name="connsiteX11" fmla="*/ 370491 w 916770"/>
                  <a:gd name="connsiteY11" fmla="*/ 765264 h 1146175"/>
                  <a:gd name="connsiteX12" fmla="*/ 154770 w 916770"/>
                  <a:gd name="connsiteY12" fmla="*/ 1146175 h 1146175"/>
                  <a:gd name="connsiteX13" fmla="*/ 0 w 916770"/>
                  <a:gd name="connsiteY13" fmla="*/ 1073239 h 1146175"/>
                  <a:gd name="connsiteX14" fmla="*/ 370670 w 916770"/>
                  <a:gd name="connsiteY14" fmla="*/ 269875 h 1146175"/>
                  <a:gd name="connsiteX15" fmla="*/ 352425 w 916770"/>
                  <a:gd name="connsiteY15" fmla="*/ 148425 h 1146175"/>
                  <a:gd name="connsiteX0" fmla="*/ 352425 w 916770"/>
                  <a:gd name="connsiteY0" fmla="*/ 148425 h 1146175"/>
                  <a:gd name="connsiteX1" fmla="*/ 329395 w 916770"/>
                  <a:gd name="connsiteY1" fmla="*/ 79375 h 1146175"/>
                  <a:gd name="connsiteX2" fmla="*/ 316695 w 916770"/>
                  <a:gd name="connsiteY2" fmla="*/ 0 h 1146175"/>
                  <a:gd name="connsiteX3" fmla="*/ 678466 w 916770"/>
                  <a:gd name="connsiteY3" fmla="*/ 5550 h 1146175"/>
                  <a:gd name="connsiteX4" fmla="*/ 650070 w 916770"/>
                  <a:gd name="connsiteY4" fmla="*/ 330200 h 1146175"/>
                  <a:gd name="connsiteX5" fmla="*/ 567520 w 916770"/>
                  <a:gd name="connsiteY5" fmla="*/ 498475 h 1146175"/>
                  <a:gd name="connsiteX6" fmla="*/ 631020 w 916770"/>
                  <a:gd name="connsiteY6" fmla="*/ 574675 h 1146175"/>
                  <a:gd name="connsiteX7" fmla="*/ 792945 w 916770"/>
                  <a:gd name="connsiteY7" fmla="*/ 603250 h 1146175"/>
                  <a:gd name="connsiteX8" fmla="*/ 916770 w 916770"/>
                  <a:gd name="connsiteY8" fmla="*/ 996950 h 1146175"/>
                  <a:gd name="connsiteX9" fmla="*/ 748495 w 916770"/>
                  <a:gd name="connsiteY9" fmla="*/ 1012825 h 1146175"/>
                  <a:gd name="connsiteX10" fmla="*/ 669120 w 916770"/>
                  <a:gd name="connsiteY10" fmla="*/ 758825 h 1146175"/>
                  <a:gd name="connsiteX11" fmla="*/ 491320 w 916770"/>
                  <a:gd name="connsiteY11" fmla="*/ 717550 h 1146175"/>
                  <a:gd name="connsiteX12" fmla="*/ 370491 w 916770"/>
                  <a:gd name="connsiteY12" fmla="*/ 765264 h 1146175"/>
                  <a:gd name="connsiteX13" fmla="*/ 154770 w 916770"/>
                  <a:gd name="connsiteY13" fmla="*/ 1146175 h 1146175"/>
                  <a:gd name="connsiteX14" fmla="*/ 0 w 916770"/>
                  <a:gd name="connsiteY14" fmla="*/ 1073239 h 1146175"/>
                  <a:gd name="connsiteX15" fmla="*/ 370670 w 916770"/>
                  <a:gd name="connsiteY15" fmla="*/ 269875 h 1146175"/>
                  <a:gd name="connsiteX16" fmla="*/ 352425 w 916770"/>
                  <a:gd name="connsiteY16" fmla="*/ 148425 h 1146175"/>
                  <a:gd name="connsiteX0" fmla="*/ 352425 w 916770"/>
                  <a:gd name="connsiteY0" fmla="*/ 148425 h 1146175"/>
                  <a:gd name="connsiteX1" fmla="*/ 275420 w 916770"/>
                  <a:gd name="connsiteY1" fmla="*/ 139700 h 1146175"/>
                  <a:gd name="connsiteX2" fmla="*/ 316695 w 916770"/>
                  <a:gd name="connsiteY2" fmla="*/ 0 h 1146175"/>
                  <a:gd name="connsiteX3" fmla="*/ 678466 w 916770"/>
                  <a:gd name="connsiteY3" fmla="*/ 5550 h 1146175"/>
                  <a:gd name="connsiteX4" fmla="*/ 650070 w 916770"/>
                  <a:gd name="connsiteY4" fmla="*/ 330200 h 1146175"/>
                  <a:gd name="connsiteX5" fmla="*/ 567520 w 916770"/>
                  <a:gd name="connsiteY5" fmla="*/ 498475 h 1146175"/>
                  <a:gd name="connsiteX6" fmla="*/ 631020 w 916770"/>
                  <a:gd name="connsiteY6" fmla="*/ 574675 h 1146175"/>
                  <a:gd name="connsiteX7" fmla="*/ 792945 w 916770"/>
                  <a:gd name="connsiteY7" fmla="*/ 603250 h 1146175"/>
                  <a:gd name="connsiteX8" fmla="*/ 916770 w 916770"/>
                  <a:gd name="connsiteY8" fmla="*/ 996950 h 1146175"/>
                  <a:gd name="connsiteX9" fmla="*/ 748495 w 916770"/>
                  <a:gd name="connsiteY9" fmla="*/ 1012825 h 1146175"/>
                  <a:gd name="connsiteX10" fmla="*/ 669120 w 916770"/>
                  <a:gd name="connsiteY10" fmla="*/ 758825 h 1146175"/>
                  <a:gd name="connsiteX11" fmla="*/ 491320 w 916770"/>
                  <a:gd name="connsiteY11" fmla="*/ 717550 h 1146175"/>
                  <a:gd name="connsiteX12" fmla="*/ 370491 w 916770"/>
                  <a:gd name="connsiteY12" fmla="*/ 765264 h 1146175"/>
                  <a:gd name="connsiteX13" fmla="*/ 154770 w 916770"/>
                  <a:gd name="connsiteY13" fmla="*/ 1146175 h 1146175"/>
                  <a:gd name="connsiteX14" fmla="*/ 0 w 916770"/>
                  <a:gd name="connsiteY14" fmla="*/ 1073239 h 1146175"/>
                  <a:gd name="connsiteX15" fmla="*/ 370670 w 916770"/>
                  <a:gd name="connsiteY15" fmla="*/ 269875 h 1146175"/>
                  <a:gd name="connsiteX16" fmla="*/ 352425 w 916770"/>
                  <a:gd name="connsiteY16" fmla="*/ 148425 h 1146175"/>
                  <a:gd name="connsiteX0" fmla="*/ 352425 w 916770"/>
                  <a:gd name="connsiteY0" fmla="*/ 148425 h 1146175"/>
                  <a:gd name="connsiteX1" fmla="*/ 275420 w 916770"/>
                  <a:gd name="connsiteY1" fmla="*/ 139700 h 1146175"/>
                  <a:gd name="connsiteX2" fmla="*/ 307170 w 916770"/>
                  <a:gd name="connsiteY2" fmla="*/ 47625 h 1146175"/>
                  <a:gd name="connsiteX3" fmla="*/ 316695 w 916770"/>
                  <a:gd name="connsiteY3" fmla="*/ 0 h 1146175"/>
                  <a:gd name="connsiteX4" fmla="*/ 678466 w 916770"/>
                  <a:gd name="connsiteY4" fmla="*/ 5550 h 1146175"/>
                  <a:gd name="connsiteX5" fmla="*/ 650070 w 916770"/>
                  <a:gd name="connsiteY5" fmla="*/ 330200 h 1146175"/>
                  <a:gd name="connsiteX6" fmla="*/ 567520 w 916770"/>
                  <a:gd name="connsiteY6" fmla="*/ 498475 h 1146175"/>
                  <a:gd name="connsiteX7" fmla="*/ 631020 w 916770"/>
                  <a:gd name="connsiteY7" fmla="*/ 574675 h 1146175"/>
                  <a:gd name="connsiteX8" fmla="*/ 792945 w 916770"/>
                  <a:gd name="connsiteY8" fmla="*/ 603250 h 1146175"/>
                  <a:gd name="connsiteX9" fmla="*/ 916770 w 916770"/>
                  <a:gd name="connsiteY9" fmla="*/ 996950 h 1146175"/>
                  <a:gd name="connsiteX10" fmla="*/ 748495 w 916770"/>
                  <a:gd name="connsiteY10" fmla="*/ 1012825 h 1146175"/>
                  <a:gd name="connsiteX11" fmla="*/ 669120 w 916770"/>
                  <a:gd name="connsiteY11" fmla="*/ 758825 h 1146175"/>
                  <a:gd name="connsiteX12" fmla="*/ 491320 w 916770"/>
                  <a:gd name="connsiteY12" fmla="*/ 717550 h 1146175"/>
                  <a:gd name="connsiteX13" fmla="*/ 370491 w 916770"/>
                  <a:gd name="connsiteY13" fmla="*/ 765264 h 1146175"/>
                  <a:gd name="connsiteX14" fmla="*/ 154770 w 916770"/>
                  <a:gd name="connsiteY14" fmla="*/ 1146175 h 1146175"/>
                  <a:gd name="connsiteX15" fmla="*/ 0 w 916770"/>
                  <a:gd name="connsiteY15" fmla="*/ 1073239 h 1146175"/>
                  <a:gd name="connsiteX16" fmla="*/ 370670 w 916770"/>
                  <a:gd name="connsiteY16" fmla="*/ 269875 h 1146175"/>
                  <a:gd name="connsiteX17" fmla="*/ 352425 w 916770"/>
                  <a:gd name="connsiteY17" fmla="*/ 148425 h 1146175"/>
                  <a:gd name="connsiteX0" fmla="*/ 352425 w 916770"/>
                  <a:gd name="connsiteY0" fmla="*/ 148425 h 1146175"/>
                  <a:gd name="connsiteX1" fmla="*/ 275420 w 916770"/>
                  <a:gd name="connsiteY1" fmla="*/ 139700 h 1146175"/>
                  <a:gd name="connsiteX2" fmla="*/ 170645 w 916770"/>
                  <a:gd name="connsiteY2" fmla="*/ 53975 h 1146175"/>
                  <a:gd name="connsiteX3" fmla="*/ 316695 w 916770"/>
                  <a:gd name="connsiteY3" fmla="*/ 0 h 1146175"/>
                  <a:gd name="connsiteX4" fmla="*/ 678466 w 916770"/>
                  <a:gd name="connsiteY4" fmla="*/ 5550 h 1146175"/>
                  <a:gd name="connsiteX5" fmla="*/ 650070 w 916770"/>
                  <a:gd name="connsiteY5" fmla="*/ 330200 h 1146175"/>
                  <a:gd name="connsiteX6" fmla="*/ 567520 w 916770"/>
                  <a:gd name="connsiteY6" fmla="*/ 498475 h 1146175"/>
                  <a:gd name="connsiteX7" fmla="*/ 631020 w 916770"/>
                  <a:gd name="connsiteY7" fmla="*/ 574675 h 1146175"/>
                  <a:gd name="connsiteX8" fmla="*/ 792945 w 916770"/>
                  <a:gd name="connsiteY8" fmla="*/ 603250 h 1146175"/>
                  <a:gd name="connsiteX9" fmla="*/ 916770 w 916770"/>
                  <a:gd name="connsiteY9" fmla="*/ 996950 h 1146175"/>
                  <a:gd name="connsiteX10" fmla="*/ 748495 w 916770"/>
                  <a:gd name="connsiteY10" fmla="*/ 1012825 h 1146175"/>
                  <a:gd name="connsiteX11" fmla="*/ 669120 w 916770"/>
                  <a:gd name="connsiteY11" fmla="*/ 758825 h 1146175"/>
                  <a:gd name="connsiteX12" fmla="*/ 491320 w 916770"/>
                  <a:gd name="connsiteY12" fmla="*/ 717550 h 1146175"/>
                  <a:gd name="connsiteX13" fmla="*/ 370491 w 916770"/>
                  <a:gd name="connsiteY13" fmla="*/ 765264 h 1146175"/>
                  <a:gd name="connsiteX14" fmla="*/ 154770 w 916770"/>
                  <a:gd name="connsiteY14" fmla="*/ 1146175 h 1146175"/>
                  <a:gd name="connsiteX15" fmla="*/ 0 w 916770"/>
                  <a:gd name="connsiteY15" fmla="*/ 1073239 h 1146175"/>
                  <a:gd name="connsiteX16" fmla="*/ 370670 w 916770"/>
                  <a:gd name="connsiteY16" fmla="*/ 269875 h 1146175"/>
                  <a:gd name="connsiteX17" fmla="*/ 352425 w 916770"/>
                  <a:gd name="connsiteY17" fmla="*/ 148425 h 1146175"/>
                  <a:gd name="connsiteX0" fmla="*/ 352425 w 916770"/>
                  <a:gd name="connsiteY0" fmla="*/ 148425 h 1146175"/>
                  <a:gd name="connsiteX1" fmla="*/ 275420 w 916770"/>
                  <a:gd name="connsiteY1" fmla="*/ 139700 h 1146175"/>
                  <a:gd name="connsiteX2" fmla="*/ 243670 w 916770"/>
                  <a:gd name="connsiteY2" fmla="*/ 111125 h 1146175"/>
                  <a:gd name="connsiteX3" fmla="*/ 170645 w 916770"/>
                  <a:gd name="connsiteY3" fmla="*/ 53975 h 1146175"/>
                  <a:gd name="connsiteX4" fmla="*/ 316695 w 916770"/>
                  <a:gd name="connsiteY4" fmla="*/ 0 h 1146175"/>
                  <a:gd name="connsiteX5" fmla="*/ 678466 w 916770"/>
                  <a:gd name="connsiteY5" fmla="*/ 5550 h 1146175"/>
                  <a:gd name="connsiteX6" fmla="*/ 650070 w 916770"/>
                  <a:gd name="connsiteY6" fmla="*/ 330200 h 1146175"/>
                  <a:gd name="connsiteX7" fmla="*/ 567520 w 916770"/>
                  <a:gd name="connsiteY7" fmla="*/ 498475 h 1146175"/>
                  <a:gd name="connsiteX8" fmla="*/ 631020 w 916770"/>
                  <a:gd name="connsiteY8" fmla="*/ 574675 h 1146175"/>
                  <a:gd name="connsiteX9" fmla="*/ 792945 w 916770"/>
                  <a:gd name="connsiteY9" fmla="*/ 603250 h 1146175"/>
                  <a:gd name="connsiteX10" fmla="*/ 916770 w 916770"/>
                  <a:gd name="connsiteY10" fmla="*/ 996950 h 1146175"/>
                  <a:gd name="connsiteX11" fmla="*/ 748495 w 916770"/>
                  <a:gd name="connsiteY11" fmla="*/ 1012825 h 1146175"/>
                  <a:gd name="connsiteX12" fmla="*/ 669120 w 916770"/>
                  <a:gd name="connsiteY12" fmla="*/ 758825 h 1146175"/>
                  <a:gd name="connsiteX13" fmla="*/ 491320 w 916770"/>
                  <a:gd name="connsiteY13" fmla="*/ 717550 h 1146175"/>
                  <a:gd name="connsiteX14" fmla="*/ 370491 w 916770"/>
                  <a:gd name="connsiteY14" fmla="*/ 765264 h 1146175"/>
                  <a:gd name="connsiteX15" fmla="*/ 154770 w 916770"/>
                  <a:gd name="connsiteY15" fmla="*/ 1146175 h 1146175"/>
                  <a:gd name="connsiteX16" fmla="*/ 0 w 916770"/>
                  <a:gd name="connsiteY16" fmla="*/ 1073239 h 1146175"/>
                  <a:gd name="connsiteX17" fmla="*/ 370670 w 916770"/>
                  <a:gd name="connsiteY17" fmla="*/ 269875 h 1146175"/>
                  <a:gd name="connsiteX18" fmla="*/ 352425 w 916770"/>
                  <a:gd name="connsiteY18" fmla="*/ 148425 h 1146175"/>
                  <a:gd name="connsiteX0" fmla="*/ 352425 w 916770"/>
                  <a:gd name="connsiteY0" fmla="*/ 148425 h 1146175"/>
                  <a:gd name="connsiteX1" fmla="*/ 275420 w 916770"/>
                  <a:gd name="connsiteY1" fmla="*/ 139700 h 1146175"/>
                  <a:gd name="connsiteX2" fmla="*/ 167470 w 916770"/>
                  <a:gd name="connsiteY2" fmla="*/ 282575 h 1146175"/>
                  <a:gd name="connsiteX3" fmla="*/ 170645 w 916770"/>
                  <a:gd name="connsiteY3" fmla="*/ 53975 h 1146175"/>
                  <a:gd name="connsiteX4" fmla="*/ 316695 w 916770"/>
                  <a:gd name="connsiteY4" fmla="*/ 0 h 1146175"/>
                  <a:gd name="connsiteX5" fmla="*/ 678466 w 916770"/>
                  <a:gd name="connsiteY5" fmla="*/ 5550 h 1146175"/>
                  <a:gd name="connsiteX6" fmla="*/ 650070 w 916770"/>
                  <a:gd name="connsiteY6" fmla="*/ 330200 h 1146175"/>
                  <a:gd name="connsiteX7" fmla="*/ 567520 w 916770"/>
                  <a:gd name="connsiteY7" fmla="*/ 498475 h 1146175"/>
                  <a:gd name="connsiteX8" fmla="*/ 631020 w 916770"/>
                  <a:gd name="connsiteY8" fmla="*/ 574675 h 1146175"/>
                  <a:gd name="connsiteX9" fmla="*/ 792945 w 916770"/>
                  <a:gd name="connsiteY9" fmla="*/ 603250 h 1146175"/>
                  <a:gd name="connsiteX10" fmla="*/ 916770 w 916770"/>
                  <a:gd name="connsiteY10" fmla="*/ 996950 h 1146175"/>
                  <a:gd name="connsiteX11" fmla="*/ 748495 w 916770"/>
                  <a:gd name="connsiteY11" fmla="*/ 1012825 h 1146175"/>
                  <a:gd name="connsiteX12" fmla="*/ 669120 w 916770"/>
                  <a:gd name="connsiteY12" fmla="*/ 758825 h 1146175"/>
                  <a:gd name="connsiteX13" fmla="*/ 491320 w 916770"/>
                  <a:gd name="connsiteY13" fmla="*/ 717550 h 1146175"/>
                  <a:gd name="connsiteX14" fmla="*/ 370491 w 916770"/>
                  <a:gd name="connsiteY14" fmla="*/ 765264 h 1146175"/>
                  <a:gd name="connsiteX15" fmla="*/ 154770 w 916770"/>
                  <a:gd name="connsiteY15" fmla="*/ 1146175 h 1146175"/>
                  <a:gd name="connsiteX16" fmla="*/ 0 w 916770"/>
                  <a:gd name="connsiteY16" fmla="*/ 1073239 h 1146175"/>
                  <a:gd name="connsiteX17" fmla="*/ 370670 w 916770"/>
                  <a:gd name="connsiteY17" fmla="*/ 269875 h 1146175"/>
                  <a:gd name="connsiteX18" fmla="*/ 352425 w 916770"/>
                  <a:gd name="connsiteY18" fmla="*/ 148425 h 1146175"/>
                  <a:gd name="connsiteX0" fmla="*/ 352425 w 916770"/>
                  <a:gd name="connsiteY0" fmla="*/ 148425 h 1146175"/>
                  <a:gd name="connsiteX1" fmla="*/ 275420 w 916770"/>
                  <a:gd name="connsiteY1" fmla="*/ 139700 h 1146175"/>
                  <a:gd name="connsiteX2" fmla="*/ 167470 w 916770"/>
                  <a:gd name="connsiteY2" fmla="*/ 282575 h 1146175"/>
                  <a:gd name="connsiteX3" fmla="*/ 164295 w 916770"/>
                  <a:gd name="connsiteY3" fmla="*/ 127000 h 1146175"/>
                  <a:gd name="connsiteX4" fmla="*/ 170645 w 916770"/>
                  <a:gd name="connsiteY4" fmla="*/ 53975 h 1146175"/>
                  <a:gd name="connsiteX5" fmla="*/ 316695 w 916770"/>
                  <a:gd name="connsiteY5" fmla="*/ 0 h 1146175"/>
                  <a:gd name="connsiteX6" fmla="*/ 678466 w 916770"/>
                  <a:gd name="connsiteY6" fmla="*/ 5550 h 1146175"/>
                  <a:gd name="connsiteX7" fmla="*/ 650070 w 916770"/>
                  <a:gd name="connsiteY7" fmla="*/ 330200 h 1146175"/>
                  <a:gd name="connsiteX8" fmla="*/ 567520 w 916770"/>
                  <a:gd name="connsiteY8" fmla="*/ 498475 h 1146175"/>
                  <a:gd name="connsiteX9" fmla="*/ 631020 w 916770"/>
                  <a:gd name="connsiteY9" fmla="*/ 574675 h 1146175"/>
                  <a:gd name="connsiteX10" fmla="*/ 792945 w 916770"/>
                  <a:gd name="connsiteY10" fmla="*/ 603250 h 1146175"/>
                  <a:gd name="connsiteX11" fmla="*/ 916770 w 916770"/>
                  <a:gd name="connsiteY11" fmla="*/ 996950 h 1146175"/>
                  <a:gd name="connsiteX12" fmla="*/ 748495 w 916770"/>
                  <a:gd name="connsiteY12" fmla="*/ 1012825 h 1146175"/>
                  <a:gd name="connsiteX13" fmla="*/ 669120 w 916770"/>
                  <a:gd name="connsiteY13" fmla="*/ 758825 h 1146175"/>
                  <a:gd name="connsiteX14" fmla="*/ 491320 w 916770"/>
                  <a:gd name="connsiteY14" fmla="*/ 717550 h 1146175"/>
                  <a:gd name="connsiteX15" fmla="*/ 370491 w 916770"/>
                  <a:gd name="connsiteY15" fmla="*/ 765264 h 1146175"/>
                  <a:gd name="connsiteX16" fmla="*/ 154770 w 916770"/>
                  <a:gd name="connsiteY16" fmla="*/ 1146175 h 1146175"/>
                  <a:gd name="connsiteX17" fmla="*/ 0 w 916770"/>
                  <a:gd name="connsiteY17" fmla="*/ 1073239 h 1146175"/>
                  <a:gd name="connsiteX18" fmla="*/ 370670 w 916770"/>
                  <a:gd name="connsiteY18" fmla="*/ 269875 h 1146175"/>
                  <a:gd name="connsiteX19" fmla="*/ 352425 w 916770"/>
                  <a:gd name="connsiteY19" fmla="*/ 148425 h 1146175"/>
                  <a:gd name="connsiteX0" fmla="*/ 352425 w 916770"/>
                  <a:gd name="connsiteY0" fmla="*/ 148425 h 1146175"/>
                  <a:gd name="connsiteX1" fmla="*/ 275420 w 916770"/>
                  <a:gd name="connsiteY1" fmla="*/ 139700 h 1146175"/>
                  <a:gd name="connsiteX2" fmla="*/ 167470 w 916770"/>
                  <a:gd name="connsiteY2" fmla="*/ 282575 h 1146175"/>
                  <a:gd name="connsiteX3" fmla="*/ 88095 w 916770"/>
                  <a:gd name="connsiteY3" fmla="*/ 174625 h 1146175"/>
                  <a:gd name="connsiteX4" fmla="*/ 170645 w 916770"/>
                  <a:gd name="connsiteY4" fmla="*/ 53975 h 1146175"/>
                  <a:gd name="connsiteX5" fmla="*/ 316695 w 916770"/>
                  <a:gd name="connsiteY5" fmla="*/ 0 h 1146175"/>
                  <a:gd name="connsiteX6" fmla="*/ 678466 w 916770"/>
                  <a:gd name="connsiteY6" fmla="*/ 5550 h 1146175"/>
                  <a:gd name="connsiteX7" fmla="*/ 650070 w 916770"/>
                  <a:gd name="connsiteY7" fmla="*/ 330200 h 1146175"/>
                  <a:gd name="connsiteX8" fmla="*/ 567520 w 916770"/>
                  <a:gd name="connsiteY8" fmla="*/ 498475 h 1146175"/>
                  <a:gd name="connsiteX9" fmla="*/ 631020 w 916770"/>
                  <a:gd name="connsiteY9" fmla="*/ 574675 h 1146175"/>
                  <a:gd name="connsiteX10" fmla="*/ 792945 w 916770"/>
                  <a:gd name="connsiteY10" fmla="*/ 603250 h 1146175"/>
                  <a:gd name="connsiteX11" fmla="*/ 916770 w 916770"/>
                  <a:gd name="connsiteY11" fmla="*/ 996950 h 1146175"/>
                  <a:gd name="connsiteX12" fmla="*/ 748495 w 916770"/>
                  <a:gd name="connsiteY12" fmla="*/ 1012825 h 1146175"/>
                  <a:gd name="connsiteX13" fmla="*/ 669120 w 916770"/>
                  <a:gd name="connsiteY13" fmla="*/ 758825 h 1146175"/>
                  <a:gd name="connsiteX14" fmla="*/ 491320 w 916770"/>
                  <a:gd name="connsiteY14" fmla="*/ 717550 h 1146175"/>
                  <a:gd name="connsiteX15" fmla="*/ 370491 w 916770"/>
                  <a:gd name="connsiteY15" fmla="*/ 765264 h 1146175"/>
                  <a:gd name="connsiteX16" fmla="*/ 154770 w 916770"/>
                  <a:gd name="connsiteY16" fmla="*/ 1146175 h 1146175"/>
                  <a:gd name="connsiteX17" fmla="*/ 0 w 916770"/>
                  <a:gd name="connsiteY17" fmla="*/ 1073239 h 1146175"/>
                  <a:gd name="connsiteX18" fmla="*/ 370670 w 916770"/>
                  <a:gd name="connsiteY18" fmla="*/ 269875 h 1146175"/>
                  <a:gd name="connsiteX19" fmla="*/ 352425 w 916770"/>
                  <a:gd name="connsiteY19" fmla="*/ 148425 h 1146175"/>
                  <a:gd name="connsiteX0" fmla="*/ 352425 w 916770"/>
                  <a:gd name="connsiteY0" fmla="*/ 148425 h 1146175"/>
                  <a:gd name="connsiteX1" fmla="*/ 275420 w 916770"/>
                  <a:gd name="connsiteY1" fmla="*/ 139700 h 1146175"/>
                  <a:gd name="connsiteX2" fmla="*/ 167470 w 916770"/>
                  <a:gd name="connsiteY2" fmla="*/ 282575 h 1146175"/>
                  <a:gd name="connsiteX3" fmla="*/ 75395 w 916770"/>
                  <a:gd name="connsiteY3" fmla="*/ 180975 h 1146175"/>
                  <a:gd name="connsiteX4" fmla="*/ 170645 w 916770"/>
                  <a:gd name="connsiteY4" fmla="*/ 53975 h 1146175"/>
                  <a:gd name="connsiteX5" fmla="*/ 316695 w 916770"/>
                  <a:gd name="connsiteY5" fmla="*/ 0 h 1146175"/>
                  <a:gd name="connsiteX6" fmla="*/ 678466 w 916770"/>
                  <a:gd name="connsiteY6" fmla="*/ 5550 h 1146175"/>
                  <a:gd name="connsiteX7" fmla="*/ 650070 w 916770"/>
                  <a:gd name="connsiteY7" fmla="*/ 330200 h 1146175"/>
                  <a:gd name="connsiteX8" fmla="*/ 567520 w 916770"/>
                  <a:gd name="connsiteY8" fmla="*/ 498475 h 1146175"/>
                  <a:gd name="connsiteX9" fmla="*/ 631020 w 916770"/>
                  <a:gd name="connsiteY9" fmla="*/ 574675 h 1146175"/>
                  <a:gd name="connsiteX10" fmla="*/ 792945 w 916770"/>
                  <a:gd name="connsiteY10" fmla="*/ 603250 h 1146175"/>
                  <a:gd name="connsiteX11" fmla="*/ 916770 w 916770"/>
                  <a:gd name="connsiteY11" fmla="*/ 996950 h 1146175"/>
                  <a:gd name="connsiteX12" fmla="*/ 748495 w 916770"/>
                  <a:gd name="connsiteY12" fmla="*/ 1012825 h 1146175"/>
                  <a:gd name="connsiteX13" fmla="*/ 669120 w 916770"/>
                  <a:gd name="connsiteY13" fmla="*/ 758825 h 1146175"/>
                  <a:gd name="connsiteX14" fmla="*/ 491320 w 916770"/>
                  <a:gd name="connsiteY14" fmla="*/ 717550 h 1146175"/>
                  <a:gd name="connsiteX15" fmla="*/ 370491 w 916770"/>
                  <a:gd name="connsiteY15" fmla="*/ 765264 h 1146175"/>
                  <a:gd name="connsiteX16" fmla="*/ 154770 w 916770"/>
                  <a:gd name="connsiteY16" fmla="*/ 1146175 h 1146175"/>
                  <a:gd name="connsiteX17" fmla="*/ 0 w 916770"/>
                  <a:gd name="connsiteY17" fmla="*/ 1073239 h 1146175"/>
                  <a:gd name="connsiteX18" fmla="*/ 370670 w 916770"/>
                  <a:gd name="connsiteY18" fmla="*/ 269875 h 1146175"/>
                  <a:gd name="connsiteX19" fmla="*/ 352425 w 916770"/>
                  <a:gd name="connsiteY19" fmla="*/ 148425 h 1146175"/>
                  <a:gd name="connsiteX0" fmla="*/ 352425 w 916770"/>
                  <a:gd name="connsiteY0" fmla="*/ 148425 h 1146175"/>
                  <a:gd name="connsiteX1" fmla="*/ 275420 w 916770"/>
                  <a:gd name="connsiteY1" fmla="*/ 139700 h 1146175"/>
                  <a:gd name="connsiteX2" fmla="*/ 167470 w 916770"/>
                  <a:gd name="connsiteY2" fmla="*/ 282575 h 1146175"/>
                  <a:gd name="connsiteX3" fmla="*/ 75395 w 916770"/>
                  <a:gd name="connsiteY3" fmla="*/ 180975 h 1146175"/>
                  <a:gd name="connsiteX4" fmla="*/ 170645 w 916770"/>
                  <a:gd name="connsiteY4" fmla="*/ 53975 h 1146175"/>
                  <a:gd name="connsiteX5" fmla="*/ 316695 w 916770"/>
                  <a:gd name="connsiteY5" fmla="*/ 0 h 1146175"/>
                  <a:gd name="connsiteX6" fmla="*/ 678466 w 916770"/>
                  <a:gd name="connsiteY6" fmla="*/ 5550 h 1146175"/>
                  <a:gd name="connsiteX7" fmla="*/ 650070 w 916770"/>
                  <a:gd name="connsiteY7" fmla="*/ 330200 h 1146175"/>
                  <a:gd name="connsiteX8" fmla="*/ 567520 w 916770"/>
                  <a:gd name="connsiteY8" fmla="*/ 498475 h 1146175"/>
                  <a:gd name="connsiteX9" fmla="*/ 631020 w 916770"/>
                  <a:gd name="connsiteY9" fmla="*/ 574675 h 1146175"/>
                  <a:gd name="connsiteX10" fmla="*/ 792945 w 916770"/>
                  <a:gd name="connsiteY10" fmla="*/ 603250 h 1146175"/>
                  <a:gd name="connsiteX11" fmla="*/ 916770 w 916770"/>
                  <a:gd name="connsiteY11" fmla="*/ 996950 h 1146175"/>
                  <a:gd name="connsiteX12" fmla="*/ 748495 w 916770"/>
                  <a:gd name="connsiteY12" fmla="*/ 1012825 h 1146175"/>
                  <a:gd name="connsiteX13" fmla="*/ 669120 w 916770"/>
                  <a:gd name="connsiteY13" fmla="*/ 758825 h 1146175"/>
                  <a:gd name="connsiteX14" fmla="*/ 491320 w 916770"/>
                  <a:gd name="connsiteY14" fmla="*/ 717550 h 1146175"/>
                  <a:gd name="connsiteX15" fmla="*/ 370491 w 916770"/>
                  <a:gd name="connsiteY15" fmla="*/ 765264 h 1146175"/>
                  <a:gd name="connsiteX16" fmla="*/ 154770 w 916770"/>
                  <a:gd name="connsiteY16" fmla="*/ 1146175 h 1146175"/>
                  <a:gd name="connsiteX17" fmla="*/ 0 w 916770"/>
                  <a:gd name="connsiteY17" fmla="*/ 1073239 h 1146175"/>
                  <a:gd name="connsiteX18" fmla="*/ 370670 w 916770"/>
                  <a:gd name="connsiteY18" fmla="*/ 269875 h 1146175"/>
                  <a:gd name="connsiteX19" fmla="*/ 352425 w 916770"/>
                  <a:gd name="connsiteY19" fmla="*/ 148425 h 1146175"/>
                  <a:gd name="connsiteX0" fmla="*/ 352425 w 916770"/>
                  <a:gd name="connsiteY0" fmla="*/ 148425 h 1146175"/>
                  <a:gd name="connsiteX1" fmla="*/ 275420 w 916770"/>
                  <a:gd name="connsiteY1" fmla="*/ 139700 h 1146175"/>
                  <a:gd name="connsiteX2" fmla="*/ 167470 w 916770"/>
                  <a:gd name="connsiteY2" fmla="*/ 282575 h 1146175"/>
                  <a:gd name="connsiteX3" fmla="*/ 75395 w 916770"/>
                  <a:gd name="connsiteY3" fmla="*/ 180975 h 1146175"/>
                  <a:gd name="connsiteX4" fmla="*/ 170645 w 916770"/>
                  <a:gd name="connsiteY4" fmla="*/ 53975 h 1146175"/>
                  <a:gd name="connsiteX5" fmla="*/ 316695 w 916770"/>
                  <a:gd name="connsiteY5" fmla="*/ 0 h 1146175"/>
                  <a:gd name="connsiteX6" fmla="*/ 678466 w 916770"/>
                  <a:gd name="connsiteY6" fmla="*/ 5550 h 1146175"/>
                  <a:gd name="connsiteX7" fmla="*/ 650070 w 916770"/>
                  <a:gd name="connsiteY7" fmla="*/ 330200 h 1146175"/>
                  <a:gd name="connsiteX8" fmla="*/ 567520 w 916770"/>
                  <a:gd name="connsiteY8" fmla="*/ 498475 h 1146175"/>
                  <a:gd name="connsiteX9" fmla="*/ 631020 w 916770"/>
                  <a:gd name="connsiteY9" fmla="*/ 574675 h 1146175"/>
                  <a:gd name="connsiteX10" fmla="*/ 792945 w 916770"/>
                  <a:gd name="connsiteY10" fmla="*/ 603250 h 1146175"/>
                  <a:gd name="connsiteX11" fmla="*/ 916770 w 916770"/>
                  <a:gd name="connsiteY11" fmla="*/ 996950 h 1146175"/>
                  <a:gd name="connsiteX12" fmla="*/ 748495 w 916770"/>
                  <a:gd name="connsiteY12" fmla="*/ 1012825 h 1146175"/>
                  <a:gd name="connsiteX13" fmla="*/ 669120 w 916770"/>
                  <a:gd name="connsiteY13" fmla="*/ 758825 h 1146175"/>
                  <a:gd name="connsiteX14" fmla="*/ 491320 w 916770"/>
                  <a:gd name="connsiteY14" fmla="*/ 717550 h 1146175"/>
                  <a:gd name="connsiteX15" fmla="*/ 370491 w 916770"/>
                  <a:gd name="connsiteY15" fmla="*/ 765264 h 1146175"/>
                  <a:gd name="connsiteX16" fmla="*/ 154770 w 916770"/>
                  <a:gd name="connsiteY16" fmla="*/ 1146175 h 1146175"/>
                  <a:gd name="connsiteX17" fmla="*/ 0 w 916770"/>
                  <a:gd name="connsiteY17" fmla="*/ 1073239 h 1146175"/>
                  <a:gd name="connsiteX18" fmla="*/ 370670 w 916770"/>
                  <a:gd name="connsiteY18" fmla="*/ 269875 h 1146175"/>
                  <a:gd name="connsiteX19" fmla="*/ 352425 w 916770"/>
                  <a:gd name="connsiteY19" fmla="*/ 148425 h 1146175"/>
                  <a:gd name="connsiteX0" fmla="*/ 352425 w 916770"/>
                  <a:gd name="connsiteY0" fmla="*/ 148425 h 1146175"/>
                  <a:gd name="connsiteX1" fmla="*/ 275420 w 916770"/>
                  <a:gd name="connsiteY1" fmla="*/ 139700 h 1146175"/>
                  <a:gd name="connsiteX2" fmla="*/ 167470 w 916770"/>
                  <a:gd name="connsiteY2" fmla="*/ 282575 h 1146175"/>
                  <a:gd name="connsiteX3" fmla="*/ 75395 w 916770"/>
                  <a:gd name="connsiteY3" fmla="*/ 180975 h 1146175"/>
                  <a:gd name="connsiteX4" fmla="*/ 170645 w 916770"/>
                  <a:gd name="connsiteY4" fmla="*/ 53975 h 1146175"/>
                  <a:gd name="connsiteX5" fmla="*/ 316695 w 916770"/>
                  <a:gd name="connsiteY5" fmla="*/ 0 h 1146175"/>
                  <a:gd name="connsiteX6" fmla="*/ 678466 w 916770"/>
                  <a:gd name="connsiteY6" fmla="*/ 5550 h 1146175"/>
                  <a:gd name="connsiteX7" fmla="*/ 650070 w 916770"/>
                  <a:gd name="connsiteY7" fmla="*/ 330200 h 1146175"/>
                  <a:gd name="connsiteX8" fmla="*/ 567520 w 916770"/>
                  <a:gd name="connsiteY8" fmla="*/ 498475 h 1146175"/>
                  <a:gd name="connsiteX9" fmla="*/ 631020 w 916770"/>
                  <a:gd name="connsiteY9" fmla="*/ 574675 h 1146175"/>
                  <a:gd name="connsiteX10" fmla="*/ 792945 w 916770"/>
                  <a:gd name="connsiteY10" fmla="*/ 603250 h 1146175"/>
                  <a:gd name="connsiteX11" fmla="*/ 916770 w 916770"/>
                  <a:gd name="connsiteY11" fmla="*/ 996950 h 1146175"/>
                  <a:gd name="connsiteX12" fmla="*/ 748495 w 916770"/>
                  <a:gd name="connsiteY12" fmla="*/ 1012825 h 1146175"/>
                  <a:gd name="connsiteX13" fmla="*/ 669120 w 916770"/>
                  <a:gd name="connsiteY13" fmla="*/ 758825 h 1146175"/>
                  <a:gd name="connsiteX14" fmla="*/ 491320 w 916770"/>
                  <a:gd name="connsiteY14" fmla="*/ 717550 h 1146175"/>
                  <a:gd name="connsiteX15" fmla="*/ 370491 w 916770"/>
                  <a:gd name="connsiteY15" fmla="*/ 765264 h 1146175"/>
                  <a:gd name="connsiteX16" fmla="*/ 154770 w 916770"/>
                  <a:gd name="connsiteY16" fmla="*/ 1146175 h 1146175"/>
                  <a:gd name="connsiteX17" fmla="*/ 0 w 916770"/>
                  <a:gd name="connsiteY17" fmla="*/ 1073239 h 1146175"/>
                  <a:gd name="connsiteX18" fmla="*/ 370670 w 916770"/>
                  <a:gd name="connsiteY18" fmla="*/ 269875 h 1146175"/>
                  <a:gd name="connsiteX19" fmla="*/ 352425 w 916770"/>
                  <a:gd name="connsiteY19" fmla="*/ 148425 h 1146175"/>
                  <a:gd name="connsiteX0" fmla="*/ 352425 w 916770"/>
                  <a:gd name="connsiteY0" fmla="*/ 163594 h 1161344"/>
                  <a:gd name="connsiteX1" fmla="*/ 275420 w 916770"/>
                  <a:gd name="connsiteY1" fmla="*/ 154869 h 1161344"/>
                  <a:gd name="connsiteX2" fmla="*/ 167470 w 916770"/>
                  <a:gd name="connsiteY2" fmla="*/ 297744 h 1161344"/>
                  <a:gd name="connsiteX3" fmla="*/ 75395 w 916770"/>
                  <a:gd name="connsiteY3" fmla="*/ 196144 h 1161344"/>
                  <a:gd name="connsiteX4" fmla="*/ 170645 w 916770"/>
                  <a:gd name="connsiteY4" fmla="*/ 69144 h 1161344"/>
                  <a:gd name="connsiteX5" fmla="*/ 316695 w 916770"/>
                  <a:gd name="connsiteY5" fmla="*/ 15169 h 1161344"/>
                  <a:gd name="connsiteX6" fmla="*/ 678466 w 916770"/>
                  <a:gd name="connsiteY6" fmla="*/ 20719 h 1161344"/>
                  <a:gd name="connsiteX7" fmla="*/ 650070 w 916770"/>
                  <a:gd name="connsiteY7" fmla="*/ 345369 h 1161344"/>
                  <a:gd name="connsiteX8" fmla="*/ 567520 w 916770"/>
                  <a:gd name="connsiteY8" fmla="*/ 513644 h 1161344"/>
                  <a:gd name="connsiteX9" fmla="*/ 631020 w 916770"/>
                  <a:gd name="connsiteY9" fmla="*/ 589844 h 1161344"/>
                  <a:gd name="connsiteX10" fmla="*/ 792945 w 916770"/>
                  <a:gd name="connsiteY10" fmla="*/ 618419 h 1161344"/>
                  <a:gd name="connsiteX11" fmla="*/ 916770 w 916770"/>
                  <a:gd name="connsiteY11" fmla="*/ 1012119 h 1161344"/>
                  <a:gd name="connsiteX12" fmla="*/ 748495 w 916770"/>
                  <a:gd name="connsiteY12" fmla="*/ 1027994 h 1161344"/>
                  <a:gd name="connsiteX13" fmla="*/ 669120 w 916770"/>
                  <a:gd name="connsiteY13" fmla="*/ 773994 h 1161344"/>
                  <a:gd name="connsiteX14" fmla="*/ 491320 w 916770"/>
                  <a:gd name="connsiteY14" fmla="*/ 732719 h 1161344"/>
                  <a:gd name="connsiteX15" fmla="*/ 370491 w 916770"/>
                  <a:gd name="connsiteY15" fmla="*/ 780433 h 1161344"/>
                  <a:gd name="connsiteX16" fmla="*/ 154770 w 916770"/>
                  <a:gd name="connsiteY16" fmla="*/ 1161344 h 1161344"/>
                  <a:gd name="connsiteX17" fmla="*/ 0 w 916770"/>
                  <a:gd name="connsiteY17" fmla="*/ 1088408 h 1161344"/>
                  <a:gd name="connsiteX18" fmla="*/ 370670 w 916770"/>
                  <a:gd name="connsiteY18" fmla="*/ 285044 h 1161344"/>
                  <a:gd name="connsiteX19" fmla="*/ 352425 w 916770"/>
                  <a:gd name="connsiteY19" fmla="*/ 163594 h 1161344"/>
                  <a:gd name="connsiteX0" fmla="*/ 352425 w 916770"/>
                  <a:gd name="connsiteY0" fmla="*/ 163594 h 1161344"/>
                  <a:gd name="connsiteX1" fmla="*/ 275420 w 916770"/>
                  <a:gd name="connsiteY1" fmla="*/ 154869 h 1161344"/>
                  <a:gd name="connsiteX2" fmla="*/ 167470 w 916770"/>
                  <a:gd name="connsiteY2" fmla="*/ 297744 h 1161344"/>
                  <a:gd name="connsiteX3" fmla="*/ 75395 w 916770"/>
                  <a:gd name="connsiteY3" fmla="*/ 196144 h 1161344"/>
                  <a:gd name="connsiteX4" fmla="*/ 161120 w 916770"/>
                  <a:gd name="connsiteY4" fmla="*/ 69144 h 1161344"/>
                  <a:gd name="connsiteX5" fmla="*/ 316695 w 916770"/>
                  <a:gd name="connsiteY5" fmla="*/ 15169 h 1161344"/>
                  <a:gd name="connsiteX6" fmla="*/ 678466 w 916770"/>
                  <a:gd name="connsiteY6" fmla="*/ 20719 h 1161344"/>
                  <a:gd name="connsiteX7" fmla="*/ 650070 w 916770"/>
                  <a:gd name="connsiteY7" fmla="*/ 345369 h 1161344"/>
                  <a:gd name="connsiteX8" fmla="*/ 567520 w 916770"/>
                  <a:gd name="connsiteY8" fmla="*/ 513644 h 1161344"/>
                  <a:gd name="connsiteX9" fmla="*/ 631020 w 916770"/>
                  <a:gd name="connsiteY9" fmla="*/ 589844 h 1161344"/>
                  <a:gd name="connsiteX10" fmla="*/ 792945 w 916770"/>
                  <a:gd name="connsiteY10" fmla="*/ 618419 h 1161344"/>
                  <a:gd name="connsiteX11" fmla="*/ 916770 w 916770"/>
                  <a:gd name="connsiteY11" fmla="*/ 1012119 h 1161344"/>
                  <a:gd name="connsiteX12" fmla="*/ 748495 w 916770"/>
                  <a:gd name="connsiteY12" fmla="*/ 1027994 h 1161344"/>
                  <a:gd name="connsiteX13" fmla="*/ 669120 w 916770"/>
                  <a:gd name="connsiteY13" fmla="*/ 773994 h 1161344"/>
                  <a:gd name="connsiteX14" fmla="*/ 491320 w 916770"/>
                  <a:gd name="connsiteY14" fmla="*/ 732719 h 1161344"/>
                  <a:gd name="connsiteX15" fmla="*/ 370491 w 916770"/>
                  <a:gd name="connsiteY15" fmla="*/ 780433 h 1161344"/>
                  <a:gd name="connsiteX16" fmla="*/ 154770 w 916770"/>
                  <a:gd name="connsiteY16" fmla="*/ 1161344 h 1161344"/>
                  <a:gd name="connsiteX17" fmla="*/ 0 w 916770"/>
                  <a:gd name="connsiteY17" fmla="*/ 1088408 h 1161344"/>
                  <a:gd name="connsiteX18" fmla="*/ 370670 w 916770"/>
                  <a:gd name="connsiteY18" fmla="*/ 285044 h 1161344"/>
                  <a:gd name="connsiteX19" fmla="*/ 352425 w 916770"/>
                  <a:gd name="connsiteY19" fmla="*/ 163594 h 1161344"/>
                  <a:gd name="connsiteX0" fmla="*/ 352425 w 916770"/>
                  <a:gd name="connsiteY0" fmla="*/ 163594 h 1161344"/>
                  <a:gd name="connsiteX1" fmla="*/ 275420 w 916770"/>
                  <a:gd name="connsiteY1" fmla="*/ 154869 h 1161344"/>
                  <a:gd name="connsiteX2" fmla="*/ 167470 w 916770"/>
                  <a:gd name="connsiteY2" fmla="*/ 297744 h 1161344"/>
                  <a:gd name="connsiteX3" fmla="*/ 75395 w 916770"/>
                  <a:gd name="connsiteY3" fmla="*/ 196144 h 1161344"/>
                  <a:gd name="connsiteX4" fmla="*/ 161120 w 916770"/>
                  <a:gd name="connsiteY4" fmla="*/ 69144 h 1161344"/>
                  <a:gd name="connsiteX5" fmla="*/ 316695 w 916770"/>
                  <a:gd name="connsiteY5" fmla="*/ 15169 h 1161344"/>
                  <a:gd name="connsiteX6" fmla="*/ 678466 w 916770"/>
                  <a:gd name="connsiteY6" fmla="*/ 20719 h 1161344"/>
                  <a:gd name="connsiteX7" fmla="*/ 650070 w 916770"/>
                  <a:gd name="connsiteY7" fmla="*/ 345369 h 1161344"/>
                  <a:gd name="connsiteX8" fmla="*/ 567520 w 916770"/>
                  <a:gd name="connsiteY8" fmla="*/ 513644 h 1161344"/>
                  <a:gd name="connsiteX9" fmla="*/ 631020 w 916770"/>
                  <a:gd name="connsiteY9" fmla="*/ 589844 h 1161344"/>
                  <a:gd name="connsiteX10" fmla="*/ 792945 w 916770"/>
                  <a:gd name="connsiteY10" fmla="*/ 618419 h 1161344"/>
                  <a:gd name="connsiteX11" fmla="*/ 916770 w 916770"/>
                  <a:gd name="connsiteY11" fmla="*/ 1012119 h 1161344"/>
                  <a:gd name="connsiteX12" fmla="*/ 748495 w 916770"/>
                  <a:gd name="connsiteY12" fmla="*/ 1027994 h 1161344"/>
                  <a:gd name="connsiteX13" fmla="*/ 669120 w 916770"/>
                  <a:gd name="connsiteY13" fmla="*/ 773994 h 1161344"/>
                  <a:gd name="connsiteX14" fmla="*/ 491320 w 916770"/>
                  <a:gd name="connsiteY14" fmla="*/ 732719 h 1161344"/>
                  <a:gd name="connsiteX15" fmla="*/ 370491 w 916770"/>
                  <a:gd name="connsiteY15" fmla="*/ 780433 h 1161344"/>
                  <a:gd name="connsiteX16" fmla="*/ 154770 w 916770"/>
                  <a:gd name="connsiteY16" fmla="*/ 1161344 h 1161344"/>
                  <a:gd name="connsiteX17" fmla="*/ 0 w 916770"/>
                  <a:gd name="connsiteY17" fmla="*/ 1088408 h 1161344"/>
                  <a:gd name="connsiteX18" fmla="*/ 370670 w 916770"/>
                  <a:gd name="connsiteY18" fmla="*/ 285044 h 1161344"/>
                  <a:gd name="connsiteX19" fmla="*/ 352425 w 916770"/>
                  <a:gd name="connsiteY19" fmla="*/ 163594 h 1161344"/>
                  <a:gd name="connsiteX0" fmla="*/ 352425 w 916770"/>
                  <a:gd name="connsiteY0" fmla="*/ 163594 h 1161344"/>
                  <a:gd name="connsiteX1" fmla="*/ 275420 w 916770"/>
                  <a:gd name="connsiteY1" fmla="*/ 154869 h 1161344"/>
                  <a:gd name="connsiteX2" fmla="*/ 167470 w 916770"/>
                  <a:gd name="connsiteY2" fmla="*/ 297744 h 1161344"/>
                  <a:gd name="connsiteX3" fmla="*/ 75395 w 916770"/>
                  <a:gd name="connsiteY3" fmla="*/ 196144 h 1161344"/>
                  <a:gd name="connsiteX4" fmla="*/ 161120 w 916770"/>
                  <a:gd name="connsiteY4" fmla="*/ 69144 h 1161344"/>
                  <a:gd name="connsiteX5" fmla="*/ 316695 w 916770"/>
                  <a:gd name="connsiteY5" fmla="*/ 15169 h 1161344"/>
                  <a:gd name="connsiteX6" fmla="*/ 678466 w 916770"/>
                  <a:gd name="connsiteY6" fmla="*/ 20719 h 1161344"/>
                  <a:gd name="connsiteX7" fmla="*/ 650070 w 916770"/>
                  <a:gd name="connsiteY7" fmla="*/ 345369 h 1161344"/>
                  <a:gd name="connsiteX8" fmla="*/ 567520 w 916770"/>
                  <a:gd name="connsiteY8" fmla="*/ 513644 h 1161344"/>
                  <a:gd name="connsiteX9" fmla="*/ 631020 w 916770"/>
                  <a:gd name="connsiteY9" fmla="*/ 589844 h 1161344"/>
                  <a:gd name="connsiteX10" fmla="*/ 792945 w 916770"/>
                  <a:gd name="connsiteY10" fmla="*/ 618419 h 1161344"/>
                  <a:gd name="connsiteX11" fmla="*/ 916770 w 916770"/>
                  <a:gd name="connsiteY11" fmla="*/ 1012119 h 1161344"/>
                  <a:gd name="connsiteX12" fmla="*/ 748495 w 916770"/>
                  <a:gd name="connsiteY12" fmla="*/ 1027994 h 1161344"/>
                  <a:gd name="connsiteX13" fmla="*/ 669120 w 916770"/>
                  <a:gd name="connsiteY13" fmla="*/ 773994 h 1161344"/>
                  <a:gd name="connsiteX14" fmla="*/ 491320 w 916770"/>
                  <a:gd name="connsiteY14" fmla="*/ 732719 h 1161344"/>
                  <a:gd name="connsiteX15" fmla="*/ 370491 w 916770"/>
                  <a:gd name="connsiteY15" fmla="*/ 780433 h 1161344"/>
                  <a:gd name="connsiteX16" fmla="*/ 154770 w 916770"/>
                  <a:gd name="connsiteY16" fmla="*/ 1161344 h 1161344"/>
                  <a:gd name="connsiteX17" fmla="*/ 0 w 916770"/>
                  <a:gd name="connsiteY17" fmla="*/ 1088408 h 1161344"/>
                  <a:gd name="connsiteX18" fmla="*/ 370670 w 916770"/>
                  <a:gd name="connsiteY18" fmla="*/ 285044 h 1161344"/>
                  <a:gd name="connsiteX19" fmla="*/ 352425 w 916770"/>
                  <a:gd name="connsiteY19" fmla="*/ 163594 h 1161344"/>
                  <a:gd name="connsiteX0" fmla="*/ 352425 w 916770"/>
                  <a:gd name="connsiteY0" fmla="*/ 163594 h 1161344"/>
                  <a:gd name="connsiteX1" fmla="*/ 275420 w 916770"/>
                  <a:gd name="connsiteY1" fmla="*/ 154869 h 1161344"/>
                  <a:gd name="connsiteX2" fmla="*/ 167470 w 916770"/>
                  <a:gd name="connsiteY2" fmla="*/ 297744 h 1161344"/>
                  <a:gd name="connsiteX3" fmla="*/ 69045 w 916770"/>
                  <a:gd name="connsiteY3" fmla="*/ 199319 h 1161344"/>
                  <a:gd name="connsiteX4" fmla="*/ 161120 w 916770"/>
                  <a:gd name="connsiteY4" fmla="*/ 69144 h 1161344"/>
                  <a:gd name="connsiteX5" fmla="*/ 316695 w 916770"/>
                  <a:gd name="connsiteY5" fmla="*/ 15169 h 1161344"/>
                  <a:gd name="connsiteX6" fmla="*/ 678466 w 916770"/>
                  <a:gd name="connsiteY6" fmla="*/ 20719 h 1161344"/>
                  <a:gd name="connsiteX7" fmla="*/ 650070 w 916770"/>
                  <a:gd name="connsiteY7" fmla="*/ 345369 h 1161344"/>
                  <a:gd name="connsiteX8" fmla="*/ 567520 w 916770"/>
                  <a:gd name="connsiteY8" fmla="*/ 513644 h 1161344"/>
                  <a:gd name="connsiteX9" fmla="*/ 631020 w 916770"/>
                  <a:gd name="connsiteY9" fmla="*/ 589844 h 1161344"/>
                  <a:gd name="connsiteX10" fmla="*/ 792945 w 916770"/>
                  <a:gd name="connsiteY10" fmla="*/ 618419 h 1161344"/>
                  <a:gd name="connsiteX11" fmla="*/ 916770 w 916770"/>
                  <a:gd name="connsiteY11" fmla="*/ 1012119 h 1161344"/>
                  <a:gd name="connsiteX12" fmla="*/ 748495 w 916770"/>
                  <a:gd name="connsiteY12" fmla="*/ 1027994 h 1161344"/>
                  <a:gd name="connsiteX13" fmla="*/ 669120 w 916770"/>
                  <a:gd name="connsiteY13" fmla="*/ 773994 h 1161344"/>
                  <a:gd name="connsiteX14" fmla="*/ 491320 w 916770"/>
                  <a:gd name="connsiteY14" fmla="*/ 732719 h 1161344"/>
                  <a:gd name="connsiteX15" fmla="*/ 370491 w 916770"/>
                  <a:gd name="connsiteY15" fmla="*/ 780433 h 1161344"/>
                  <a:gd name="connsiteX16" fmla="*/ 154770 w 916770"/>
                  <a:gd name="connsiteY16" fmla="*/ 1161344 h 1161344"/>
                  <a:gd name="connsiteX17" fmla="*/ 0 w 916770"/>
                  <a:gd name="connsiteY17" fmla="*/ 1088408 h 1161344"/>
                  <a:gd name="connsiteX18" fmla="*/ 370670 w 916770"/>
                  <a:gd name="connsiteY18" fmla="*/ 285044 h 1161344"/>
                  <a:gd name="connsiteX19" fmla="*/ 352425 w 916770"/>
                  <a:gd name="connsiteY19" fmla="*/ 163594 h 1161344"/>
                  <a:gd name="connsiteX0" fmla="*/ 352425 w 916770"/>
                  <a:gd name="connsiteY0" fmla="*/ 163594 h 1161344"/>
                  <a:gd name="connsiteX1" fmla="*/ 275420 w 916770"/>
                  <a:gd name="connsiteY1" fmla="*/ 154869 h 1161344"/>
                  <a:gd name="connsiteX2" fmla="*/ 167470 w 916770"/>
                  <a:gd name="connsiteY2" fmla="*/ 297744 h 1161344"/>
                  <a:gd name="connsiteX3" fmla="*/ 69045 w 916770"/>
                  <a:gd name="connsiteY3" fmla="*/ 199319 h 1161344"/>
                  <a:gd name="connsiteX4" fmla="*/ 161120 w 916770"/>
                  <a:gd name="connsiteY4" fmla="*/ 69144 h 1161344"/>
                  <a:gd name="connsiteX5" fmla="*/ 316695 w 916770"/>
                  <a:gd name="connsiteY5" fmla="*/ 15169 h 1161344"/>
                  <a:gd name="connsiteX6" fmla="*/ 678466 w 916770"/>
                  <a:gd name="connsiteY6" fmla="*/ 20719 h 1161344"/>
                  <a:gd name="connsiteX7" fmla="*/ 650070 w 916770"/>
                  <a:gd name="connsiteY7" fmla="*/ 345369 h 1161344"/>
                  <a:gd name="connsiteX8" fmla="*/ 567520 w 916770"/>
                  <a:gd name="connsiteY8" fmla="*/ 513644 h 1161344"/>
                  <a:gd name="connsiteX9" fmla="*/ 631020 w 916770"/>
                  <a:gd name="connsiteY9" fmla="*/ 589844 h 1161344"/>
                  <a:gd name="connsiteX10" fmla="*/ 792945 w 916770"/>
                  <a:gd name="connsiteY10" fmla="*/ 618419 h 1161344"/>
                  <a:gd name="connsiteX11" fmla="*/ 916770 w 916770"/>
                  <a:gd name="connsiteY11" fmla="*/ 1012119 h 1161344"/>
                  <a:gd name="connsiteX12" fmla="*/ 748495 w 916770"/>
                  <a:gd name="connsiteY12" fmla="*/ 1027994 h 1161344"/>
                  <a:gd name="connsiteX13" fmla="*/ 669120 w 916770"/>
                  <a:gd name="connsiteY13" fmla="*/ 773994 h 1161344"/>
                  <a:gd name="connsiteX14" fmla="*/ 491320 w 916770"/>
                  <a:gd name="connsiteY14" fmla="*/ 732719 h 1161344"/>
                  <a:gd name="connsiteX15" fmla="*/ 370491 w 916770"/>
                  <a:gd name="connsiteY15" fmla="*/ 780433 h 1161344"/>
                  <a:gd name="connsiteX16" fmla="*/ 154770 w 916770"/>
                  <a:gd name="connsiteY16" fmla="*/ 1161344 h 1161344"/>
                  <a:gd name="connsiteX17" fmla="*/ 0 w 916770"/>
                  <a:gd name="connsiteY17" fmla="*/ 1088408 h 1161344"/>
                  <a:gd name="connsiteX18" fmla="*/ 370670 w 916770"/>
                  <a:gd name="connsiteY18" fmla="*/ 285044 h 1161344"/>
                  <a:gd name="connsiteX19" fmla="*/ 352425 w 916770"/>
                  <a:gd name="connsiteY19" fmla="*/ 163594 h 1161344"/>
                  <a:gd name="connsiteX0" fmla="*/ 352425 w 916770"/>
                  <a:gd name="connsiteY0" fmla="*/ 163594 h 1161344"/>
                  <a:gd name="connsiteX1" fmla="*/ 275420 w 916770"/>
                  <a:gd name="connsiteY1" fmla="*/ 154869 h 1161344"/>
                  <a:gd name="connsiteX2" fmla="*/ 167470 w 916770"/>
                  <a:gd name="connsiteY2" fmla="*/ 297744 h 1161344"/>
                  <a:gd name="connsiteX3" fmla="*/ 69045 w 916770"/>
                  <a:gd name="connsiteY3" fmla="*/ 199319 h 1161344"/>
                  <a:gd name="connsiteX4" fmla="*/ 161120 w 916770"/>
                  <a:gd name="connsiteY4" fmla="*/ 69144 h 1161344"/>
                  <a:gd name="connsiteX5" fmla="*/ 316695 w 916770"/>
                  <a:gd name="connsiteY5" fmla="*/ 15169 h 1161344"/>
                  <a:gd name="connsiteX6" fmla="*/ 678466 w 916770"/>
                  <a:gd name="connsiteY6" fmla="*/ 20719 h 1161344"/>
                  <a:gd name="connsiteX7" fmla="*/ 650070 w 916770"/>
                  <a:gd name="connsiteY7" fmla="*/ 345369 h 1161344"/>
                  <a:gd name="connsiteX8" fmla="*/ 567520 w 916770"/>
                  <a:gd name="connsiteY8" fmla="*/ 513644 h 1161344"/>
                  <a:gd name="connsiteX9" fmla="*/ 631020 w 916770"/>
                  <a:gd name="connsiteY9" fmla="*/ 589844 h 1161344"/>
                  <a:gd name="connsiteX10" fmla="*/ 792945 w 916770"/>
                  <a:gd name="connsiteY10" fmla="*/ 618419 h 1161344"/>
                  <a:gd name="connsiteX11" fmla="*/ 916770 w 916770"/>
                  <a:gd name="connsiteY11" fmla="*/ 1012119 h 1161344"/>
                  <a:gd name="connsiteX12" fmla="*/ 748495 w 916770"/>
                  <a:gd name="connsiteY12" fmla="*/ 1027994 h 1161344"/>
                  <a:gd name="connsiteX13" fmla="*/ 669120 w 916770"/>
                  <a:gd name="connsiteY13" fmla="*/ 773994 h 1161344"/>
                  <a:gd name="connsiteX14" fmla="*/ 491320 w 916770"/>
                  <a:gd name="connsiteY14" fmla="*/ 732719 h 1161344"/>
                  <a:gd name="connsiteX15" fmla="*/ 370491 w 916770"/>
                  <a:gd name="connsiteY15" fmla="*/ 780433 h 1161344"/>
                  <a:gd name="connsiteX16" fmla="*/ 154770 w 916770"/>
                  <a:gd name="connsiteY16" fmla="*/ 1161344 h 1161344"/>
                  <a:gd name="connsiteX17" fmla="*/ 0 w 916770"/>
                  <a:gd name="connsiteY17" fmla="*/ 1088408 h 1161344"/>
                  <a:gd name="connsiteX18" fmla="*/ 370670 w 916770"/>
                  <a:gd name="connsiteY18" fmla="*/ 285044 h 1161344"/>
                  <a:gd name="connsiteX19" fmla="*/ 352425 w 916770"/>
                  <a:gd name="connsiteY19" fmla="*/ 163594 h 1161344"/>
                  <a:gd name="connsiteX0" fmla="*/ 352425 w 916770"/>
                  <a:gd name="connsiteY0" fmla="*/ 163594 h 1161344"/>
                  <a:gd name="connsiteX1" fmla="*/ 275420 w 916770"/>
                  <a:gd name="connsiteY1" fmla="*/ 154869 h 1161344"/>
                  <a:gd name="connsiteX2" fmla="*/ 167470 w 916770"/>
                  <a:gd name="connsiteY2" fmla="*/ 297744 h 1161344"/>
                  <a:gd name="connsiteX3" fmla="*/ 69045 w 916770"/>
                  <a:gd name="connsiteY3" fmla="*/ 199319 h 1161344"/>
                  <a:gd name="connsiteX4" fmla="*/ 161120 w 916770"/>
                  <a:gd name="connsiteY4" fmla="*/ 69144 h 1161344"/>
                  <a:gd name="connsiteX5" fmla="*/ 316695 w 916770"/>
                  <a:gd name="connsiteY5" fmla="*/ 15169 h 1161344"/>
                  <a:gd name="connsiteX6" fmla="*/ 799116 w 916770"/>
                  <a:gd name="connsiteY6" fmla="*/ 211219 h 1161344"/>
                  <a:gd name="connsiteX7" fmla="*/ 650070 w 916770"/>
                  <a:gd name="connsiteY7" fmla="*/ 345369 h 1161344"/>
                  <a:gd name="connsiteX8" fmla="*/ 567520 w 916770"/>
                  <a:gd name="connsiteY8" fmla="*/ 513644 h 1161344"/>
                  <a:gd name="connsiteX9" fmla="*/ 631020 w 916770"/>
                  <a:gd name="connsiteY9" fmla="*/ 589844 h 1161344"/>
                  <a:gd name="connsiteX10" fmla="*/ 792945 w 916770"/>
                  <a:gd name="connsiteY10" fmla="*/ 618419 h 1161344"/>
                  <a:gd name="connsiteX11" fmla="*/ 916770 w 916770"/>
                  <a:gd name="connsiteY11" fmla="*/ 1012119 h 1161344"/>
                  <a:gd name="connsiteX12" fmla="*/ 748495 w 916770"/>
                  <a:gd name="connsiteY12" fmla="*/ 1027994 h 1161344"/>
                  <a:gd name="connsiteX13" fmla="*/ 669120 w 916770"/>
                  <a:gd name="connsiteY13" fmla="*/ 773994 h 1161344"/>
                  <a:gd name="connsiteX14" fmla="*/ 491320 w 916770"/>
                  <a:gd name="connsiteY14" fmla="*/ 732719 h 1161344"/>
                  <a:gd name="connsiteX15" fmla="*/ 370491 w 916770"/>
                  <a:gd name="connsiteY15" fmla="*/ 780433 h 1161344"/>
                  <a:gd name="connsiteX16" fmla="*/ 154770 w 916770"/>
                  <a:gd name="connsiteY16" fmla="*/ 1161344 h 1161344"/>
                  <a:gd name="connsiteX17" fmla="*/ 0 w 916770"/>
                  <a:gd name="connsiteY17" fmla="*/ 1088408 h 1161344"/>
                  <a:gd name="connsiteX18" fmla="*/ 370670 w 916770"/>
                  <a:gd name="connsiteY18" fmla="*/ 285044 h 1161344"/>
                  <a:gd name="connsiteX19" fmla="*/ 352425 w 916770"/>
                  <a:gd name="connsiteY19" fmla="*/ 163594 h 1161344"/>
                  <a:gd name="connsiteX0" fmla="*/ 352425 w 916770"/>
                  <a:gd name="connsiteY0" fmla="*/ 163594 h 1161344"/>
                  <a:gd name="connsiteX1" fmla="*/ 275420 w 916770"/>
                  <a:gd name="connsiteY1" fmla="*/ 154869 h 1161344"/>
                  <a:gd name="connsiteX2" fmla="*/ 167470 w 916770"/>
                  <a:gd name="connsiteY2" fmla="*/ 297744 h 1161344"/>
                  <a:gd name="connsiteX3" fmla="*/ 69045 w 916770"/>
                  <a:gd name="connsiteY3" fmla="*/ 199319 h 1161344"/>
                  <a:gd name="connsiteX4" fmla="*/ 161120 w 916770"/>
                  <a:gd name="connsiteY4" fmla="*/ 69144 h 1161344"/>
                  <a:gd name="connsiteX5" fmla="*/ 316695 w 916770"/>
                  <a:gd name="connsiteY5" fmla="*/ 15169 h 1161344"/>
                  <a:gd name="connsiteX6" fmla="*/ 799116 w 916770"/>
                  <a:gd name="connsiteY6" fmla="*/ 211219 h 1161344"/>
                  <a:gd name="connsiteX7" fmla="*/ 707220 w 916770"/>
                  <a:gd name="connsiteY7" fmla="*/ 291394 h 1161344"/>
                  <a:gd name="connsiteX8" fmla="*/ 650070 w 916770"/>
                  <a:gd name="connsiteY8" fmla="*/ 345369 h 1161344"/>
                  <a:gd name="connsiteX9" fmla="*/ 567520 w 916770"/>
                  <a:gd name="connsiteY9" fmla="*/ 513644 h 1161344"/>
                  <a:gd name="connsiteX10" fmla="*/ 631020 w 916770"/>
                  <a:gd name="connsiteY10" fmla="*/ 589844 h 1161344"/>
                  <a:gd name="connsiteX11" fmla="*/ 792945 w 916770"/>
                  <a:gd name="connsiteY11" fmla="*/ 618419 h 1161344"/>
                  <a:gd name="connsiteX12" fmla="*/ 916770 w 916770"/>
                  <a:gd name="connsiteY12" fmla="*/ 1012119 h 1161344"/>
                  <a:gd name="connsiteX13" fmla="*/ 748495 w 916770"/>
                  <a:gd name="connsiteY13" fmla="*/ 1027994 h 1161344"/>
                  <a:gd name="connsiteX14" fmla="*/ 669120 w 916770"/>
                  <a:gd name="connsiteY14" fmla="*/ 773994 h 1161344"/>
                  <a:gd name="connsiteX15" fmla="*/ 491320 w 916770"/>
                  <a:gd name="connsiteY15" fmla="*/ 732719 h 1161344"/>
                  <a:gd name="connsiteX16" fmla="*/ 370491 w 916770"/>
                  <a:gd name="connsiteY16" fmla="*/ 780433 h 1161344"/>
                  <a:gd name="connsiteX17" fmla="*/ 154770 w 916770"/>
                  <a:gd name="connsiteY17" fmla="*/ 1161344 h 1161344"/>
                  <a:gd name="connsiteX18" fmla="*/ 0 w 916770"/>
                  <a:gd name="connsiteY18" fmla="*/ 1088408 h 1161344"/>
                  <a:gd name="connsiteX19" fmla="*/ 370670 w 916770"/>
                  <a:gd name="connsiteY19" fmla="*/ 285044 h 1161344"/>
                  <a:gd name="connsiteX20" fmla="*/ 352425 w 916770"/>
                  <a:gd name="connsiteY20" fmla="*/ 163594 h 1161344"/>
                  <a:gd name="connsiteX0" fmla="*/ 352425 w 916770"/>
                  <a:gd name="connsiteY0" fmla="*/ 163594 h 1161344"/>
                  <a:gd name="connsiteX1" fmla="*/ 275420 w 916770"/>
                  <a:gd name="connsiteY1" fmla="*/ 154869 h 1161344"/>
                  <a:gd name="connsiteX2" fmla="*/ 167470 w 916770"/>
                  <a:gd name="connsiteY2" fmla="*/ 297744 h 1161344"/>
                  <a:gd name="connsiteX3" fmla="*/ 69045 w 916770"/>
                  <a:gd name="connsiteY3" fmla="*/ 199319 h 1161344"/>
                  <a:gd name="connsiteX4" fmla="*/ 161120 w 916770"/>
                  <a:gd name="connsiteY4" fmla="*/ 69144 h 1161344"/>
                  <a:gd name="connsiteX5" fmla="*/ 316695 w 916770"/>
                  <a:gd name="connsiteY5" fmla="*/ 15169 h 1161344"/>
                  <a:gd name="connsiteX6" fmla="*/ 799116 w 916770"/>
                  <a:gd name="connsiteY6" fmla="*/ 211219 h 1161344"/>
                  <a:gd name="connsiteX7" fmla="*/ 719920 w 916770"/>
                  <a:gd name="connsiteY7" fmla="*/ 313619 h 1161344"/>
                  <a:gd name="connsiteX8" fmla="*/ 650070 w 916770"/>
                  <a:gd name="connsiteY8" fmla="*/ 345369 h 1161344"/>
                  <a:gd name="connsiteX9" fmla="*/ 567520 w 916770"/>
                  <a:gd name="connsiteY9" fmla="*/ 513644 h 1161344"/>
                  <a:gd name="connsiteX10" fmla="*/ 631020 w 916770"/>
                  <a:gd name="connsiteY10" fmla="*/ 589844 h 1161344"/>
                  <a:gd name="connsiteX11" fmla="*/ 792945 w 916770"/>
                  <a:gd name="connsiteY11" fmla="*/ 618419 h 1161344"/>
                  <a:gd name="connsiteX12" fmla="*/ 916770 w 916770"/>
                  <a:gd name="connsiteY12" fmla="*/ 1012119 h 1161344"/>
                  <a:gd name="connsiteX13" fmla="*/ 748495 w 916770"/>
                  <a:gd name="connsiteY13" fmla="*/ 1027994 h 1161344"/>
                  <a:gd name="connsiteX14" fmla="*/ 669120 w 916770"/>
                  <a:gd name="connsiteY14" fmla="*/ 773994 h 1161344"/>
                  <a:gd name="connsiteX15" fmla="*/ 491320 w 916770"/>
                  <a:gd name="connsiteY15" fmla="*/ 732719 h 1161344"/>
                  <a:gd name="connsiteX16" fmla="*/ 370491 w 916770"/>
                  <a:gd name="connsiteY16" fmla="*/ 780433 h 1161344"/>
                  <a:gd name="connsiteX17" fmla="*/ 154770 w 916770"/>
                  <a:gd name="connsiteY17" fmla="*/ 1161344 h 1161344"/>
                  <a:gd name="connsiteX18" fmla="*/ 0 w 916770"/>
                  <a:gd name="connsiteY18" fmla="*/ 1088408 h 1161344"/>
                  <a:gd name="connsiteX19" fmla="*/ 370670 w 916770"/>
                  <a:gd name="connsiteY19" fmla="*/ 285044 h 1161344"/>
                  <a:gd name="connsiteX20" fmla="*/ 352425 w 916770"/>
                  <a:gd name="connsiteY20" fmla="*/ 163594 h 1161344"/>
                  <a:gd name="connsiteX0" fmla="*/ 352425 w 916770"/>
                  <a:gd name="connsiteY0" fmla="*/ 163594 h 1161344"/>
                  <a:gd name="connsiteX1" fmla="*/ 275420 w 916770"/>
                  <a:gd name="connsiteY1" fmla="*/ 154869 h 1161344"/>
                  <a:gd name="connsiteX2" fmla="*/ 167470 w 916770"/>
                  <a:gd name="connsiteY2" fmla="*/ 297744 h 1161344"/>
                  <a:gd name="connsiteX3" fmla="*/ 69045 w 916770"/>
                  <a:gd name="connsiteY3" fmla="*/ 199319 h 1161344"/>
                  <a:gd name="connsiteX4" fmla="*/ 161120 w 916770"/>
                  <a:gd name="connsiteY4" fmla="*/ 69144 h 1161344"/>
                  <a:gd name="connsiteX5" fmla="*/ 316695 w 916770"/>
                  <a:gd name="connsiteY5" fmla="*/ 15169 h 1161344"/>
                  <a:gd name="connsiteX6" fmla="*/ 799116 w 916770"/>
                  <a:gd name="connsiteY6" fmla="*/ 211219 h 1161344"/>
                  <a:gd name="connsiteX7" fmla="*/ 719920 w 916770"/>
                  <a:gd name="connsiteY7" fmla="*/ 313619 h 1161344"/>
                  <a:gd name="connsiteX8" fmla="*/ 650070 w 916770"/>
                  <a:gd name="connsiteY8" fmla="*/ 345369 h 1161344"/>
                  <a:gd name="connsiteX9" fmla="*/ 567520 w 916770"/>
                  <a:gd name="connsiteY9" fmla="*/ 513644 h 1161344"/>
                  <a:gd name="connsiteX10" fmla="*/ 631020 w 916770"/>
                  <a:gd name="connsiteY10" fmla="*/ 589844 h 1161344"/>
                  <a:gd name="connsiteX11" fmla="*/ 792945 w 916770"/>
                  <a:gd name="connsiteY11" fmla="*/ 618419 h 1161344"/>
                  <a:gd name="connsiteX12" fmla="*/ 916770 w 916770"/>
                  <a:gd name="connsiteY12" fmla="*/ 1012119 h 1161344"/>
                  <a:gd name="connsiteX13" fmla="*/ 748495 w 916770"/>
                  <a:gd name="connsiteY13" fmla="*/ 1027994 h 1161344"/>
                  <a:gd name="connsiteX14" fmla="*/ 669120 w 916770"/>
                  <a:gd name="connsiteY14" fmla="*/ 773994 h 1161344"/>
                  <a:gd name="connsiteX15" fmla="*/ 491320 w 916770"/>
                  <a:gd name="connsiteY15" fmla="*/ 732719 h 1161344"/>
                  <a:gd name="connsiteX16" fmla="*/ 370491 w 916770"/>
                  <a:gd name="connsiteY16" fmla="*/ 780433 h 1161344"/>
                  <a:gd name="connsiteX17" fmla="*/ 154770 w 916770"/>
                  <a:gd name="connsiteY17" fmla="*/ 1161344 h 1161344"/>
                  <a:gd name="connsiteX18" fmla="*/ 0 w 916770"/>
                  <a:gd name="connsiteY18" fmla="*/ 1088408 h 1161344"/>
                  <a:gd name="connsiteX19" fmla="*/ 370670 w 916770"/>
                  <a:gd name="connsiteY19" fmla="*/ 285044 h 1161344"/>
                  <a:gd name="connsiteX20" fmla="*/ 352425 w 916770"/>
                  <a:gd name="connsiteY20" fmla="*/ 163594 h 1161344"/>
                  <a:gd name="connsiteX0" fmla="*/ 352425 w 916770"/>
                  <a:gd name="connsiteY0" fmla="*/ 163594 h 1161344"/>
                  <a:gd name="connsiteX1" fmla="*/ 275420 w 916770"/>
                  <a:gd name="connsiteY1" fmla="*/ 154869 h 1161344"/>
                  <a:gd name="connsiteX2" fmla="*/ 167470 w 916770"/>
                  <a:gd name="connsiteY2" fmla="*/ 297744 h 1161344"/>
                  <a:gd name="connsiteX3" fmla="*/ 69045 w 916770"/>
                  <a:gd name="connsiteY3" fmla="*/ 199319 h 1161344"/>
                  <a:gd name="connsiteX4" fmla="*/ 161120 w 916770"/>
                  <a:gd name="connsiteY4" fmla="*/ 69144 h 1161344"/>
                  <a:gd name="connsiteX5" fmla="*/ 316695 w 916770"/>
                  <a:gd name="connsiteY5" fmla="*/ 15169 h 1161344"/>
                  <a:gd name="connsiteX6" fmla="*/ 799116 w 916770"/>
                  <a:gd name="connsiteY6" fmla="*/ 211219 h 1161344"/>
                  <a:gd name="connsiteX7" fmla="*/ 719920 w 916770"/>
                  <a:gd name="connsiteY7" fmla="*/ 313619 h 1161344"/>
                  <a:gd name="connsiteX8" fmla="*/ 650070 w 916770"/>
                  <a:gd name="connsiteY8" fmla="*/ 345369 h 1161344"/>
                  <a:gd name="connsiteX9" fmla="*/ 567520 w 916770"/>
                  <a:gd name="connsiteY9" fmla="*/ 513644 h 1161344"/>
                  <a:gd name="connsiteX10" fmla="*/ 631020 w 916770"/>
                  <a:gd name="connsiteY10" fmla="*/ 589844 h 1161344"/>
                  <a:gd name="connsiteX11" fmla="*/ 792945 w 916770"/>
                  <a:gd name="connsiteY11" fmla="*/ 618419 h 1161344"/>
                  <a:gd name="connsiteX12" fmla="*/ 916770 w 916770"/>
                  <a:gd name="connsiteY12" fmla="*/ 1012119 h 1161344"/>
                  <a:gd name="connsiteX13" fmla="*/ 748495 w 916770"/>
                  <a:gd name="connsiteY13" fmla="*/ 1027994 h 1161344"/>
                  <a:gd name="connsiteX14" fmla="*/ 669120 w 916770"/>
                  <a:gd name="connsiteY14" fmla="*/ 773994 h 1161344"/>
                  <a:gd name="connsiteX15" fmla="*/ 491320 w 916770"/>
                  <a:gd name="connsiteY15" fmla="*/ 732719 h 1161344"/>
                  <a:gd name="connsiteX16" fmla="*/ 370491 w 916770"/>
                  <a:gd name="connsiteY16" fmla="*/ 780433 h 1161344"/>
                  <a:gd name="connsiteX17" fmla="*/ 154770 w 916770"/>
                  <a:gd name="connsiteY17" fmla="*/ 1161344 h 1161344"/>
                  <a:gd name="connsiteX18" fmla="*/ 0 w 916770"/>
                  <a:gd name="connsiteY18" fmla="*/ 1088408 h 1161344"/>
                  <a:gd name="connsiteX19" fmla="*/ 370670 w 916770"/>
                  <a:gd name="connsiteY19" fmla="*/ 285044 h 1161344"/>
                  <a:gd name="connsiteX20" fmla="*/ 352425 w 916770"/>
                  <a:gd name="connsiteY20" fmla="*/ 163594 h 1161344"/>
                  <a:gd name="connsiteX0" fmla="*/ 352425 w 916770"/>
                  <a:gd name="connsiteY0" fmla="*/ 163594 h 1161344"/>
                  <a:gd name="connsiteX1" fmla="*/ 275420 w 916770"/>
                  <a:gd name="connsiteY1" fmla="*/ 154869 h 1161344"/>
                  <a:gd name="connsiteX2" fmla="*/ 167470 w 916770"/>
                  <a:gd name="connsiteY2" fmla="*/ 297744 h 1161344"/>
                  <a:gd name="connsiteX3" fmla="*/ 69045 w 916770"/>
                  <a:gd name="connsiteY3" fmla="*/ 199319 h 1161344"/>
                  <a:gd name="connsiteX4" fmla="*/ 161120 w 916770"/>
                  <a:gd name="connsiteY4" fmla="*/ 69144 h 1161344"/>
                  <a:gd name="connsiteX5" fmla="*/ 316695 w 916770"/>
                  <a:gd name="connsiteY5" fmla="*/ 15169 h 1161344"/>
                  <a:gd name="connsiteX6" fmla="*/ 799116 w 916770"/>
                  <a:gd name="connsiteY6" fmla="*/ 211219 h 1161344"/>
                  <a:gd name="connsiteX7" fmla="*/ 767545 w 916770"/>
                  <a:gd name="connsiteY7" fmla="*/ 253294 h 1161344"/>
                  <a:gd name="connsiteX8" fmla="*/ 719920 w 916770"/>
                  <a:gd name="connsiteY8" fmla="*/ 313619 h 1161344"/>
                  <a:gd name="connsiteX9" fmla="*/ 650070 w 916770"/>
                  <a:gd name="connsiteY9" fmla="*/ 345369 h 1161344"/>
                  <a:gd name="connsiteX10" fmla="*/ 567520 w 916770"/>
                  <a:gd name="connsiteY10" fmla="*/ 513644 h 1161344"/>
                  <a:gd name="connsiteX11" fmla="*/ 631020 w 916770"/>
                  <a:gd name="connsiteY11" fmla="*/ 589844 h 1161344"/>
                  <a:gd name="connsiteX12" fmla="*/ 792945 w 916770"/>
                  <a:gd name="connsiteY12" fmla="*/ 618419 h 1161344"/>
                  <a:gd name="connsiteX13" fmla="*/ 916770 w 916770"/>
                  <a:gd name="connsiteY13" fmla="*/ 1012119 h 1161344"/>
                  <a:gd name="connsiteX14" fmla="*/ 748495 w 916770"/>
                  <a:gd name="connsiteY14" fmla="*/ 1027994 h 1161344"/>
                  <a:gd name="connsiteX15" fmla="*/ 669120 w 916770"/>
                  <a:gd name="connsiteY15" fmla="*/ 773994 h 1161344"/>
                  <a:gd name="connsiteX16" fmla="*/ 491320 w 916770"/>
                  <a:gd name="connsiteY16" fmla="*/ 732719 h 1161344"/>
                  <a:gd name="connsiteX17" fmla="*/ 370491 w 916770"/>
                  <a:gd name="connsiteY17" fmla="*/ 780433 h 1161344"/>
                  <a:gd name="connsiteX18" fmla="*/ 154770 w 916770"/>
                  <a:gd name="connsiteY18" fmla="*/ 1161344 h 1161344"/>
                  <a:gd name="connsiteX19" fmla="*/ 0 w 916770"/>
                  <a:gd name="connsiteY19" fmla="*/ 1088408 h 1161344"/>
                  <a:gd name="connsiteX20" fmla="*/ 370670 w 916770"/>
                  <a:gd name="connsiteY20" fmla="*/ 285044 h 1161344"/>
                  <a:gd name="connsiteX21" fmla="*/ 352425 w 916770"/>
                  <a:gd name="connsiteY21" fmla="*/ 163594 h 1161344"/>
                  <a:gd name="connsiteX0" fmla="*/ 352425 w 916770"/>
                  <a:gd name="connsiteY0" fmla="*/ 163594 h 1161344"/>
                  <a:gd name="connsiteX1" fmla="*/ 275420 w 916770"/>
                  <a:gd name="connsiteY1" fmla="*/ 154869 h 1161344"/>
                  <a:gd name="connsiteX2" fmla="*/ 167470 w 916770"/>
                  <a:gd name="connsiteY2" fmla="*/ 297744 h 1161344"/>
                  <a:gd name="connsiteX3" fmla="*/ 69045 w 916770"/>
                  <a:gd name="connsiteY3" fmla="*/ 199319 h 1161344"/>
                  <a:gd name="connsiteX4" fmla="*/ 161120 w 916770"/>
                  <a:gd name="connsiteY4" fmla="*/ 69144 h 1161344"/>
                  <a:gd name="connsiteX5" fmla="*/ 316695 w 916770"/>
                  <a:gd name="connsiteY5" fmla="*/ 15169 h 1161344"/>
                  <a:gd name="connsiteX6" fmla="*/ 799116 w 916770"/>
                  <a:gd name="connsiteY6" fmla="*/ 211219 h 1161344"/>
                  <a:gd name="connsiteX7" fmla="*/ 904070 w 916770"/>
                  <a:gd name="connsiteY7" fmla="*/ 319969 h 1161344"/>
                  <a:gd name="connsiteX8" fmla="*/ 719920 w 916770"/>
                  <a:gd name="connsiteY8" fmla="*/ 313619 h 1161344"/>
                  <a:gd name="connsiteX9" fmla="*/ 650070 w 916770"/>
                  <a:gd name="connsiteY9" fmla="*/ 345369 h 1161344"/>
                  <a:gd name="connsiteX10" fmla="*/ 567520 w 916770"/>
                  <a:gd name="connsiteY10" fmla="*/ 513644 h 1161344"/>
                  <a:gd name="connsiteX11" fmla="*/ 631020 w 916770"/>
                  <a:gd name="connsiteY11" fmla="*/ 589844 h 1161344"/>
                  <a:gd name="connsiteX12" fmla="*/ 792945 w 916770"/>
                  <a:gd name="connsiteY12" fmla="*/ 618419 h 1161344"/>
                  <a:gd name="connsiteX13" fmla="*/ 916770 w 916770"/>
                  <a:gd name="connsiteY13" fmla="*/ 1012119 h 1161344"/>
                  <a:gd name="connsiteX14" fmla="*/ 748495 w 916770"/>
                  <a:gd name="connsiteY14" fmla="*/ 1027994 h 1161344"/>
                  <a:gd name="connsiteX15" fmla="*/ 669120 w 916770"/>
                  <a:gd name="connsiteY15" fmla="*/ 773994 h 1161344"/>
                  <a:gd name="connsiteX16" fmla="*/ 491320 w 916770"/>
                  <a:gd name="connsiteY16" fmla="*/ 732719 h 1161344"/>
                  <a:gd name="connsiteX17" fmla="*/ 370491 w 916770"/>
                  <a:gd name="connsiteY17" fmla="*/ 780433 h 1161344"/>
                  <a:gd name="connsiteX18" fmla="*/ 154770 w 916770"/>
                  <a:gd name="connsiteY18" fmla="*/ 1161344 h 1161344"/>
                  <a:gd name="connsiteX19" fmla="*/ 0 w 916770"/>
                  <a:gd name="connsiteY19" fmla="*/ 1088408 h 1161344"/>
                  <a:gd name="connsiteX20" fmla="*/ 370670 w 916770"/>
                  <a:gd name="connsiteY20" fmla="*/ 285044 h 1161344"/>
                  <a:gd name="connsiteX21" fmla="*/ 352425 w 916770"/>
                  <a:gd name="connsiteY21" fmla="*/ 163594 h 1161344"/>
                  <a:gd name="connsiteX0" fmla="*/ 352425 w 916770"/>
                  <a:gd name="connsiteY0" fmla="*/ 163594 h 1161344"/>
                  <a:gd name="connsiteX1" fmla="*/ 275420 w 916770"/>
                  <a:gd name="connsiteY1" fmla="*/ 154869 h 1161344"/>
                  <a:gd name="connsiteX2" fmla="*/ 167470 w 916770"/>
                  <a:gd name="connsiteY2" fmla="*/ 297744 h 1161344"/>
                  <a:gd name="connsiteX3" fmla="*/ 69045 w 916770"/>
                  <a:gd name="connsiteY3" fmla="*/ 199319 h 1161344"/>
                  <a:gd name="connsiteX4" fmla="*/ 161120 w 916770"/>
                  <a:gd name="connsiteY4" fmla="*/ 69144 h 1161344"/>
                  <a:gd name="connsiteX5" fmla="*/ 316695 w 916770"/>
                  <a:gd name="connsiteY5" fmla="*/ 15169 h 1161344"/>
                  <a:gd name="connsiteX6" fmla="*/ 799116 w 916770"/>
                  <a:gd name="connsiteY6" fmla="*/ 211219 h 1161344"/>
                  <a:gd name="connsiteX7" fmla="*/ 904070 w 916770"/>
                  <a:gd name="connsiteY7" fmla="*/ 319969 h 1161344"/>
                  <a:gd name="connsiteX8" fmla="*/ 783420 w 916770"/>
                  <a:gd name="connsiteY8" fmla="*/ 313619 h 1161344"/>
                  <a:gd name="connsiteX9" fmla="*/ 719920 w 916770"/>
                  <a:gd name="connsiteY9" fmla="*/ 313619 h 1161344"/>
                  <a:gd name="connsiteX10" fmla="*/ 650070 w 916770"/>
                  <a:gd name="connsiteY10" fmla="*/ 345369 h 1161344"/>
                  <a:gd name="connsiteX11" fmla="*/ 567520 w 916770"/>
                  <a:gd name="connsiteY11" fmla="*/ 513644 h 1161344"/>
                  <a:gd name="connsiteX12" fmla="*/ 631020 w 916770"/>
                  <a:gd name="connsiteY12" fmla="*/ 589844 h 1161344"/>
                  <a:gd name="connsiteX13" fmla="*/ 792945 w 916770"/>
                  <a:gd name="connsiteY13" fmla="*/ 618419 h 1161344"/>
                  <a:gd name="connsiteX14" fmla="*/ 916770 w 916770"/>
                  <a:gd name="connsiteY14" fmla="*/ 1012119 h 1161344"/>
                  <a:gd name="connsiteX15" fmla="*/ 748495 w 916770"/>
                  <a:gd name="connsiteY15" fmla="*/ 1027994 h 1161344"/>
                  <a:gd name="connsiteX16" fmla="*/ 669120 w 916770"/>
                  <a:gd name="connsiteY16" fmla="*/ 773994 h 1161344"/>
                  <a:gd name="connsiteX17" fmla="*/ 491320 w 916770"/>
                  <a:gd name="connsiteY17" fmla="*/ 732719 h 1161344"/>
                  <a:gd name="connsiteX18" fmla="*/ 370491 w 916770"/>
                  <a:gd name="connsiteY18" fmla="*/ 780433 h 1161344"/>
                  <a:gd name="connsiteX19" fmla="*/ 154770 w 916770"/>
                  <a:gd name="connsiteY19" fmla="*/ 1161344 h 1161344"/>
                  <a:gd name="connsiteX20" fmla="*/ 0 w 916770"/>
                  <a:gd name="connsiteY20" fmla="*/ 1088408 h 1161344"/>
                  <a:gd name="connsiteX21" fmla="*/ 370670 w 916770"/>
                  <a:gd name="connsiteY21" fmla="*/ 285044 h 1161344"/>
                  <a:gd name="connsiteX22" fmla="*/ 352425 w 916770"/>
                  <a:gd name="connsiteY22" fmla="*/ 163594 h 1161344"/>
                  <a:gd name="connsiteX0" fmla="*/ 352425 w 916770"/>
                  <a:gd name="connsiteY0" fmla="*/ 163594 h 1161344"/>
                  <a:gd name="connsiteX1" fmla="*/ 275420 w 916770"/>
                  <a:gd name="connsiteY1" fmla="*/ 154869 h 1161344"/>
                  <a:gd name="connsiteX2" fmla="*/ 167470 w 916770"/>
                  <a:gd name="connsiteY2" fmla="*/ 297744 h 1161344"/>
                  <a:gd name="connsiteX3" fmla="*/ 69045 w 916770"/>
                  <a:gd name="connsiteY3" fmla="*/ 199319 h 1161344"/>
                  <a:gd name="connsiteX4" fmla="*/ 161120 w 916770"/>
                  <a:gd name="connsiteY4" fmla="*/ 69144 h 1161344"/>
                  <a:gd name="connsiteX5" fmla="*/ 316695 w 916770"/>
                  <a:gd name="connsiteY5" fmla="*/ 15169 h 1161344"/>
                  <a:gd name="connsiteX6" fmla="*/ 799116 w 916770"/>
                  <a:gd name="connsiteY6" fmla="*/ 211219 h 1161344"/>
                  <a:gd name="connsiteX7" fmla="*/ 904070 w 916770"/>
                  <a:gd name="connsiteY7" fmla="*/ 319969 h 1161344"/>
                  <a:gd name="connsiteX8" fmla="*/ 786595 w 916770"/>
                  <a:gd name="connsiteY8" fmla="*/ 367594 h 1161344"/>
                  <a:gd name="connsiteX9" fmla="*/ 719920 w 916770"/>
                  <a:gd name="connsiteY9" fmla="*/ 313619 h 1161344"/>
                  <a:gd name="connsiteX10" fmla="*/ 650070 w 916770"/>
                  <a:gd name="connsiteY10" fmla="*/ 345369 h 1161344"/>
                  <a:gd name="connsiteX11" fmla="*/ 567520 w 916770"/>
                  <a:gd name="connsiteY11" fmla="*/ 513644 h 1161344"/>
                  <a:gd name="connsiteX12" fmla="*/ 631020 w 916770"/>
                  <a:gd name="connsiteY12" fmla="*/ 589844 h 1161344"/>
                  <a:gd name="connsiteX13" fmla="*/ 792945 w 916770"/>
                  <a:gd name="connsiteY13" fmla="*/ 618419 h 1161344"/>
                  <a:gd name="connsiteX14" fmla="*/ 916770 w 916770"/>
                  <a:gd name="connsiteY14" fmla="*/ 1012119 h 1161344"/>
                  <a:gd name="connsiteX15" fmla="*/ 748495 w 916770"/>
                  <a:gd name="connsiteY15" fmla="*/ 1027994 h 1161344"/>
                  <a:gd name="connsiteX16" fmla="*/ 669120 w 916770"/>
                  <a:gd name="connsiteY16" fmla="*/ 773994 h 1161344"/>
                  <a:gd name="connsiteX17" fmla="*/ 491320 w 916770"/>
                  <a:gd name="connsiteY17" fmla="*/ 732719 h 1161344"/>
                  <a:gd name="connsiteX18" fmla="*/ 370491 w 916770"/>
                  <a:gd name="connsiteY18" fmla="*/ 780433 h 1161344"/>
                  <a:gd name="connsiteX19" fmla="*/ 154770 w 916770"/>
                  <a:gd name="connsiteY19" fmla="*/ 1161344 h 1161344"/>
                  <a:gd name="connsiteX20" fmla="*/ 0 w 916770"/>
                  <a:gd name="connsiteY20" fmla="*/ 1088408 h 1161344"/>
                  <a:gd name="connsiteX21" fmla="*/ 370670 w 916770"/>
                  <a:gd name="connsiteY21" fmla="*/ 285044 h 1161344"/>
                  <a:gd name="connsiteX22" fmla="*/ 352425 w 916770"/>
                  <a:gd name="connsiteY22" fmla="*/ 163594 h 1161344"/>
                  <a:gd name="connsiteX0" fmla="*/ 352425 w 916770"/>
                  <a:gd name="connsiteY0" fmla="*/ 163594 h 1161344"/>
                  <a:gd name="connsiteX1" fmla="*/ 275420 w 916770"/>
                  <a:gd name="connsiteY1" fmla="*/ 154869 h 1161344"/>
                  <a:gd name="connsiteX2" fmla="*/ 167470 w 916770"/>
                  <a:gd name="connsiteY2" fmla="*/ 297744 h 1161344"/>
                  <a:gd name="connsiteX3" fmla="*/ 69045 w 916770"/>
                  <a:gd name="connsiteY3" fmla="*/ 199319 h 1161344"/>
                  <a:gd name="connsiteX4" fmla="*/ 161120 w 916770"/>
                  <a:gd name="connsiteY4" fmla="*/ 69144 h 1161344"/>
                  <a:gd name="connsiteX5" fmla="*/ 316695 w 916770"/>
                  <a:gd name="connsiteY5" fmla="*/ 15169 h 1161344"/>
                  <a:gd name="connsiteX6" fmla="*/ 799116 w 916770"/>
                  <a:gd name="connsiteY6" fmla="*/ 211219 h 1161344"/>
                  <a:gd name="connsiteX7" fmla="*/ 904070 w 916770"/>
                  <a:gd name="connsiteY7" fmla="*/ 319969 h 1161344"/>
                  <a:gd name="connsiteX8" fmla="*/ 786595 w 916770"/>
                  <a:gd name="connsiteY8" fmla="*/ 367594 h 1161344"/>
                  <a:gd name="connsiteX9" fmla="*/ 719920 w 916770"/>
                  <a:gd name="connsiteY9" fmla="*/ 313619 h 1161344"/>
                  <a:gd name="connsiteX10" fmla="*/ 650070 w 916770"/>
                  <a:gd name="connsiteY10" fmla="*/ 345369 h 1161344"/>
                  <a:gd name="connsiteX11" fmla="*/ 567520 w 916770"/>
                  <a:gd name="connsiteY11" fmla="*/ 513644 h 1161344"/>
                  <a:gd name="connsiteX12" fmla="*/ 631020 w 916770"/>
                  <a:gd name="connsiteY12" fmla="*/ 589844 h 1161344"/>
                  <a:gd name="connsiteX13" fmla="*/ 792945 w 916770"/>
                  <a:gd name="connsiteY13" fmla="*/ 618419 h 1161344"/>
                  <a:gd name="connsiteX14" fmla="*/ 916770 w 916770"/>
                  <a:gd name="connsiteY14" fmla="*/ 1012119 h 1161344"/>
                  <a:gd name="connsiteX15" fmla="*/ 748495 w 916770"/>
                  <a:gd name="connsiteY15" fmla="*/ 1027994 h 1161344"/>
                  <a:gd name="connsiteX16" fmla="*/ 669120 w 916770"/>
                  <a:gd name="connsiteY16" fmla="*/ 773994 h 1161344"/>
                  <a:gd name="connsiteX17" fmla="*/ 491320 w 916770"/>
                  <a:gd name="connsiteY17" fmla="*/ 732719 h 1161344"/>
                  <a:gd name="connsiteX18" fmla="*/ 370491 w 916770"/>
                  <a:gd name="connsiteY18" fmla="*/ 780433 h 1161344"/>
                  <a:gd name="connsiteX19" fmla="*/ 154770 w 916770"/>
                  <a:gd name="connsiteY19" fmla="*/ 1161344 h 1161344"/>
                  <a:gd name="connsiteX20" fmla="*/ 0 w 916770"/>
                  <a:gd name="connsiteY20" fmla="*/ 1088408 h 1161344"/>
                  <a:gd name="connsiteX21" fmla="*/ 370670 w 916770"/>
                  <a:gd name="connsiteY21" fmla="*/ 285044 h 1161344"/>
                  <a:gd name="connsiteX22" fmla="*/ 352425 w 916770"/>
                  <a:gd name="connsiteY22" fmla="*/ 163594 h 1161344"/>
                  <a:gd name="connsiteX0" fmla="*/ 352425 w 916770"/>
                  <a:gd name="connsiteY0" fmla="*/ 163594 h 1161344"/>
                  <a:gd name="connsiteX1" fmla="*/ 275420 w 916770"/>
                  <a:gd name="connsiteY1" fmla="*/ 154869 h 1161344"/>
                  <a:gd name="connsiteX2" fmla="*/ 167470 w 916770"/>
                  <a:gd name="connsiteY2" fmla="*/ 297744 h 1161344"/>
                  <a:gd name="connsiteX3" fmla="*/ 69045 w 916770"/>
                  <a:gd name="connsiteY3" fmla="*/ 199319 h 1161344"/>
                  <a:gd name="connsiteX4" fmla="*/ 161120 w 916770"/>
                  <a:gd name="connsiteY4" fmla="*/ 69144 h 1161344"/>
                  <a:gd name="connsiteX5" fmla="*/ 316695 w 916770"/>
                  <a:gd name="connsiteY5" fmla="*/ 15169 h 1161344"/>
                  <a:gd name="connsiteX6" fmla="*/ 799116 w 916770"/>
                  <a:gd name="connsiteY6" fmla="*/ 211219 h 1161344"/>
                  <a:gd name="connsiteX7" fmla="*/ 904070 w 916770"/>
                  <a:gd name="connsiteY7" fmla="*/ 319969 h 1161344"/>
                  <a:gd name="connsiteX8" fmla="*/ 786595 w 916770"/>
                  <a:gd name="connsiteY8" fmla="*/ 367594 h 1161344"/>
                  <a:gd name="connsiteX9" fmla="*/ 719920 w 916770"/>
                  <a:gd name="connsiteY9" fmla="*/ 313619 h 1161344"/>
                  <a:gd name="connsiteX10" fmla="*/ 650070 w 916770"/>
                  <a:gd name="connsiteY10" fmla="*/ 345369 h 1161344"/>
                  <a:gd name="connsiteX11" fmla="*/ 567520 w 916770"/>
                  <a:gd name="connsiteY11" fmla="*/ 513644 h 1161344"/>
                  <a:gd name="connsiteX12" fmla="*/ 631020 w 916770"/>
                  <a:gd name="connsiteY12" fmla="*/ 589844 h 1161344"/>
                  <a:gd name="connsiteX13" fmla="*/ 792945 w 916770"/>
                  <a:gd name="connsiteY13" fmla="*/ 618419 h 1161344"/>
                  <a:gd name="connsiteX14" fmla="*/ 916770 w 916770"/>
                  <a:gd name="connsiteY14" fmla="*/ 1012119 h 1161344"/>
                  <a:gd name="connsiteX15" fmla="*/ 748495 w 916770"/>
                  <a:gd name="connsiteY15" fmla="*/ 1027994 h 1161344"/>
                  <a:gd name="connsiteX16" fmla="*/ 669120 w 916770"/>
                  <a:gd name="connsiteY16" fmla="*/ 773994 h 1161344"/>
                  <a:gd name="connsiteX17" fmla="*/ 491320 w 916770"/>
                  <a:gd name="connsiteY17" fmla="*/ 732719 h 1161344"/>
                  <a:gd name="connsiteX18" fmla="*/ 370491 w 916770"/>
                  <a:gd name="connsiteY18" fmla="*/ 780433 h 1161344"/>
                  <a:gd name="connsiteX19" fmla="*/ 154770 w 916770"/>
                  <a:gd name="connsiteY19" fmla="*/ 1161344 h 1161344"/>
                  <a:gd name="connsiteX20" fmla="*/ 0 w 916770"/>
                  <a:gd name="connsiteY20" fmla="*/ 1088408 h 1161344"/>
                  <a:gd name="connsiteX21" fmla="*/ 370670 w 916770"/>
                  <a:gd name="connsiteY21" fmla="*/ 285044 h 1161344"/>
                  <a:gd name="connsiteX22" fmla="*/ 352425 w 916770"/>
                  <a:gd name="connsiteY22" fmla="*/ 163594 h 1161344"/>
                  <a:gd name="connsiteX0" fmla="*/ 352425 w 916770"/>
                  <a:gd name="connsiteY0" fmla="*/ 163594 h 1161344"/>
                  <a:gd name="connsiteX1" fmla="*/ 275420 w 916770"/>
                  <a:gd name="connsiteY1" fmla="*/ 154869 h 1161344"/>
                  <a:gd name="connsiteX2" fmla="*/ 167470 w 916770"/>
                  <a:gd name="connsiteY2" fmla="*/ 297744 h 1161344"/>
                  <a:gd name="connsiteX3" fmla="*/ 69045 w 916770"/>
                  <a:gd name="connsiteY3" fmla="*/ 199319 h 1161344"/>
                  <a:gd name="connsiteX4" fmla="*/ 161120 w 916770"/>
                  <a:gd name="connsiteY4" fmla="*/ 69144 h 1161344"/>
                  <a:gd name="connsiteX5" fmla="*/ 316695 w 916770"/>
                  <a:gd name="connsiteY5" fmla="*/ 15169 h 1161344"/>
                  <a:gd name="connsiteX6" fmla="*/ 799116 w 916770"/>
                  <a:gd name="connsiteY6" fmla="*/ 211219 h 1161344"/>
                  <a:gd name="connsiteX7" fmla="*/ 831045 w 916770"/>
                  <a:gd name="connsiteY7" fmla="*/ 243769 h 1161344"/>
                  <a:gd name="connsiteX8" fmla="*/ 904070 w 916770"/>
                  <a:gd name="connsiteY8" fmla="*/ 319969 h 1161344"/>
                  <a:gd name="connsiteX9" fmla="*/ 786595 w 916770"/>
                  <a:gd name="connsiteY9" fmla="*/ 367594 h 1161344"/>
                  <a:gd name="connsiteX10" fmla="*/ 719920 w 916770"/>
                  <a:gd name="connsiteY10" fmla="*/ 313619 h 1161344"/>
                  <a:gd name="connsiteX11" fmla="*/ 650070 w 916770"/>
                  <a:gd name="connsiteY11" fmla="*/ 345369 h 1161344"/>
                  <a:gd name="connsiteX12" fmla="*/ 567520 w 916770"/>
                  <a:gd name="connsiteY12" fmla="*/ 513644 h 1161344"/>
                  <a:gd name="connsiteX13" fmla="*/ 631020 w 916770"/>
                  <a:gd name="connsiteY13" fmla="*/ 589844 h 1161344"/>
                  <a:gd name="connsiteX14" fmla="*/ 792945 w 916770"/>
                  <a:gd name="connsiteY14" fmla="*/ 618419 h 1161344"/>
                  <a:gd name="connsiteX15" fmla="*/ 916770 w 916770"/>
                  <a:gd name="connsiteY15" fmla="*/ 1012119 h 1161344"/>
                  <a:gd name="connsiteX16" fmla="*/ 748495 w 916770"/>
                  <a:gd name="connsiteY16" fmla="*/ 1027994 h 1161344"/>
                  <a:gd name="connsiteX17" fmla="*/ 669120 w 916770"/>
                  <a:gd name="connsiteY17" fmla="*/ 773994 h 1161344"/>
                  <a:gd name="connsiteX18" fmla="*/ 491320 w 916770"/>
                  <a:gd name="connsiteY18" fmla="*/ 732719 h 1161344"/>
                  <a:gd name="connsiteX19" fmla="*/ 370491 w 916770"/>
                  <a:gd name="connsiteY19" fmla="*/ 780433 h 1161344"/>
                  <a:gd name="connsiteX20" fmla="*/ 154770 w 916770"/>
                  <a:gd name="connsiteY20" fmla="*/ 1161344 h 1161344"/>
                  <a:gd name="connsiteX21" fmla="*/ 0 w 916770"/>
                  <a:gd name="connsiteY21" fmla="*/ 1088408 h 1161344"/>
                  <a:gd name="connsiteX22" fmla="*/ 370670 w 916770"/>
                  <a:gd name="connsiteY22" fmla="*/ 285044 h 1161344"/>
                  <a:gd name="connsiteX23" fmla="*/ 352425 w 916770"/>
                  <a:gd name="connsiteY23" fmla="*/ 163594 h 1161344"/>
                  <a:gd name="connsiteX0" fmla="*/ 352425 w 951695"/>
                  <a:gd name="connsiteY0" fmla="*/ 163594 h 1161344"/>
                  <a:gd name="connsiteX1" fmla="*/ 275420 w 951695"/>
                  <a:gd name="connsiteY1" fmla="*/ 154869 h 1161344"/>
                  <a:gd name="connsiteX2" fmla="*/ 167470 w 951695"/>
                  <a:gd name="connsiteY2" fmla="*/ 297744 h 1161344"/>
                  <a:gd name="connsiteX3" fmla="*/ 69045 w 951695"/>
                  <a:gd name="connsiteY3" fmla="*/ 199319 h 1161344"/>
                  <a:gd name="connsiteX4" fmla="*/ 161120 w 951695"/>
                  <a:gd name="connsiteY4" fmla="*/ 69144 h 1161344"/>
                  <a:gd name="connsiteX5" fmla="*/ 316695 w 951695"/>
                  <a:gd name="connsiteY5" fmla="*/ 15169 h 1161344"/>
                  <a:gd name="connsiteX6" fmla="*/ 799116 w 951695"/>
                  <a:gd name="connsiteY6" fmla="*/ 211219 h 1161344"/>
                  <a:gd name="connsiteX7" fmla="*/ 951695 w 951695"/>
                  <a:gd name="connsiteY7" fmla="*/ 56444 h 1161344"/>
                  <a:gd name="connsiteX8" fmla="*/ 904070 w 951695"/>
                  <a:gd name="connsiteY8" fmla="*/ 319969 h 1161344"/>
                  <a:gd name="connsiteX9" fmla="*/ 786595 w 951695"/>
                  <a:gd name="connsiteY9" fmla="*/ 367594 h 1161344"/>
                  <a:gd name="connsiteX10" fmla="*/ 719920 w 951695"/>
                  <a:gd name="connsiteY10" fmla="*/ 313619 h 1161344"/>
                  <a:gd name="connsiteX11" fmla="*/ 650070 w 951695"/>
                  <a:gd name="connsiteY11" fmla="*/ 345369 h 1161344"/>
                  <a:gd name="connsiteX12" fmla="*/ 567520 w 951695"/>
                  <a:gd name="connsiteY12" fmla="*/ 513644 h 1161344"/>
                  <a:gd name="connsiteX13" fmla="*/ 631020 w 951695"/>
                  <a:gd name="connsiteY13" fmla="*/ 589844 h 1161344"/>
                  <a:gd name="connsiteX14" fmla="*/ 792945 w 951695"/>
                  <a:gd name="connsiteY14" fmla="*/ 618419 h 1161344"/>
                  <a:gd name="connsiteX15" fmla="*/ 916770 w 951695"/>
                  <a:gd name="connsiteY15" fmla="*/ 1012119 h 1161344"/>
                  <a:gd name="connsiteX16" fmla="*/ 748495 w 951695"/>
                  <a:gd name="connsiteY16" fmla="*/ 1027994 h 1161344"/>
                  <a:gd name="connsiteX17" fmla="*/ 669120 w 951695"/>
                  <a:gd name="connsiteY17" fmla="*/ 773994 h 1161344"/>
                  <a:gd name="connsiteX18" fmla="*/ 491320 w 951695"/>
                  <a:gd name="connsiteY18" fmla="*/ 732719 h 1161344"/>
                  <a:gd name="connsiteX19" fmla="*/ 370491 w 951695"/>
                  <a:gd name="connsiteY19" fmla="*/ 780433 h 1161344"/>
                  <a:gd name="connsiteX20" fmla="*/ 154770 w 951695"/>
                  <a:gd name="connsiteY20" fmla="*/ 1161344 h 1161344"/>
                  <a:gd name="connsiteX21" fmla="*/ 0 w 951695"/>
                  <a:gd name="connsiteY21" fmla="*/ 1088408 h 1161344"/>
                  <a:gd name="connsiteX22" fmla="*/ 370670 w 951695"/>
                  <a:gd name="connsiteY22" fmla="*/ 285044 h 1161344"/>
                  <a:gd name="connsiteX23" fmla="*/ 352425 w 951695"/>
                  <a:gd name="connsiteY23" fmla="*/ 163594 h 1161344"/>
                  <a:gd name="connsiteX0" fmla="*/ 352425 w 951695"/>
                  <a:gd name="connsiteY0" fmla="*/ 163594 h 1161344"/>
                  <a:gd name="connsiteX1" fmla="*/ 275420 w 951695"/>
                  <a:gd name="connsiteY1" fmla="*/ 154869 h 1161344"/>
                  <a:gd name="connsiteX2" fmla="*/ 167470 w 951695"/>
                  <a:gd name="connsiteY2" fmla="*/ 297744 h 1161344"/>
                  <a:gd name="connsiteX3" fmla="*/ 69045 w 951695"/>
                  <a:gd name="connsiteY3" fmla="*/ 199319 h 1161344"/>
                  <a:gd name="connsiteX4" fmla="*/ 161120 w 951695"/>
                  <a:gd name="connsiteY4" fmla="*/ 69144 h 1161344"/>
                  <a:gd name="connsiteX5" fmla="*/ 316695 w 951695"/>
                  <a:gd name="connsiteY5" fmla="*/ 15169 h 1161344"/>
                  <a:gd name="connsiteX6" fmla="*/ 799116 w 951695"/>
                  <a:gd name="connsiteY6" fmla="*/ 211219 h 1161344"/>
                  <a:gd name="connsiteX7" fmla="*/ 951695 w 951695"/>
                  <a:gd name="connsiteY7" fmla="*/ 56444 h 1161344"/>
                  <a:gd name="connsiteX8" fmla="*/ 910420 w 951695"/>
                  <a:gd name="connsiteY8" fmla="*/ 240594 h 1161344"/>
                  <a:gd name="connsiteX9" fmla="*/ 904070 w 951695"/>
                  <a:gd name="connsiteY9" fmla="*/ 319969 h 1161344"/>
                  <a:gd name="connsiteX10" fmla="*/ 786595 w 951695"/>
                  <a:gd name="connsiteY10" fmla="*/ 367594 h 1161344"/>
                  <a:gd name="connsiteX11" fmla="*/ 719920 w 951695"/>
                  <a:gd name="connsiteY11" fmla="*/ 313619 h 1161344"/>
                  <a:gd name="connsiteX12" fmla="*/ 650070 w 951695"/>
                  <a:gd name="connsiteY12" fmla="*/ 345369 h 1161344"/>
                  <a:gd name="connsiteX13" fmla="*/ 567520 w 951695"/>
                  <a:gd name="connsiteY13" fmla="*/ 513644 h 1161344"/>
                  <a:gd name="connsiteX14" fmla="*/ 631020 w 951695"/>
                  <a:gd name="connsiteY14" fmla="*/ 589844 h 1161344"/>
                  <a:gd name="connsiteX15" fmla="*/ 792945 w 951695"/>
                  <a:gd name="connsiteY15" fmla="*/ 618419 h 1161344"/>
                  <a:gd name="connsiteX16" fmla="*/ 916770 w 951695"/>
                  <a:gd name="connsiteY16" fmla="*/ 1012119 h 1161344"/>
                  <a:gd name="connsiteX17" fmla="*/ 748495 w 951695"/>
                  <a:gd name="connsiteY17" fmla="*/ 1027994 h 1161344"/>
                  <a:gd name="connsiteX18" fmla="*/ 669120 w 951695"/>
                  <a:gd name="connsiteY18" fmla="*/ 773994 h 1161344"/>
                  <a:gd name="connsiteX19" fmla="*/ 491320 w 951695"/>
                  <a:gd name="connsiteY19" fmla="*/ 732719 h 1161344"/>
                  <a:gd name="connsiteX20" fmla="*/ 370491 w 951695"/>
                  <a:gd name="connsiteY20" fmla="*/ 780433 h 1161344"/>
                  <a:gd name="connsiteX21" fmla="*/ 154770 w 951695"/>
                  <a:gd name="connsiteY21" fmla="*/ 1161344 h 1161344"/>
                  <a:gd name="connsiteX22" fmla="*/ 0 w 951695"/>
                  <a:gd name="connsiteY22" fmla="*/ 1088408 h 1161344"/>
                  <a:gd name="connsiteX23" fmla="*/ 370670 w 951695"/>
                  <a:gd name="connsiteY23" fmla="*/ 285044 h 1161344"/>
                  <a:gd name="connsiteX24" fmla="*/ 352425 w 951695"/>
                  <a:gd name="connsiteY24" fmla="*/ 163594 h 1161344"/>
                  <a:gd name="connsiteX0" fmla="*/ 352425 w 1040595"/>
                  <a:gd name="connsiteY0" fmla="*/ 163594 h 1161344"/>
                  <a:gd name="connsiteX1" fmla="*/ 275420 w 1040595"/>
                  <a:gd name="connsiteY1" fmla="*/ 154869 h 1161344"/>
                  <a:gd name="connsiteX2" fmla="*/ 167470 w 1040595"/>
                  <a:gd name="connsiteY2" fmla="*/ 297744 h 1161344"/>
                  <a:gd name="connsiteX3" fmla="*/ 69045 w 1040595"/>
                  <a:gd name="connsiteY3" fmla="*/ 199319 h 1161344"/>
                  <a:gd name="connsiteX4" fmla="*/ 161120 w 1040595"/>
                  <a:gd name="connsiteY4" fmla="*/ 69144 h 1161344"/>
                  <a:gd name="connsiteX5" fmla="*/ 316695 w 1040595"/>
                  <a:gd name="connsiteY5" fmla="*/ 15169 h 1161344"/>
                  <a:gd name="connsiteX6" fmla="*/ 799116 w 1040595"/>
                  <a:gd name="connsiteY6" fmla="*/ 211219 h 1161344"/>
                  <a:gd name="connsiteX7" fmla="*/ 951695 w 1040595"/>
                  <a:gd name="connsiteY7" fmla="*/ 56444 h 1161344"/>
                  <a:gd name="connsiteX8" fmla="*/ 1040595 w 1040595"/>
                  <a:gd name="connsiteY8" fmla="*/ 145344 h 1161344"/>
                  <a:gd name="connsiteX9" fmla="*/ 904070 w 1040595"/>
                  <a:gd name="connsiteY9" fmla="*/ 319969 h 1161344"/>
                  <a:gd name="connsiteX10" fmla="*/ 786595 w 1040595"/>
                  <a:gd name="connsiteY10" fmla="*/ 367594 h 1161344"/>
                  <a:gd name="connsiteX11" fmla="*/ 719920 w 1040595"/>
                  <a:gd name="connsiteY11" fmla="*/ 313619 h 1161344"/>
                  <a:gd name="connsiteX12" fmla="*/ 650070 w 1040595"/>
                  <a:gd name="connsiteY12" fmla="*/ 345369 h 1161344"/>
                  <a:gd name="connsiteX13" fmla="*/ 567520 w 1040595"/>
                  <a:gd name="connsiteY13" fmla="*/ 513644 h 1161344"/>
                  <a:gd name="connsiteX14" fmla="*/ 631020 w 1040595"/>
                  <a:gd name="connsiteY14" fmla="*/ 589844 h 1161344"/>
                  <a:gd name="connsiteX15" fmla="*/ 792945 w 1040595"/>
                  <a:gd name="connsiteY15" fmla="*/ 618419 h 1161344"/>
                  <a:gd name="connsiteX16" fmla="*/ 916770 w 1040595"/>
                  <a:gd name="connsiteY16" fmla="*/ 1012119 h 1161344"/>
                  <a:gd name="connsiteX17" fmla="*/ 748495 w 1040595"/>
                  <a:gd name="connsiteY17" fmla="*/ 1027994 h 1161344"/>
                  <a:gd name="connsiteX18" fmla="*/ 669120 w 1040595"/>
                  <a:gd name="connsiteY18" fmla="*/ 773994 h 1161344"/>
                  <a:gd name="connsiteX19" fmla="*/ 491320 w 1040595"/>
                  <a:gd name="connsiteY19" fmla="*/ 732719 h 1161344"/>
                  <a:gd name="connsiteX20" fmla="*/ 370491 w 1040595"/>
                  <a:gd name="connsiteY20" fmla="*/ 780433 h 1161344"/>
                  <a:gd name="connsiteX21" fmla="*/ 154770 w 1040595"/>
                  <a:gd name="connsiteY21" fmla="*/ 1161344 h 1161344"/>
                  <a:gd name="connsiteX22" fmla="*/ 0 w 1040595"/>
                  <a:gd name="connsiteY22" fmla="*/ 1088408 h 1161344"/>
                  <a:gd name="connsiteX23" fmla="*/ 370670 w 1040595"/>
                  <a:gd name="connsiteY23" fmla="*/ 285044 h 1161344"/>
                  <a:gd name="connsiteX24" fmla="*/ 352425 w 1040595"/>
                  <a:gd name="connsiteY24" fmla="*/ 163594 h 1161344"/>
                  <a:gd name="connsiteX0" fmla="*/ 352425 w 1040595"/>
                  <a:gd name="connsiteY0" fmla="*/ 163594 h 1161344"/>
                  <a:gd name="connsiteX1" fmla="*/ 275420 w 1040595"/>
                  <a:gd name="connsiteY1" fmla="*/ 154869 h 1161344"/>
                  <a:gd name="connsiteX2" fmla="*/ 167470 w 1040595"/>
                  <a:gd name="connsiteY2" fmla="*/ 297744 h 1161344"/>
                  <a:gd name="connsiteX3" fmla="*/ 69045 w 1040595"/>
                  <a:gd name="connsiteY3" fmla="*/ 199319 h 1161344"/>
                  <a:gd name="connsiteX4" fmla="*/ 161120 w 1040595"/>
                  <a:gd name="connsiteY4" fmla="*/ 69144 h 1161344"/>
                  <a:gd name="connsiteX5" fmla="*/ 316695 w 1040595"/>
                  <a:gd name="connsiteY5" fmla="*/ 15169 h 1161344"/>
                  <a:gd name="connsiteX6" fmla="*/ 799116 w 1040595"/>
                  <a:gd name="connsiteY6" fmla="*/ 211219 h 1161344"/>
                  <a:gd name="connsiteX7" fmla="*/ 935820 w 1040595"/>
                  <a:gd name="connsiteY7" fmla="*/ 75494 h 1161344"/>
                  <a:gd name="connsiteX8" fmla="*/ 1040595 w 1040595"/>
                  <a:gd name="connsiteY8" fmla="*/ 145344 h 1161344"/>
                  <a:gd name="connsiteX9" fmla="*/ 904070 w 1040595"/>
                  <a:gd name="connsiteY9" fmla="*/ 319969 h 1161344"/>
                  <a:gd name="connsiteX10" fmla="*/ 786595 w 1040595"/>
                  <a:gd name="connsiteY10" fmla="*/ 367594 h 1161344"/>
                  <a:gd name="connsiteX11" fmla="*/ 719920 w 1040595"/>
                  <a:gd name="connsiteY11" fmla="*/ 313619 h 1161344"/>
                  <a:gd name="connsiteX12" fmla="*/ 650070 w 1040595"/>
                  <a:gd name="connsiteY12" fmla="*/ 345369 h 1161344"/>
                  <a:gd name="connsiteX13" fmla="*/ 567520 w 1040595"/>
                  <a:gd name="connsiteY13" fmla="*/ 513644 h 1161344"/>
                  <a:gd name="connsiteX14" fmla="*/ 631020 w 1040595"/>
                  <a:gd name="connsiteY14" fmla="*/ 589844 h 1161344"/>
                  <a:gd name="connsiteX15" fmla="*/ 792945 w 1040595"/>
                  <a:gd name="connsiteY15" fmla="*/ 618419 h 1161344"/>
                  <a:gd name="connsiteX16" fmla="*/ 916770 w 1040595"/>
                  <a:gd name="connsiteY16" fmla="*/ 1012119 h 1161344"/>
                  <a:gd name="connsiteX17" fmla="*/ 748495 w 1040595"/>
                  <a:gd name="connsiteY17" fmla="*/ 1027994 h 1161344"/>
                  <a:gd name="connsiteX18" fmla="*/ 669120 w 1040595"/>
                  <a:gd name="connsiteY18" fmla="*/ 773994 h 1161344"/>
                  <a:gd name="connsiteX19" fmla="*/ 491320 w 1040595"/>
                  <a:gd name="connsiteY19" fmla="*/ 732719 h 1161344"/>
                  <a:gd name="connsiteX20" fmla="*/ 370491 w 1040595"/>
                  <a:gd name="connsiteY20" fmla="*/ 780433 h 1161344"/>
                  <a:gd name="connsiteX21" fmla="*/ 154770 w 1040595"/>
                  <a:gd name="connsiteY21" fmla="*/ 1161344 h 1161344"/>
                  <a:gd name="connsiteX22" fmla="*/ 0 w 1040595"/>
                  <a:gd name="connsiteY22" fmla="*/ 1088408 h 1161344"/>
                  <a:gd name="connsiteX23" fmla="*/ 370670 w 1040595"/>
                  <a:gd name="connsiteY23" fmla="*/ 285044 h 1161344"/>
                  <a:gd name="connsiteX24" fmla="*/ 352425 w 1040595"/>
                  <a:gd name="connsiteY24" fmla="*/ 163594 h 1161344"/>
                  <a:gd name="connsiteX0" fmla="*/ 352425 w 1040595"/>
                  <a:gd name="connsiteY0" fmla="*/ 163594 h 1161344"/>
                  <a:gd name="connsiteX1" fmla="*/ 275420 w 1040595"/>
                  <a:gd name="connsiteY1" fmla="*/ 154869 h 1161344"/>
                  <a:gd name="connsiteX2" fmla="*/ 167470 w 1040595"/>
                  <a:gd name="connsiteY2" fmla="*/ 297744 h 1161344"/>
                  <a:gd name="connsiteX3" fmla="*/ 69045 w 1040595"/>
                  <a:gd name="connsiteY3" fmla="*/ 199319 h 1161344"/>
                  <a:gd name="connsiteX4" fmla="*/ 161120 w 1040595"/>
                  <a:gd name="connsiteY4" fmla="*/ 69144 h 1161344"/>
                  <a:gd name="connsiteX5" fmla="*/ 316695 w 1040595"/>
                  <a:gd name="connsiteY5" fmla="*/ 15169 h 1161344"/>
                  <a:gd name="connsiteX6" fmla="*/ 799116 w 1040595"/>
                  <a:gd name="connsiteY6" fmla="*/ 211219 h 1161344"/>
                  <a:gd name="connsiteX7" fmla="*/ 935820 w 1040595"/>
                  <a:gd name="connsiteY7" fmla="*/ 75494 h 1161344"/>
                  <a:gd name="connsiteX8" fmla="*/ 1040595 w 1040595"/>
                  <a:gd name="connsiteY8" fmla="*/ 145344 h 1161344"/>
                  <a:gd name="connsiteX9" fmla="*/ 904070 w 1040595"/>
                  <a:gd name="connsiteY9" fmla="*/ 319969 h 1161344"/>
                  <a:gd name="connsiteX10" fmla="*/ 786595 w 1040595"/>
                  <a:gd name="connsiteY10" fmla="*/ 367594 h 1161344"/>
                  <a:gd name="connsiteX11" fmla="*/ 719920 w 1040595"/>
                  <a:gd name="connsiteY11" fmla="*/ 313619 h 1161344"/>
                  <a:gd name="connsiteX12" fmla="*/ 650070 w 1040595"/>
                  <a:gd name="connsiteY12" fmla="*/ 345369 h 1161344"/>
                  <a:gd name="connsiteX13" fmla="*/ 567520 w 1040595"/>
                  <a:gd name="connsiteY13" fmla="*/ 513644 h 1161344"/>
                  <a:gd name="connsiteX14" fmla="*/ 631020 w 1040595"/>
                  <a:gd name="connsiteY14" fmla="*/ 589844 h 1161344"/>
                  <a:gd name="connsiteX15" fmla="*/ 792945 w 1040595"/>
                  <a:gd name="connsiteY15" fmla="*/ 618419 h 1161344"/>
                  <a:gd name="connsiteX16" fmla="*/ 916770 w 1040595"/>
                  <a:gd name="connsiteY16" fmla="*/ 1012119 h 1161344"/>
                  <a:gd name="connsiteX17" fmla="*/ 748495 w 1040595"/>
                  <a:gd name="connsiteY17" fmla="*/ 1027994 h 1161344"/>
                  <a:gd name="connsiteX18" fmla="*/ 669120 w 1040595"/>
                  <a:gd name="connsiteY18" fmla="*/ 773994 h 1161344"/>
                  <a:gd name="connsiteX19" fmla="*/ 491320 w 1040595"/>
                  <a:gd name="connsiteY19" fmla="*/ 732719 h 1161344"/>
                  <a:gd name="connsiteX20" fmla="*/ 370491 w 1040595"/>
                  <a:gd name="connsiteY20" fmla="*/ 780433 h 1161344"/>
                  <a:gd name="connsiteX21" fmla="*/ 154770 w 1040595"/>
                  <a:gd name="connsiteY21" fmla="*/ 1161344 h 1161344"/>
                  <a:gd name="connsiteX22" fmla="*/ 0 w 1040595"/>
                  <a:gd name="connsiteY22" fmla="*/ 1088408 h 1161344"/>
                  <a:gd name="connsiteX23" fmla="*/ 370670 w 1040595"/>
                  <a:gd name="connsiteY23" fmla="*/ 285044 h 1161344"/>
                  <a:gd name="connsiteX24" fmla="*/ 352425 w 1040595"/>
                  <a:gd name="connsiteY24" fmla="*/ 163594 h 1161344"/>
                  <a:gd name="connsiteX0" fmla="*/ 352425 w 1054703"/>
                  <a:gd name="connsiteY0" fmla="*/ 163594 h 1161344"/>
                  <a:gd name="connsiteX1" fmla="*/ 275420 w 1054703"/>
                  <a:gd name="connsiteY1" fmla="*/ 154869 h 1161344"/>
                  <a:gd name="connsiteX2" fmla="*/ 167470 w 1054703"/>
                  <a:gd name="connsiteY2" fmla="*/ 297744 h 1161344"/>
                  <a:gd name="connsiteX3" fmla="*/ 69045 w 1054703"/>
                  <a:gd name="connsiteY3" fmla="*/ 199319 h 1161344"/>
                  <a:gd name="connsiteX4" fmla="*/ 161120 w 1054703"/>
                  <a:gd name="connsiteY4" fmla="*/ 69144 h 1161344"/>
                  <a:gd name="connsiteX5" fmla="*/ 316695 w 1054703"/>
                  <a:gd name="connsiteY5" fmla="*/ 15169 h 1161344"/>
                  <a:gd name="connsiteX6" fmla="*/ 799116 w 1054703"/>
                  <a:gd name="connsiteY6" fmla="*/ 211219 h 1161344"/>
                  <a:gd name="connsiteX7" fmla="*/ 935820 w 1054703"/>
                  <a:gd name="connsiteY7" fmla="*/ 75494 h 1161344"/>
                  <a:gd name="connsiteX8" fmla="*/ 1040595 w 1054703"/>
                  <a:gd name="connsiteY8" fmla="*/ 145344 h 1161344"/>
                  <a:gd name="connsiteX9" fmla="*/ 904070 w 1054703"/>
                  <a:gd name="connsiteY9" fmla="*/ 319969 h 1161344"/>
                  <a:gd name="connsiteX10" fmla="*/ 786595 w 1054703"/>
                  <a:gd name="connsiteY10" fmla="*/ 367594 h 1161344"/>
                  <a:gd name="connsiteX11" fmla="*/ 719920 w 1054703"/>
                  <a:gd name="connsiteY11" fmla="*/ 313619 h 1161344"/>
                  <a:gd name="connsiteX12" fmla="*/ 650070 w 1054703"/>
                  <a:gd name="connsiteY12" fmla="*/ 345369 h 1161344"/>
                  <a:gd name="connsiteX13" fmla="*/ 567520 w 1054703"/>
                  <a:gd name="connsiteY13" fmla="*/ 513644 h 1161344"/>
                  <a:gd name="connsiteX14" fmla="*/ 631020 w 1054703"/>
                  <a:gd name="connsiteY14" fmla="*/ 589844 h 1161344"/>
                  <a:gd name="connsiteX15" fmla="*/ 792945 w 1054703"/>
                  <a:gd name="connsiteY15" fmla="*/ 618419 h 1161344"/>
                  <a:gd name="connsiteX16" fmla="*/ 916770 w 1054703"/>
                  <a:gd name="connsiteY16" fmla="*/ 1012119 h 1161344"/>
                  <a:gd name="connsiteX17" fmla="*/ 748495 w 1054703"/>
                  <a:gd name="connsiteY17" fmla="*/ 1027994 h 1161344"/>
                  <a:gd name="connsiteX18" fmla="*/ 669120 w 1054703"/>
                  <a:gd name="connsiteY18" fmla="*/ 773994 h 1161344"/>
                  <a:gd name="connsiteX19" fmla="*/ 491320 w 1054703"/>
                  <a:gd name="connsiteY19" fmla="*/ 732719 h 1161344"/>
                  <a:gd name="connsiteX20" fmla="*/ 370491 w 1054703"/>
                  <a:gd name="connsiteY20" fmla="*/ 780433 h 1161344"/>
                  <a:gd name="connsiteX21" fmla="*/ 154770 w 1054703"/>
                  <a:gd name="connsiteY21" fmla="*/ 1161344 h 1161344"/>
                  <a:gd name="connsiteX22" fmla="*/ 0 w 1054703"/>
                  <a:gd name="connsiteY22" fmla="*/ 1088408 h 1161344"/>
                  <a:gd name="connsiteX23" fmla="*/ 370670 w 1054703"/>
                  <a:gd name="connsiteY23" fmla="*/ 285044 h 1161344"/>
                  <a:gd name="connsiteX24" fmla="*/ 352425 w 1054703"/>
                  <a:gd name="connsiteY24" fmla="*/ 163594 h 1161344"/>
                  <a:gd name="connsiteX0" fmla="*/ 352425 w 1054703"/>
                  <a:gd name="connsiteY0" fmla="*/ 163594 h 1161344"/>
                  <a:gd name="connsiteX1" fmla="*/ 275420 w 1054703"/>
                  <a:gd name="connsiteY1" fmla="*/ 154869 h 1161344"/>
                  <a:gd name="connsiteX2" fmla="*/ 167470 w 1054703"/>
                  <a:gd name="connsiteY2" fmla="*/ 297744 h 1161344"/>
                  <a:gd name="connsiteX3" fmla="*/ 69045 w 1054703"/>
                  <a:gd name="connsiteY3" fmla="*/ 199319 h 1161344"/>
                  <a:gd name="connsiteX4" fmla="*/ 161120 w 1054703"/>
                  <a:gd name="connsiteY4" fmla="*/ 69144 h 1161344"/>
                  <a:gd name="connsiteX5" fmla="*/ 316695 w 1054703"/>
                  <a:gd name="connsiteY5" fmla="*/ 15169 h 1161344"/>
                  <a:gd name="connsiteX6" fmla="*/ 799116 w 1054703"/>
                  <a:gd name="connsiteY6" fmla="*/ 211219 h 1161344"/>
                  <a:gd name="connsiteX7" fmla="*/ 935820 w 1054703"/>
                  <a:gd name="connsiteY7" fmla="*/ 75494 h 1161344"/>
                  <a:gd name="connsiteX8" fmla="*/ 1040595 w 1054703"/>
                  <a:gd name="connsiteY8" fmla="*/ 145344 h 1161344"/>
                  <a:gd name="connsiteX9" fmla="*/ 904070 w 1054703"/>
                  <a:gd name="connsiteY9" fmla="*/ 319969 h 1161344"/>
                  <a:gd name="connsiteX10" fmla="*/ 786595 w 1054703"/>
                  <a:gd name="connsiteY10" fmla="*/ 364419 h 1161344"/>
                  <a:gd name="connsiteX11" fmla="*/ 719920 w 1054703"/>
                  <a:gd name="connsiteY11" fmla="*/ 313619 h 1161344"/>
                  <a:gd name="connsiteX12" fmla="*/ 650070 w 1054703"/>
                  <a:gd name="connsiteY12" fmla="*/ 345369 h 1161344"/>
                  <a:gd name="connsiteX13" fmla="*/ 567520 w 1054703"/>
                  <a:gd name="connsiteY13" fmla="*/ 513644 h 1161344"/>
                  <a:gd name="connsiteX14" fmla="*/ 631020 w 1054703"/>
                  <a:gd name="connsiteY14" fmla="*/ 589844 h 1161344"/>
                  <a:gd name="connsiteX15" fmla="*/ 792945 w 1054703"/>
                  <a:gd name="connsiteY15" fmla="*/ 618419 h 1161344"/>
                  <a:gd name="connsiteX16" fmla="*/ 916770 w 1054703"/>
                  <a:gd name="connsiteY16" fmla="*/ 1012119 h 1161344"/>
                  <a:gd name="connsiteX17" fmla="*/ 748495 w 1054703"/>
                  <a:gd name="connsiteY17" fmla="*/ 1027994 h 1161344"/>
                  <a:gd name="connsiteX18" fmla="*/ 669120 w 1054703"/>
                  <a:gd name="connsiteY18" fmla="*/ 773994 h 1161344"/>
                  <a:gd name="connsiteX19" fmla="*/ 491320 w 1054703"/>
                  <a:gd name="connsiteY19" fmla="*/ 732719 h 1161344"/>
                  <a:gd name="connsiteX20" fmla="*/ 370491 w 1054703"/>
                  <a:gd name="connsiteY20" fmla="*/ 780433 h 1161344"/>
                  <a:gd name="connsiteX21" fmla="*/ 154770 w 1054703"/>
                  <a:gd name="connsiteY21" fmla="*/ 1161344 h 1161344"/>
                  <a:gd name="connsiteX22" fmla="*/ 0 w 1054703"/>
                  <a:gd name="connsiteY22" fmla="*/ 1088408 h 1161344"/>
                  <a:gd name="connsiteX23" fmla="*/ 370670 w 1054703"/>
                  <a:gd name="connsiteY23" fmla="*/ 285044 h 1161344"/>
                  <a:gd name="connsiteX24" fmla="*/ 352425 w 1054703"/>
                  <a:gd name="connsiteY24" fmla="*/ 163594 h 1161344"/>
                  <a:gd name="connsiteX0" fmla="*/ 352425 w 1054703"/>
                  <a:gd name="connsiteY0" fmla="*/ 163594 h 1161344"/>
                  <a:gd name="connsiteX1" fmla="*/ 275420 w 1054703"/>
                  <a:gd name="connsiteY1" fmla="*/ 154869 h 1161344"/>
                  <a:gd name="connsiteX2" fmla="*/ 167470 w 1054703"/>
                  <a:gd name="connsiteY2" fmla="*/ 297744 h 1161344"/>
                  <a:gd name="connsiteX3" fmla="*/ 69045 w 1054703"/>
                  <a:gd name="connsiteY3" fmla="*/ 199319 h 1161344"/>
                  <a:gd name="connsiteX4" fmla="*/ 161120 w 1054703"/>
                  <a:gd name="connsiteY4" fmla="*/ 69144 h 1161344"/>
                  <a:gd name="connsiteX5" fmla="*/ 316695 w 1054703"/>
                  <a:gd name="connsiteY5" fmla="*/ 15169 h 1161344"/>
                  <a:gd name="connsiteX6" fmla="*/ 799116 w 1054703"/>
                  <a:gd name="connsiteY6" fmla="*/ 211219 h 1161344"/>
                  <a:gd name="connsiteX7" fmla="*/ 935820 w 1054703"/>
                  <a:gd name="connsiteY7" fmla="*/ 75494 h 1161344"/>
                  <a:gd name="connsiteX8" fmla="*/ 1040595 w 1054703"/>
                  <a:gd name="connsiteY8" fmla="*/ 145344 h 1161344"/>
                  <a:gd name="connsiteX9" fmla="*/ 904070 w 1054703"/>
                  <a:gd name="connsiteY9" fmla="*/ 319969 h 1161344"/>
                  <a:gd name="connsiteX10" fmla="*/ 786595 w 1054703"/>
                  <a:gd name="connsiteY10" fmla="*/ 364419 h 1161344"/>
                  <a:gd name="connsiteX11" fmla="*/ 719920 w 1054703"/>
                  <a:gd name="connsiteY11" fmla="*/ 313619 h 1161344"/>
                  <a:gd name="connsiteX12" fmla="*/ 650070 w 1054703"/>
                  <a:gd name="connsiteY12" fmla="*/ 345369 h 1161344"/>
                  <a:gd name="connsiteX13" fmla="*/ 567520 w 1054703"/>
                  <a:gd name="connsiteY13" fmla="*/ 513644 h 1161344"/>
                  <a:gd name="connsiteX14" fmla="*/ 631020 w 1054703"/>
                  <a:gd name="connsiteY14" fmla="*/ 589844 h 1161344"/>
                  <a:gd name="connsiteX15" fmla="*/ 792945 w 1054703"/>
                  <a:gd name="connsiteY15" fmla="*/ 618419 h 1161344"/>
                  <a:gd name="connsiteX16" fmla="*/ 916770 w 1054703"/>
                  <a:gd name="connsiteY16" fmla="*/ 1012119 h 1161344"/>
                  <a:gd name="connsiteX17" fmla="*/ 748495 w 1054703"/>
                  <a:gd name="connsiteY17" fmla="*/ 1027994 h 1161344"/>
                  <a:gd name="connsiteX18" fmla="*/ 669120 w 1054703"/>
                  <a:gd name="connsiteY18" fmla="*/ 773994 h 1161344"/>
                  <a:gd name="connsiteX19" fmla="*/ 491320 w 1054703"/>
                  <a:gd name="connsiteY19" fmla="*/ 732719 h 1161344"/>
                  <a:gd name="connsiteX20" fmla="*/ 370491 w 1054703"/>
                  <a:gd name="connsiteY20" fmla="*/ 780433 h 1161344"/>
                  <a:gd name="connsiteX21" fmla="*/ 154770 w 1054703"/>
                  <a:gd name="connsiteY21" fmla="*/ 1161344 h 1161344"/>
                  <a:gd name="connsiteX22" fmla="*/ 0 w 1054703"/>
                  <a:gd name="connsiteY22" fmla="*/ 1088408 h 1161344"/>
                  <a:gd name="connsiteX23" fmla="*/ 370670 w 1054703"/>
                  <a:gd name="connsiteY23" fmla="*/ 285044 h 1161344"/>
                  <a:gd name="connsiteX24" fmla="*/ 352425 w 1054703"/>
                  <a:gd name="connsiteY24" fmla="*/ 163594 h 1161344"/>
                  <a:gd name="connsiteX0" fmla="*/ 352425 w 1054703"/>
                  <a:gd name="connsiteY0" fmla="*/ 163594 h 1161344"/>
                  <a:gd name="connsiteX1" fmla="*/ 275420 w 1054703"/>
                  <a:gd name="connsiteY1" fmla="*/ 154869 h 1161344"/>
                  <a:gd name="connsiteX2" fmla="*/ 167470 w 1054703"/>
                  <a:gd name="connsiteY2" fmla="*/ 297744 h 1161344"/>
                  <a:gd name="connsiteX3" fmla="*/ 69045 w 1054703"/>
                  <a:gd name="connsiteY3" fmla="*/ 199319 h 1161344"/>
                  <a:gd name="connsiteX4" fmla="*/ 161120 w 1054703"/>
                  <a:gd name="connsiteY4" fmla="*/ 69144 h 1161344"/>
                  <a:gd name="connsiteX5" fmla="*/ 316695 w 1054703"/>
                  <a:gd name="connsiteY5" fmla="*/ 15169 h 1161344"/>
                  <a:gd name="connsiteX6" fmla="*/ 799116 w 1054703"/>
                  <a:gd name="connsiteY6" fmla="*/ 211219 h 1161344"/>
                  <a:gd name="connsiteX7" fmla="*/ 935820 w 1054703"/>
                  <a:gd name="connsiteY7" fmla="*/ 75494 h 1161344"/>
                  <a:gd name="connsiteX8" fmla="*/ 1040595 w 1054703"/>
                  <a:gd name="connsiteY8" fmla="*/ 145344 h 1161344"/>
                  <a:gd name="connsiteX9" fmla="*/ 904070 w 1054703"/>
                  <a:gd name="connsiteY9" fmla="*/ 319969 h 1161344"/>
                  <a:gd name="connsiteX10" fmla="*/ 783420 w 1054703"/>
                  <a:gd name="connsiteY10" fmla="*/ 354894 h 1161344"/>
                  <a:gd name="connsiteX11" fmla="*/ 719920 w 1054703"/>
                  <a:gd name="connsiteY11" fmla="*/ 313619 h 1161344"/>
                  <a:gd name="connsiteX12" fmla="*/ 650070 w 1054703"/>
                  <a:gd name="connsiteY12" fmla="*/ 345369 h 1161344"/>
                  <a:gd name="connsiteX13" fmla="*/ 567520 w 1054703"/>
                  <a:gd name="connsiteY13" fmla="*/ 513644 h 1161344"/>
                  <a:gd name="connsiteX14" fmla="*/ 631020 w 1054703"/>
                  <a:gd name="connsiteY14" fmla="*/ 589844 h 1161344"/>
                  <a:gd name="connsiteX15" fmla="*/ 792945 w 1054703"/>
                  <a:gd name="connsiteY15" fmla="*/ 618419 h 1161344"/>
                  <a:gd name="connsiteX16" fmla="*/ 916770 w 1054703"/>
                  <a:gd name="connsiteY16" fmla="*/ 1012119 h 1161344"/>
                  <a:gd name="connsiteX17" fmla="*/ 748495 w 1054703"/>
                  <a:gd name="connsiteY17" fmla="*/ 1027994 h 1161344"/>
                  <a:gd name="connsiteX18" fmla="*/ 669120 w 1054703"/>
                  <a:gd name="connsiteY18" fmla="*/ 773994 h 1161344"/>
                  <a:gd name="connsiteX19" fmla="*/ 491320 w 1054703"/>
                  <a:gd name="connsiteY19" fmla="*/ 732719 h 1161344"/>
                  <a:gd name="connsiteX20" fmla="*/ 370491 w 1054703"/>
                  <a:gd name="connsiteY20" fmla="*/ 780433 h 1161344"/>
                  <a:gd name="connsiteX21" fmla="*/ 154770 w 1054703"/>
                  <a:gd name="connsiteY21" fmla="*/ 1161344 h 1161344"/>
                  <a:gd name="connsiteX22" fmla="*/ 0 w 1054703"/>
                  <a:gd name="connsiteY22" fmla="*/ 1088408 h 1161344"/>
                  <a:gd name="connsiteX23" fmla="*/ 370670 w 1054703"/>
                  <a:gd name="connsiteY23" fmla="*/ 285044 h 1161344"/>
                  <a:gd name="connsiteX24" fmla="*/ 352425 w 1054703"/>
                  <a:gd name="connsiteY24" fmla="*/ 163594 h 1161344"/>
                  <a:gd name="connsiteX0" fmla="*/ 352425 w 1054703"/>
                  <a:gd name="connsiteY0" fmla="*/ 163594 h 1161344"/>
                  <a:gd name="connsiteX1" fmla="*/ 275420 w 1054703"/>
                  <a:gd name="connsiteY1" fmla="*/ 154869 h 1161344"/>
                  <a:gd name="connsiteX2" fmla="*/ 167470 w 1054703"/>
                  <a:gd name="connsiteY2" fmla="*/ 297744 h 1161344"/>
                  <a:gd name="connsiteX3" fmla="*/ 69045 w 1054703"/>
                  <a:gd name="connsiteY3" fmla="*/ 199319 h 1161344"/>
                  <a:gd name="connsiteX4" fmla="*/ 161120 w 1054703"/>
                  <a:gd name="connsiteY4" fmla="*/ 69144 h 1161344"/>
                  <a:gd name="connsiteX5" fmla="*/ 316695 w 1054703"/>
                  <a:gd name="connsiteY5" fmla="*/ 15169 h 1161344"/>
                  <a:gd name="connsiteX6" fmla="*/ 799116 w 1054703"/>
                  <a:gd name="connsiteY6" fmla="*/ 211219 h 1161344"/>
                  <a:gd name="connsiteX7" fmla="*/ 935820 w 1054703"/>
                  <a:gd name="connsiteY7" fmla="*/ 75494 h 1161344"/>
                  <a:gd name="connsiteX8" fmla="*/ 1040595 w 1054703"/>
                  <a:gd name="connsiteY8" fmla="*/ 145344 h 1161344"/>
                  <a:gd name="connsiteX9" fmla="*/ 904070 w 1054703"/>
                  <a:gd name="connsiteY9" fmla="*/ 319969 h 1161344"/>
                  <a:gd name="connsiteX10" fmla="*/ 783420 w 1054703"/>
                  <a:gd name="connsiteY10" fmla="*/ 354894 h 1161344"/>
                  <a:gd name="connsiteX11" fmla="*/ 710395 w 1054703"/>
                  <a:gd name="connsiteY11" fmla="*/ 339019 h 1161344"/>
                  <a:gd name="connsiteX12" fmla="*/ 650070 w 1054703"/>
                  <a:gd name="connsiteY12" fmla="*/ 345369 h 1161344"/>
                  <a:gd name="connsiteX13" fmla="*/ 567520 w 1054703"/>
                  <a:gd name="connsiteY13" fmla="*/ 513644 h 1161344"/>
                  <a:gd name="connsiteX14" fmla="*/ 631020 w 1054703"/>
                  <a:gd name="connsiteY14" fmla="*/ 589844 h 1161344"/>
                  <a:gd name="connsiteX15" fmla="*/ 792945 w 1054703"/>
                  <a:gd name="connsiteY15" fmla="*/ 618419 h 1161344"/>
                  <a:gd name="connsiteX16" fmla="*/ 916770 w 1054703"/>
                  <a:gd name="connsiteY16" fmla="*/ 1012119 h 1161344"/>
                  <a:gd name="connsiteX17" fmla="*/ 748495 w 1054703"/>
                  <a:gd name="connsiteY17" fmla="*/ 1027994 h 1161344"/>
                  <a:gd name="connsiteX18" fmla="*/ 669120 w 1054703"/>
                  <a:gd name="connsiteY18" fmla="*/ 773994 h 1161344"/>
                  <a:gd name="connsiteX19" fmla="*/ 491320 w 1054703"/>
                  <a:gd name="connsiteY19" fmla="*/ 732719 h 1161344"/>
                  <a:gd name="connsiteX20" fmla="*/ 370491 w 1054703"/>
                  <a:gd name="connsiteY20" fmla="*/ 780433 h 1161344"/>
                  <a:gd name="connsiteX21" fmla="*/ 154770 w 1054703"/>
                  <a:gd name="connsiteY21" fmla="*/ 1161344 h 1161344"/>
                  <a:gd name="connsiteX22" fmla="*/ 0 w 1054703"/>
                  <a:gd name="connsiteY22" fmla="*/ 1088408 h 1161344"/>
                  <a:gd name="connsiteX23" fmla="*/ 370670 w 1054703"/>
                  <a:gd name="connsiteY23" fmla="*/ 285044 h 1161344"/>
                  <a:gd name="connsiteX24" fmla="*/ 352425 w 1054703"/>
                  <a:gd name="connsiteY24" fmla="*/ 163594 h 1161344"/>
                  <a:gd name="connsiteX0" fmla="*/ 352425 w 1054703"/>
                  <a:gd name="connsiteY0" fmla="*/ 163594 h 1161344"/>
                  <a:gd name="connsiteX1" fmla="*/ 275420 w 1054703"/>
                  <a:gd name="connsiteY1" fmla="*/ 154869 h 1161344"/>
                  <a:gd name="connsiteX2" fmla="*/ 167470 w 1054703"/>
                  <a:gd name="connsiteY2" fmla="*/ 297744 h 1161344"/>
                  <a:gd name="connsiteX3" fmla="*/ 69045 w 1054703"/>
                  <a:gd name="connsiteY3" fmla="*/ 199319 h 1161344"/>
                  <a:gd name="connsiteX4" fmla="*/ 161120 w 1054703"/>
                  <a:gd name="connsiteY4" fmla="*/ 69144 h 1161344"/>
                  <a:gd name="connsiteX5" fmla="*/ 316695 w 1054703"/>
                  <a:gd name="connsiteY5" fmla="*/ 15169 h 1161344"/>
                  <a:gd name="connsiteX6" fmla="*/ 799116 w 1054703"/>
                  <a:gd name="connsiteY6" fmla="*/ 211219 h 1161344"/>
                  <a:gd name="connsiteX7" fmla="*/ 935820 w 1054703"/>
                  <a:gd name="connsiteY7" fmla="*/ 75494 h 1161344"/>
                  <a:gd name="connsiteX8" fmla="*/ 1040595 w 1054703"/>
                  <a:gd name="connsiteY8" fmla="*/ 145344 h 1161344"/>
                  <a:gd name="connsiteX9" fmla="*/ 904070 w 1054703"/>
                  <a:gd name="connsiteY9" fmla="*/ 319969 h 1161344"/>
                  <a:gd name="connsiteX10" fmla="*/ 783420 w 1054703"/>
                  <a:gd name="connsiteY10" fmla="*/ 354894 h 1161344"/>
                  <a:gd name="connsiteX11" fmla="*/ 713570 w 1054703"/>
                  <a:gd name="connsiteY11" fmla="*/ 326319 h 1161344"/>
                  <a:gd name="connsiteX12" fmla="*/ 650070 w 1054703"/>
                  <a:gd name="connsiteY12" fmla="*/ 345369 h 1161344"/>
                  <a:gd name="connsiteX13" fmla="*/ 567520 w 1054703"/>
                  <a:gd name="connsiteY13" fmla="*/ 513644 h 1161344"/>
                  <a:gd name="connsiteX14" fmla="*/ 631020 w 1054703"/>
                  <a:gd name="connsiteY14" fmla="*/ 589844 h 1161344"/>
                  <a:gd name="connsiteX15" fmla="*/ 792945 w 1054703"/>
                  <a:gd name="connsiteY15" fmla="*/ 618419 h 1161344"/>
                  <a:gd name="connsiteX16" fmla="*/ 916770 w 1054703"/>
                  <a:gd name="connsiteY16" fmla="*/ 1012119 h 1161344"/>
                  <a:gd name="connsiteX17" fmla="*/ 748495 w 1054703"/>
                  <a:gd name="connsiteY17" fmla="*/ 1027994 h 1161344"/>
                  <a:gd name="connsiteX18" fmla="*/ 669120 w 1054703"/>
                  <a:gd name="connsiteY18" fmla="*/ 773994 h 1161344"/>
                  <a:gd name="connsiteX19" fmla="*/ 491320 w 1054703"/>
                  <a:gd name="connsiteY19" fmla="*/ 732719 h 1161344"/>
                  <a:gd name="connsiteX20" fmla="*/ 370491 w 1054703"/>
                  <a:gd name="connsiteY20" fmla="*/ 780433 h 1161344"/>
                  <a:gd name="connsiteX21" fmla="*/ 154770 w 1054703"/>
                  <a:gd name="connsiteY21" fmla="*/ 1161344 h 1161344"/>
                  <a:gd name="connsiteX22" fmla="*/ 0 w 1054703"/>
                  <a:gd name="connsiteY22" fmla="*/ 1088408 h 1161344"/>
                  <a:gd name="connsiteX23" fmla="*/ 370670 w 1054703"/>
                  <a:gd name="connsiteY23" fmla="*/ 285044 h 1161344"/>
                  <a:gd name="connsiteX24" fmla="*/ 352425 w 1054703"/>
                  <a:gd name="connsiteY24" fmla="*/ 163594 h 1161344"/>
                  <a:gd name="connsiteX0" fmla="*/ 352425 w 1054703"/>
                  <a:gd name="connsiteY0" fmla="*/ 163594 h 1161344"/>
                  <a:gd name="connsiteX1" fmla="*/ 275420 w 1054703"/>
                  <a:gd name="connsiteY1" fmla="*/ 154869 h 1161344"/>
                  <a:gd name="connsiteX2" fmla="*/ 167470 w 1054703"/>
                  <a:gd name="connsiteY2" fmla="*/ 297744 h 1161344"/>
                  <a:gd name="connsiteX3" fmla="*/ 69045 w 1054703"/>
                  <a:gd name="connsiteY3" fmla="*/ 199319 h 1161344"/>
                  <a:gd name="connsiteX4" fmla="*/ 161120 w 1054703"/>
                  <a:gd name="connsiteY4" fmla="*/ 69144 h 1161344"/>
                  <a:gd name="connsiteX5" fmla="*/ 316695 w 1054703"/>
                  <a:gd name="connsiteY5" fmla="*/ 15169 h 1161344"/>
                  <a:gd name="connsiteX6" fmla="*/ 799116 w 1054703"/>
                  <a:gd name="connsiteY6" fmla="*/ 211219 h 1161344"/>
                  <a:gd name="connsiteX7" fmla="*/ 935820 w 1054703"/>
                  <a:gd name="connsiteY7" fmla="*/ 75494 h 1161344"/>
                  <a:gd name="connsiteX8" fmla="*/ 1040595 w 1054703"/>
                  <a:gd name="connsiteY8" fmla="*/ 145344 h 1161344"/>
                  <a:gd name="connsiteX9" fmla="*/ 904070 w 1054703"/>
                  <a:gd name="connsiteY9" fmla="*/ 319969 h 1161344"/>
                  <a:gd name="connsiteX10" fmla="*/ 783420 w 1054703"/>
                  <a:gd name="connsiteY10" fmla="*/ 354894 h 1161344"/>
                  <a:gd name="connsiteX11" fmla="*/ 713570 w 1054703"/>
                  <a:gd name="connsiteY11" fmla="*/ 326319 h 1161344"/>
                  <a:gd name="connsiteX12" fmla="*/ 650070 w 1054703"/>
                  <a:gd name="connsiteY12" fmla="*/ 345369 h 1161344"/>
                  <a:gd name="connsiteX13" fmla="*/ 567520 w 1054703"/>
                  <a:gd name="connsiteY13" fmla="*/ 513644 h 1161344"/>
                  <a:gd name="connsiteX14" fmla="*/ 631020 w 1054703"/>
                  <a:gd name="connsiteY14" fmla="*/ 589844 h 1161344"/>
                  <a:gd name="connsiteX15" fmla="*/ 792945 w 1054703"/>
                  <a:gd name="connsiteY15" fmla="*/ 618419 h 1161344"/>
                  <a:gd name="connsiteX16" fmla="*/ 916770 w 1054703"/>
                  <a:gd name="connsiteY16" fmla="*/ 1012119 h 1161344"/>
                  <a:gd name="connsiteX17" fmla="*/ 748495 w 1054703"/>
                  <a:gd name="connsiteY17" fmla="*/ 1027994 h 1161344"/>
                  <a:gd name="connsiteX18" fmla="*/ 669120 w 1054703"/>
                  <a:gd name="connsiteY18" fmla="*/ 773994 h 1161344"/>
                  <a:gd name="connsiteX19" fmla="*/ 491320 w 1054703"/>
                  <a:gd name="connsiteY19" fmla="*/ 732719 h 1161344"/>
                  <a:gd name="connsiteX20" fmla="*/ 370491 w 1054703"/>
                  <a:gd name="connsiteY20" fmla="*/ 780433 h 1161344"/>
                  <a:gd name="connsiteX21" fmla="*/ 154770 w 1054703"/>
                  <a:gd name="connsiteY21" fmla="*/ 1161344 h 1161344"/>
                  <a:gd name="connsiteX22" fmla="*/ 0 w 1054703"/>
                  <a:gd name="connsiteY22" fmla="*/ 1088408 h 1161344"/>
                  <a:gd name="connsiteX23" fmla="*/ 370670 w 1054703"/>
                  <a:gd name="connsiteY23" fmla="*/ 285044 h 1161344"/>
                  <a:gd name="connsiteX24" fmla="*/ 352425 w 1054703"/>
                  <a:gd name="connsiteY24" fmla="*/ 163594 h 1161344"/>
                  <a:gd name="connsiteX0" fmla="*/ 352425 w 1054703"/>
                  <a:gd name="connsiteY0" fmla="*/ 163594 h 1161344"/>
                  <a:gd name="connsiteX1" fmla="*/ 275420 w 1054703"/>
                  <a:gd name="connsiteY1" fmla="*/ 154869 h 1161344"/>
                  <a:gd name="connsiteX2" fmla="*/ 167470 w 1054703"/>
                  <a:gd name="connsiteY2" fmla="*/ 297744 h 1161344"/>
                  <a:gd name="connsiteX3" fmla="*/ 69045 w 1054703"/>
                  <a:gd name="connsiteY3" fmla="*/ 199319 h 1161344"/>
                  <a:gd name="connsiteX4" fmla="*/ 161120 w 1054703"/>
                  <a:gd name="connsiteY4" fmla="*/ 69144 h 1161344"/>
                  <a:gd name="connsiteX5" fmla="*/ 316695 w 1054703"/>
                  <a:gd name="connsiteY5" fmla="*/ 15169 h 1161344"/>
                  <a:gd name="connsiteX6" fmla="*/ 799116 w 1054703"/>
                  <a:gd name="connsiteY6" fmla="*/ 211219 h 1161344"/>
                  <a:gd name="connsiteX7" fmla="*/ 935820 w 1054703"/>
                  <a:gd name="connsiteY7" fmla="*/ 75494 h 1161344"/>
                  <a:gd name="connsiteX8" fmla="*/ 1040595 w 1054703"/>
                  <a:gd name="connsiteY8" fmla="*/ 145344 h 1161344"/>
                  <a:gd name="connsiteX9" fmla="*/ 904070 w 1054703"/>
                  <a:gd name="connsiteY9" fmla="*/ 319969 h 1161344"/>
                  <a:gd name="connsiteX10" fmla="*/ 783420 w 1054703"/>
                  <a:gd name="connsiteY10" fmla="*/ 354894 h 1161344"/>
                  <a:gd name="connsiteX11" fmla="*/ 713570 w 1054703"/>
                  <a:gd name="connsiteY11" fmla="*/ 326319 h 1161344"/>
                  <a:gd name="connsiteX12" fmla="*/ 650070 w 1054703"/>
                  <a:gd name="connsiteY12" fmla="*/ 345369 h 1161344"/>
                  <a:gd name="connsiteX13" fmla="*/ 567520 w 1054703"/>
                  <a:gd name="connsiteY13" fmla="*/ 513644 h 1161344"/>
                  <a:gd name="connsiteX14" fmla="*/ 631020 w 1054703"/>
                  <a:gd name="connsiteY14" fmla="*/ 589844 h 1161344"/>
                  <a:gd name="connsiteX15" fmla="*/ 792945 w 1054703"/>
                  <a:gd name="connsiteY15" fmla="*/ 618419 h 1161344"/>
                  <a:gd name="connsiteX16" fmla="*/ 916770 w 1054703"/>
                  <a:gd name="connsiteY16" fmla="*/ 1012119 h 1161344"/>
                  <a:gd name="connsiteX17" fmla="*/ 748495 w 1054703"/>
                  <a:gd name="connsiteY17" fmla="*/ 1027994 h 1161344"/>
                  <a:gd name="connsiteX18" fmla="*/ 669120 w 1054703"/>
                  <a:gd name="connsiteY18" fmla="*/ 773994 h 1161344"/>
                  <a:gd name="connsiteX19" fmla="*/ 491320 w 1054703"/>
                  <a:gd name="connsiteY19" fmla="*/ 732719 h 1161344"/>
                  <a:gd name="connsiteX20" fmla="*/ 370491 w 1054703"/>
                  <a:gd name="connsiteY20" fmla="*/ 780433 h 1161344"/>
                  <a:gd name="connsiteX21" fmla="*/ 154770 w 1054703"/>
                  <a:gd name="connsiteY21" fmla="*/ 1161344 h 1161344"/>
                  <a:gd name="connsiteX22" fmla="*/ 0 w 1054703"/>
                  <a:gd name="connsiteY22" fmla="*/ 1088408 h 1161344"/>
                  <a:gd name="connsiteX23" fmla="*/ 370670 w 1054703"/>
                  <a:gd name="connsiteY23" fmla="*/ 285044 h 1161344"/>
                  <a:gd name="connsiteX24" fmla="*/ 352425 w 1054703"/>
                  <a:gd name="connsiteY24" fmla="*/ 163594 h 1161344"/>
                  <a:gd name="connsiteX0" fmla="*/ 352425 w 1054703"/>
                  <a:gd name="connsiteY0" fmla="*/ 163594 h 1161344"/>
                  <a:gd name="connsiteX1" fmla="*/ 275420 w 1054703"/>
                  <a:gd name="connsiteY1" fmla="*/ 154869 h 1161344"/>
                  <a:gd name="connsiteX2" fmla="*/ 167470 w 1054703"/>
                  <a:gd name="connsiteY2" fmla="*/ 297744 h 1161344"/>
                  <a:gd name="connsiteX3" fmla="*/ 69045 w 1054703"/>
                  <a:gd name="connsiteY3" fmla="*/ 199319 h 1161344"/>
                  <a:gd name="connsiteX4" fmla="*/ 161120 w 1054703"/>
                  <a:gd name="connsiteY4" fmla="*/ 69144 h 1161344"/>
                  <a:gd name="connsiteX5" fmla="*/ 316695 w 1054703"/>
                  <a:gd name="connsiteY5" fmla="*/ 15169 h 1161344"/>
                  <a:gd name="connsiteX6" fmla="*/ 799116 w 1054703"/>
                  <a:gd name="connsiteY6" fmla="*/ 211219 h 1161344"/>
                  <a:gd name="connsiteX7" fmla="*/ 935820 w 1054703"/>
                  <a:gd name="connsiteY7" fmla="*/ 75494 h 1161344"/>
                  <a:gd name="connsiteX8" fmla="*/ 1040595 w 1054703"/>
                  <a:gd name="connsiteY8" fmla="*/ 145344 h 1161344"/>
                  <a:gd name="connsiteX9" fmla="*/ 904070 w 1054703"/>
                  <a:gd name="connsiteY9" fmla="*/ 319969 h 1161344"/>
                  <a:gd name="connsiteX10" fmla="*/ 783420 w 1054703"/>
                  <a:gd name="connsiteY10" fmla="*/ 354894 h 1161344"/>
                  <a:gd name="connsiteX11" fmla="*/ 713570 w 1054703"/>
                  <a:gd name="connsiteY11" fmla="*/ 326319 h 1161344"/>
                  <a:gd name="connsiteX12" fmla="*/ 650070 w 1054703"/>
                  <a:gd name="connsiteY12" fmla="*/ 345369 h 1161344"/>
                  <a:gd name="connsiteX13" fmla="*/ 567520 w 1054703"/>
                  <a:gd name="connsiteY13" fmla="*/ 513644 h 1161344"/>
                  <a:gd name="connsiteX14" fmla="*/ 631020 w 1054703"/>
                  <a:gd name="connsiteY14" fmla="*/ 589844 h 1161344"/>
                  <a:gd name="connsiteX15" fmla="*/ 792945 w 1054703"/>
                  <a:gd name="connsiteY15" fmla="*/ 618419 h 1161344"/>
                  <a:gd name="connsiteX16" fmla="*/ 916770 w 1054703"/>
                  <a:gd name="connsiteY16" fmla="*/ 1012119 h 1161344"/>
                  <a:gd name="connsiteX17" fmla="*/ 748495 w 1054703"/>
                  <a:gd name="connsiteY17" fmla="*/ 1027994 h 1161344"/>
                  <a:gd name="connsiteX18" fmla="*/ 669120 w 1054703"/>
                  <a:gd name="connsiteY18" fmla="*/ 773994 h 1161344"/>
                  <a:gd name="connsiteX19" fmla="*/ 491320 w 1054703"/>
                  <a:gd name="connsiteY19" fmla="*/ 732719 h 1161344"/>
                  <a:gd name="connsiteX20" fmla="*/ 370491 w 1054703"/>
                  <a:gd name="connsiteY20" fmla="*/ 780433 h 1161344"/>
                  <a:gd name="connsiteX21" fmla="*/ 154770 w 1054703"/>
                  <a:gd name="connsiteY21" fmla="*/ 1161344 h 1161344"/>
                  <a:gd name="connsiteX22" fmla="*/ 0 w 1054703"/>
                  <a:gd name="connsiteY22" fmla="*/ 1088408 h 1161344"/>
                  <a:gd name="connsiteX23" fmla="*/ 370670 w 1054703"/>
                  <a:gd name="connsiteY23" fmla="*/ 285044 h 1161344"/>
                  <a:gd name="connsiteX24" fmla="*/ 352425 w 1054703"/>
                  <a:gd name="connsiteY24" fmla="*/ 163594 h 1161344"/>
                  <a:gd name="connsiteX0" fmla="*/ 352425 w 1054703"/>
                  <a:gd name="connsiteY0" fmla="*/ 163594 h 1161344"/>
                  <a:gd name="connsiteX1" fmla="*/ 275420 w 1054703"/>
                  <a:gd name="connsiteY1" fmla="*/ 154869 h 1161344"/>
                  <a:gd name="connsiteX2" fmla="*/ 167470 w 1054703"/>
                  <a:gd name="connsiteY2" fmla="*/ 297744 h 1161344"/>
                  <a:gd name="connsiteX3" fmla="*/ 69045 w 1054703"/>
                  <a:gd name="connsiteY3" fmla="*/ 199319 h 1161344"/>
                  <a:gd name="connsiteX4" fmla="*/ 161120 w 1054703"/>
                  <a:gd name="connsiteY4" fmla="*/ 69144 h 1161344"/>
                  <a:gd name="connsiteX5" fmla="*/ 316695 w 1054703"/>
                  <a:gd name="connsiteY5" fmla="*/ 15169 h 1161344"/>
                  <a:gd name="connsiteX6" fmla="*/ 799116 w 1054703"/>
                  <a:gd name="connsiteY6" fmla="*/ 211219 h 1161344"/>
                  <a:gd name="connsiteX7" fmla="*/ 935820 w 1054703"/>
                  <a:gd name="connsiteY7" fmla="*/ 75494 h 1161344"/>
                  <a:gd name="connsiteX8" fmla="*/ 1040595 w 1054703"/>
                  <a:gd name="connsiteY8" fmla="*/ 145344 h 1161344"/>
                  <a:gd name="connsiteX9" fmla="*/ 904070 w 1054703"/>
                  <a:gd name="connsiteY9" fmla="*/ 319969 h 1161344"/>
                  <a:gd name="connsiteX10" fmla="*/ 783420 w 1054703"/>
                  <a:gd name="connsiteY10" fmla="*/ 354894 h 1161344"/>
                  <a:gd name="connsiteX11" fmla="*/ 713570 w 1054703"/>
                  <a:gd name="connsiteY11" fmla="*/ 326319 h 1161344"/>
                  <a:gd name="connsiteX12" fmla="*/ 650070 w 1054703"/>
                  <a:gd name="connsiteY12" fmla="*/ 345369 h 1161344"/>
                  <a:gd name="connsiteX13" fmla="*/ 567520 w 1054703"/>
                  <a:gd name="connsiteY13" fmla="*/ 513644 h 1161344"/>
                  <a:gd name="connsiteX14" fmla="*/ 631020 w 1054703"/>
                  <a:gd name="connsiteY14" fmla="*/ 589844 h 1161344"/>
                  <a:gd name="connsiteX15" fmla="*/ 792945 w 1054703"/>
                  <a:gd name="connsiteY15" fmla="*/ 618419 h 1161344"/>
                  <a:gd name="connsiteX16" fmla="*/ 916770 w 1054703"/>
                  <a:gd name="connsiteY16" fmla="*/ 1012119 h 1161344"/>
                  <a:gd name="connsiteX17" fmla="*/ 748495 w 1054703"/>
                  <a:gd name="connsiteY17" fmla="*/ 1027994 h 1161344"/>
                  <a:gd name="connsiteX18" fmla="*/ 669120 w 1054703"/>
                  <a:gd name="connsiteY18" fmla="*/ 773994 h 1161344"/>
                  <a:gd name="connsiteX19" fmla="*/ 491320 w 1054703"/>
                  <a:gd name="connsiteY19" fmla="*/ 732719 h 1161344"/>
                  <a:gd name="connsiteX20" fmla="*/ 370491 w 1054703"/>
                  <a:gd name="connsiteY20" fmla="*/ 780433 h 1161344"/>
                  <a:gd name="connsiteX21" fmla="*/ 154770 w 1054703"/>
                  <a:gd name="connsiteY21" fmla="*/ 1161344 h 1161344"/>
                  <a:gd name="connsiteX22" fmla="*/ 0 w 1054703"/>
                  <a:gd name="connsiteY22" fmla="*/ 1088408 h 1161344"/>
                  <a:gd name="connsiteX23" fmla="*/ 370670 w 1054703"/>
                  <a:gd name="connsiteY23" fmla="*/ 285044 h 1161344"/>
                  <a:gd name="connsiteX24" fmla="*/ 352425 w 1054703"/>
                  <a:gd name="connsiteY24" fmla="*/ 163594 h 1161344"/>
                  <a:gd name="connsiteX0" fmla="*/ 352425 w 1054703"/>
                  <a:gd name="connsiteY0" fmla="*/ 163594 h 1161344"/>
                  <a:gd name="connsiteX1" fmla="*/ 275420 w 1054703"/>
                  <a:gd name="connsiteY1" fmla="*/ 154869 h 1161344"/>
                  <a:gd name="connsiteX2" fmla="*/ 167470 w 1054703"/>
                  <a:gd name="connsiteY2" fmla="*/ 297744 h 1161344"/>
                  <a:gd name="connsiteX3" fmla="*/ 69045 w 1054703"/>
                  <a:gd name="connsiteY3" fmla="*/ 199319 h 1161344"/>
                  <a:gd name="connsiteX4" fmla="*/ 161120 w 1054703"/>
                  <a:gd name="connsiteY4" fmla="*/ 69144 h 1161344"/>
                  <a:gd name="connsiteX5" fmla="*/ 316695 w 1054703"/>
                  <a:gd name="connsiteY5" fmla="*/ 15169 h 1161344"/>
                  <a:gd name="connsiteX6" fmla="*/ 799116 w 1054703"/>
                  <a:gd name="connsiteY6" fmla="*/ 211219 h 1161344"/>
                  <a:gd name="connsiteX7" fmla="*/ 935820 w 1054703"/>
                  <a:gd name="connsiteY7" fmla="*/ 75494 h 1161344"/>
                  <a:gd name="connsiteX8" fmla="*/ 1040595 w 1054703"/>
                  <a:gd name="connsiteY8" fmla="*/ 145344 h 1161344"/>
                  <a:gd name="connsiteX9" fmla="*/ 904070 w 1054703"/>
                  <a:gd name="connsiteY9" fmla="*/ 319969 h 1161344"/>
                  <a:gd name="connsiteX10" fmla="*/ 783420 w 1054703"/>
                  <a:gd name="connsiteY10" fmla="*/ 354894 h 1161344"/>
                  <a:gd name="connsiteX11" fmla="*/ 713570 w 1054703"/>
                  <a:gd name="connsiteY11" fmla="*/ 326319 h 1161344"/>
                  <a:gd name="connsiteX12" fmla="*/ 650070 w 1054703"/>
                  <a:gd name="connsiteY12" fmla="*/ 345369 h 1161344"/>
                  <a:gd name="connsiteX13" fmla="*/ 567520 w 1054703"/>
                  <a:gd name="connsiteY13" fmla="*/ 513644 h 1161344"/>
                  <a:gd name="connsiteX14" fmla="*/ 631020 w 1054703"/>
                  <a:gd name="connsiteY14" fmla="*/ 589844 h 1161344"/>
                  <a:gd name="connsiteX15" fmla="*/ 792945 w 1054703"/>
                  <a:gd name="connsiteY15" fmla="*/ 618419 h 1161344"/>
                  <a:gd name="connsiteX16" fmla="*/ 916770 w 1054703"/>
                  <a:gd name="connsiteY16" fmla="*/ 1012119 h 1161344"/>
                  <a:gd name="connsiteX17" fmla="*/ 748495 w 1054703"/>
                  <a:gd name="connsiteY17" fmla="*/ 1027994 h 1161344"/>
                  <a:gd name="connsiteX18" fmla="*/ 681820 w 1054703"/>
                  <a:gd name="connsiteY18" fmla="*/ 754944 h 1161344"/>
                  <a:gd name="connsiteX19" fmla="*/ 491320 w 1054703"/>
                  <a:gd name="connsiteY19" fmla="*/ 732719 h 1161344"/>
                  <a:gd name="connsiteX20" fmla="*/ 370491 w 1054703"/>
                  <a:gd name="connsiteY20" fmla="*/ 780433 h 1161344"/>
                  <a:gd name="connsiteX21" fmla="*/ 154770 w 1054703"/>
                  <a:gd name="connsiteY21" fmla="*/ 1161344 h 1161344"/>
                  <a:gd name="connsiteX22" fmla="*/ 0 w 1054703"/>
                  <a:gd name="connsiteY22" fmla="*/ 1088408 h 1161344"/>
                  <a:gd name="connsiteX23" fmla="*/ 370670 w 1054703"/>
                  <a:gd name="connsiteY23" fmla="*/ 285044 h 1161344"/>
                  <a:gd name="connsiteX24" fmla="*/ 352425 w 1054703"/>
                  <a:gd name="connsiteY24" fmla="*/ 163594 h 1161344"/>
                  <a:gd name="connsiteX0" fmla="*/ 352425 w 1054703"/>
                  <a:gd name="connsiteY0" fmla="*/ 163594 h 1161344"/>
                  <a:gd name="connsiteX1" fmla="*/ 275420 w 1054703"/>
                  <a:gd name="connsiteY1" fmla="*/ 154869 h 1161344"/>
                  <a:gd name="connsiteX2" fmla="*/ 167470 w 1054703"/>
                  <a:gd name="connsiteY2" fmla="*/ 297744 h 1161344"/>
                  <a:gd name="connsiteX3" fmla="*/ 69045 w 1054703"/>
                  <a:gd name="connsiteY3" fmla="*/ 199319 h 1161344"/>
                  <a:gd name="connsiteX4" fmla="*/ 161120 w 1054703"/>
                  <a:gd name="connsiteY4" fmla="*/ 69144 h 1161344"/>
                  <a:gd name="connsiteX5" fmla="*/ 316695 w 1054703"/>
                  <a:gd name="connsiteY5" fmla="*/ 15169 h 1161344"/>
                  <a:gd name="connsiteX6" fmla="*/ 799116 w 1054703"/>
                  <a:gd name="connsiteY6" fmla="*/ 211219 h 1161344"/>
                  <a:gd name="connsiteX7" fmla="*/ 935820 w 1054703"/>
                  <a:gd name="connsiteY7" fmla="*/ 75494 h 1161344"/>
                  <a:gd name="connsiteX8" fmla="*/ 1040595 w 1054703"/>
                  <a:gd name="connsiteY8" fmla="*/ 145344 h 1161344"/>
                  <a:gd name="connsiteX9" fmla="*/ 904070 w 1054703"/>
                  <a:gd name="connsiteY9" fmla="*/ 319969 h 1161344"/>
                  <a:gd name="connsiteX10" fmla="*/ 783420 w 1054703"/>
                  <a:gd name="connsiteY10" fmla="*/ 354894 h 1161344"/>
                  <a:gd name="connsiteX11" fmla="*/ 713570 w 1054703"/>
                  <a:gd name="connsiteY11" fmla="*/ 326319 h 1161344"/>
                  <a:gd name="connsiteX12" fmla="*/ 650070 w 1054703"/>
                  <a:gd name="connsiteY12" fmla="*/ 345369 h 1161344"/>
                  <a:gd name="connsiteX13" fmla="*/ 567520 w 1054703"/>
                  <a:gd name="connsiteY13" fmla="*/ 513644 h 1161344"/>
                  <a:gd name="connsiteX14" fmla="*/ 631020 w 1054703"/>
                  <a:gd name="connsiteY14" fmla="*/ 589844 h 1161344"/>
                  <a:gd name="connsiteX15" fmla="*/ 792945 w 1054703"/>
                  <a:gd name="connsiteY15" fmla="*/ 618419 h 1161344"/>
                  <a:gd name="connsiteX16" fmla="*/ 916770 w 1054703"/>
                  <a:gd name="connsiteY16" fmla="*/ 1012119 h 1161344"/>
                  <a:gd name="connsiteX17" fmla="*/ 748495 w 1054703"/>
                  <a:gd name="connsiteY17" fmla="*/ 1027994 h 1161344"/>
                  <a:gd name="connsiteX18" fmla="*/ 681820 w 1054703"/>
                  <a:gd name="connsiteY18" fmla="*/ 754944 h 1161344"/>
                  <a:gd name="connsiteX19" fmla="*/ 491320 w 1054703"/>
                  <a:gd name="connsiteY19" fmla="*/ 732719 h 1161344"/>
                  <a:gd name="connsiteX20" fmla="*/ 370491 w 1054703"/>
                  <a:gd name="connsiteY20" fmla="*/ 780433 h 1161344"/>
                  <a:gd name="connsiteX21" fmla="*/ 154770 w 1054703"/>
                  <a:gd name="connsiteY21" fmla="*/ 1161344 h 1161344"/>
                  <a:gd name="connsiteX22" fmla="*/ 0 w 1054703"/>
                  <a:gd name="connsiteY22" fmla="*/ 1088408 h 1161344"/>
                  <a:gd name="connsiteX23" fmla="*/ 370670 w 1054703"/>
                  <a:gd name="connsiteY23" fmla="*/ 285044 h 1161344"/>
                  <a:gd name="connsiteX24" fmla="*/ 352425 w 1054703"/>
                  <a:gd name="connsiteY24" fmla="*/ 163594 h 1161344"/>
                  <a:gd name="connsiteX0" fmla="*/ 352425 w 1054703"/>
                  <a:gd name="connsiteY0" fmla="*/ 163594 h 1161344"/>
                  <a:gd name="connsiteX1" fmla="*/ 275420 w 1054703"/>
                  <a:gd name="connsiteY1" fmla="*/ 154869 h 1161344"/>
                  <a:gd name="connsiteX2" fmla="*/ 167470 w 1054703"/>
                  <a:gd name="connsiteY2" fmla="*/ 297744 h 1161344"/>
                  <a:gd name="connsiteX3" fmla="*/ 69045 w 1054703"/>
                  <a:gd name="connsiteY3" fmla="*/ 199319 h 1161344"/>
                  <a:gd name="connsiteX4" fmla="*/ 161120 w 1054703"/>
                  <a:gd name="connsiteY4" fmla="*/ 69144 h 1161344"/>
                  <a:gd name="connsiteX5" fmla="*/ 316695 w 1054703"/>
                  <a:gd name="connsiteY5" fmla="*/ 15169 h 1161344"/>
                  <a:gd name="connsiteX6" fmla="*/ 799116 w 1054703"/>
                  <a:gd name="connsiteY6" fmla="*/ 211219 h 1161344"/>
                  <a:gd name="connsiteX7" fmla="*/ 935820 w 1054703"/>
                  <a:gd name="connsiteY7" fmla="*/ 75494 h 1161344"/>
                  <a:gd name="connsiteX8" fmla="*/ 1040595 w 1054703"/>
                  <a:gd name="connsiteY8" fmla="*/ 145344 h 1161344"/>
                  <a:gd name="connsiteX9" fmla="*/ 904070 w 1054703"/>
                  <a:gd name="connsiteY9" fmla="*/ 319969 h 1161344"/>
                  <a:gd name="connsiteX10" fmla="*/ 783420 w 1054703"/>
                  <a:gd name="connsiteY10" fmla="*/ 354894 h 1161344"/>
                  <a:gd name="connsiteX11" fmla="*/ 713570 w 1054703"/>
                  <a:gd name="connsiteY11" fmla="*/ 326319 h 1161344"/>
                  <a:gd name="connsiteX12" fmla="*/ 650070 w 1054703"/>
                  <a:gd name="connsiteY12" fmla="*/ 345369 h 1161344"/>
                  <a:gd name="connsiteX13" fmla="*/ 567520 w 1054703"/>
                  <a:gd name="connsiteY13" fmla="*/ 513644 h 1161344"/>
                  <a:gd name="connsiteX14" fmla="*/ 631020 w 1054703"/>
                  <a:gd name="connsiteY14" fmla="*/ 589844 h 1161344"/>
                  <a:gd name="connsiteX15" fmla="*/ 792945 w 1054703"/>
                  <a:gd name="connsiteY15" fmla="*/ 618419 h 1161344"/>
                  <a:gd name="connsiteX16" fmla="*/ 904070 w 1054703"/>
                  <a:gd name="connsiteY16" fmla="*/ 1012119 h 1161344"/>
                  <a:gd name="connsiteX17" fmla="*/ 748495 w 1054703"/>
                  <a:gd name="connsiteY17" fmla="*/ 1027994 h 1161344"/>
                  <a:gd name="connsiteX18" fmla="*/ 681820 w 1054703"/>
                  <a:gd name="connsiteY18" fmla="*/ 754944 h 1161344"/>
                  <a:gd name="connsiteX19" fmla="*/ 491320 w 1054703"/>
                  <a:gd name="connsiteY19" fmla="*/ 732719 h 1161344"/>
                  <a:gd name="connsiteX20" fmla="*/ 370491 w 1054703"/>
                  <a:gd name="connsiteY20" fmla="*/ 780433 h 1161344"/>
                  <a:gd name="connsiteX21" fmla="*/ 154770 w 1054703"/>
                  <a:gd name="connsiteY21" fmla="*/ 1161344 h 1161344"/>
                  <a:gd name="connsiteX22" fmla="*/ 0 w 1054703"/>
                  <a:gd name="connsiteY22" fmla="*/ 1088408 h 1161344"/>
                  <a:gd name="connsiteX23" fmla="*/ 370670 w 1054703"/>
                  <a:gd name="connsiteY23" fmla="*/ 285044 h 1161344"/>
                  <a:gd name="connsiteX24" fmla="*/ 352425 w 1054703"/>
                  <a:gd name="connsiteY24" fmla="*/ 163594 h 1161344"/>
                  <a:gd name="connsiteX0" fmla="*/ 352425 w 1054703"/>
                  <a:gd name="connsiteY0" fmla="*/ 163594 h 1161344"/>
                  <a:gd name="connsiteX1" fmla="*/ 275420 w 1054703"/>
                  <a:gd name="connsiteY1" fmla="*/ 154869 h 1161344"/>
                  <a:gd name="connsiteX2" fmla="*/ 167470 w 1054703"/>
                  <a:gd name="connsiteY2" fmla="*/ 297744 h 1161344"/>
                  <a:gd name="connsiteX3" fmla="*/ 69045 w 1054703"/>
                  <a:gd name="connsiteY3" fmla="*/ 199319 h 1161344"/>
                  <a:gd name="connsiteX4" fmla="*/ 161120 w 1054703"/>
                  <a:gd name="connsiteY4" fmla="*/ 69144 h 1161344"/>
                  <a:gd name="connsiteX5" fmla="*/ 316695 w 1054703"/>
                  <a:gd name="connsiteY5" fmla="*/ 15169 h 1161344"/>
                  <a:gd name="connsiteX6" fmla="*/ 799116 w 1054703"/>
                  <a:gd name="connsiteY6" fmla="*/ 211219 h 1161344"/>
                  <a:gd name="connsiteX7" fmla="*/ 935820 w 1054703"/>
                  <a:gd name="connsiteY7" fmla="*/ 75494 h 1161344"/>
                  <a:gd name="connsiteX8" fmla="*/ 1040595 w 1054703"/>
                  <a:gd name="connsiteY8" fmla="*/ 145344 h 1161344"/>
                  <a:gd name="connsiteX9" fmla="*/ 904070 w 1054703"/>
                  <a:gd name="connsiteY9" fmla="*/ 319969 h 1161344"/>
                  <a:gd name="connsiteX10" fmla="*/ 783420 w 1054703"/>
                  <a:gd name="connsiteY10" fmla="*/ 354894 h 1161344"/>
                  <a:gd name="connsiteX11" fmla="*/ 713570 w 1054703"/>
                  <a:gd name="connsiteY11" fmla="*/ 326319 h 1161344"/>
                  <a:gd name="connsiteX12" fmla="*/ 650070 w 1054703"/>
                  <a:gd name="connsiteY12" fmla="*/ 345369 h 1161344"/>
                  <a:gd name="connsiteX13" fmla="*/ 567520 w 1054703"/>
                  <a:gd name="connsiteY13" fmla="*/ 513644 h 1161344"/>
                  <a:gd name="connsiteX14" fmla="*/ 631020 w 1054703"/>
                  <a:gd name="connsiteY14" fmla="*/ 589844 h 1161344"/>
                  <a:gd name="connsiteX15" fmla="*/ 792945 w 1054703"/>
                  <a:gd name="connsiteY15" fmla="*/ 618419 h 1161344"/>
                  <a:gd name="connsiteX16" fmla="*/ 904070 w 1054703"/>
                  <a:gd name="connsiteY16" fmla="*/ 1012119 h 1161344"/>
                  <a:gd name="connsiteX17" fmla="*/ 748495 w 1054703"/>
                  <a:gd name="connsiteY17" fmla="*/ 1027994 h 1161344"/>
                  <a:gd name="connsiteX18" fmla="*/ 681820 w 1054703"/>
                  <a:gd name="connsiteY18" fmla="*/ 754944 h 1161344"/>
                  <a:gd name="connsiteX19" fmla="*/ 491320 w 1054703"/>
                  <a:gd name="connsiteY19" fmla="*/ 732719 h 1161344"/>
                  <a:gd name="connsiteX20" fmla="*/ 370491 w 1054703"/>
                  <a:gd name="connsiteY20" fmla="*/ 780433 h 1161344"/>
                  <a:gd name="connsiteX21" fmla="*/ 154770 w 1054703"/>
                  <a:gd name="connsiteY21" fmla="*/ 1161344 h 1161344"/>
                  <a:gd name="connsiteX22" fmla="*/ 0 w 1054703"/>
                  <a:gd name="connsiteY22" fmla="*/ 1088408 h 1161344"/>
                  <a:gd name="connsiteX23" fmla="*/ 370670 w 1054703"/>
                  <a:gd name="connsiteY23" fmla="*/ 285044 h 1161344"/>
                  <a:gd name="connsiteX24" fmla="*/ 352425 w 1054703"/>
                  <a:gd name="connsiteY24" fmla="*/ 163594 h 1161344"/>
                  <a:gd name="connsiteX0" fmla="*/ 352425 w 1054703"/>
                  <a:gd name="connsiteY0" fmla="*/ 163594 h 1161344"/>
                  <a:gd name="connsiteX1" fmla="*/ 275420 w 1054703"/>
                  <a:gd name="connsiteY1" fmla="*/ 154869 h 1161344"/>
                  <a:gd name="connsiteX2" fmla="*/ 167470 w 1054703"/>
                  <a:gd name="connsiteY2" fmla="*/ 297744 h 1161344"/>
                  <a:gd name="connsiteX3" fmla="*/ 69045 w 1054703"/>
                  <a:gd name="connsiteY3" fmla="*/ 199319 h 1161344"/>
                  <a:gd name="connsiteX4" fmla="*/ 161120 w 1054703"/>
                  <a:gd name="connsiteY4" fmla="*/ 69144 h 1161344"/>
                  <a:gd name="connsiteX5" fmla="*/ 316695 w 1054703"/>
                  <a:gd name="connsiteY5" fmla="*/ 15169 h 1161344"/>
                  <a:gd name="connsiteX6" fmla="*/ 799116 w 1054703"/>
                  <a:gd name="connsiteY6" fmla="*/ 211219 h 1161344"/>
                  <a:gd name="connsiteX7" fmla="*/ 935820 w 1054703"/>
                  <a:gd name="connsiteY7" fmla="*/ 75494 h 1161344"/>
                  <a:gd name="connsiteX8" fmla="*/ 1040595 w 1054703"/>
                  <a:gd name="connsiteY8" fmla="*/ 145344 h 1161344"/>
                  <a:gd name="connsiteX9" fmla="*/ 904070 w 1054703"/>
                  <a:gd name="connsiteY9" fmla="*/ 319969 h 1161344"/>
                  <a:gd name="connsiteX10" fmla="*/ 783420 w 1054703"/>
                  <a:gd name="connsiteY10" fmla="*/ 354894 h 1161344"/>
                  <a:gd name="connsiteX11" fmla="*/ 713570 w 1054703"/>
                  <a:gd name="connsiteY11" fmla="*/ 326319 h 1161344"/>
                  <a:gd name="connsiteX12" fmla="*/ 650070 w 1054703"/>
                  <a:gd name="connsiteY12" fmla="*/ 345369 h 1161344"/>
                  <a:gd name="connsiteX13" fmla="*/ 567520 w 1054703"/>
                  <a:gd name="connsiteY13" fmla="*/ 513644 h 1161344"/>
                  <a:gd name="connsiteX14" fmla="*/ 631020 w 1054703"/>
                  <a:gd name="connsiteY14" fmla="*/ 589844 h 1161344"/>
                  <a:gd name="connsiteX15" fmla="*/ 792945 w 1054703"/>
                  <a:gd name="connsiteY15" fmla="*/ 618419 h 1161344"/>
                  <a:gd name="connsiteX16" fmla="*/ 904070 w 1054703"/>
                  <a:gd name="connsiteY16" fmla="*/ 1012119 h 1161344"/>
                  <a:gd name="connsiteX17" fmla="*/ 748495 w 1054703"/>
                  <a:gd name="connsiteY17" fmla="*/ 1027994 h 1161344"/>
                  <a:gd name="connsiteX18" fmla="*/ 681820 w 1054703"/>
                  <a:gd name="connsiteY18" fmla="*/ 754944 h 1161344"/>
                  <a:gd name="connsiteX19" fmla="*/ 491320 w 1054703"/>
                  <a:gd name="connsiteY19" fmla="*/ 732719 h 1161344"/>
                  <a:gd name="connsiteX20" fmla="*/ 370491 w 1054703"/>
                  <a:gd name="connsiteY20" fmla="*/ 780433 h 1161344"/>
                  <a:gd name="connsiteX21" fmla="*/ 154770 w 1054703"/>
                  <a:gd name="connsiteY21" fmla="*/ 1161344 h 1161344"/>
                  <a:gd name="connsiteX22" fmla="*/ 0 w 1054703"/>
                  <a:gd name="connsiteY22" fmla="*/ 1088408 h 1161344"/>
                  <a:gd name="connsiteX23" fmla="*/ 370670 w 1054703"/>
                  <a:gd name="connsiteY23" fmla="*/ 285044 h 1161344"/>
                  <a:gd name="connsiteX24" fmla="*/ 352425 w 1054703"/>
                  <a:gd name="connsiteY24" fmla="*/ 163594 h 1161344"/>
                  <a:gd name="connsiteX0" fmla="*/ 352425 w 1054703"/>
                  <a:gd name="connsiteY0" fmla="*/ 163594 h 1161344"/>
                  <a:gd name="connsiteX1" fmla="*/ 275420 w 1054703"/>
                  <a:gd name="connsiteY1" fmla="*/ 154869 h 1161344"/>
                  <a:gd name="connsiteX2" fmla="*/ 167470 w 1054703"/>
                  <a:gd name="connsiteY2" fmla="*/ 297744 h 1161344"/>
                  <a:gd name="connsiteX3" fmla="*/ 69045 w 1054703"/>
                  <a:gd name="connsiteY3" fmla="*/ 199319 h 1161344"/>
                  <a:gd name="connsiteX4" fmla="*/ 161120 w 1054703"/>
                  <a:gd name="connsiteY4" fmla="*/ 69144 h 1161344"/>
                  <a:gd name="connsiteX5" fmla="*/ 316695 w 1054703"/>
                  <a:gd name="connsiteY5" fmla="*/ 15169 h 1161344"/>
                  <a:gd name="connsiteX6" fmla="*/ 799116 w 1054703"/>
                  <a:gd name="connsiteY6" fmla="*/ 211219 h 1161344"/>
                  <a:gd name="connsiteX7" fmla="*/ 935820 w 1054703"/>
                  <a:gd name="connsiteY7" fmla="*/ 75494 h 1161344"/>
                  <a:gd name="connsiteX8" fmla="*/ 1040595 w 1054703"/>
                  <a:gd name="connsiteY8" fmla="*/ 145344 h 1161344"/>
                  <a:gd name="connsiteX9" fmla="*/ 904070 w 1054703"/>
                  <a:gd name="connsiteY9" fmla="*/ 319969 h 1161344"/>
                  <a:gd name="connsiteX10" fmla="*/ 783420 w 1054703"/>
                  <a:gd name="connsiteY10" fmla="*/ 354894 h 1161344"/>
                  <a:gd name="connsiteX11" fmla="*/ 713570 w 1054703"/>
                  <a:gd name="connsiteY11" fmla="*/ 326319 h 1161344"/>
                  <a:gd name="connsiteX12" fmla="*/ 650070 w 1054703"/>
                  <a:gd name="connsiteY12" fmla="*/ 345369 h 1161344"/>
                  <a:gd name="connsiteX13" fmla="*/ 567520 w 1054703"/>
                  <a:gd name="connsiteY13" fmla="*/ 513644 h 1161344"/>
                  <a:gd name="connsiteX14" fmla="*/ 631020 w 1054703"/>
                  <a:gd name="connsiteY14" fmla="*/ 589844 h 1161344"/>
                  <a:gd name="connsiteX15" fmla="*/ 792945 w 1054703"/>
                  <a:gd name="connsiteY15" fmla="*/ 618419 h 1161344"/>
                  <a:gd name="connsiteX16" fmla="*/ 904070 w 1054703"/>
                  <a:gd name="connsiteY16" fmla="*/ 1012119 h 1161344"/>
                  <a:gd name="connsiteX17" fmla="*/ 748495 w 1054703"/>
                  <a:gd name="connsiteY17" fmla="*/ 1027994 h 1161344"/>
                  <a:gd name="connsiteX18" fmla="*/ 681820 w 1054703"/>
                  <a:gd name="connsiteY18" fmla="*/ 754944 h 1161344"/>
                  <a:gd name="connsiteX19" fmla="*/ 491320 w 1054703"/>
                  <a:gd name="connsiteY19" fmla="*/ 732719 h 1161344"/>
                  <a:gd name="connsiteX20" fmla="*/ 370491 w 1054703"/>
                  <a:gd name="connsiteY20" fmla="*/ 780433 h 1161344"/>
                  <a:gd name="connsiteX21" fmla="*/ 154770 w 1054703"/>
                  <a:gd name="connsiteY21" fmla="*/ 1161344 h 1161344"/>
                  <a:gd name="connsiteX22" fmla="*/ 0 w 1054703"/>
                  <a:gd name="connsiteY22" fmla="*/ 1088408 h 1161344"/>
                  <a:gd name="connsiteX23" fmla="*/ 370670 w 1054703"/>
                  <a:gd name="connsiteY23" fmla="*/ 285044 h 1161344"/>
                  <a:gd name="connsiteX24" fmla="*/ 352425 w 1054703"/>
                  <a:gd name="connsiteY24" fmla="*/ 163594 h 1161344"/>
                  <a:gd name="connsiteX0" fmla="*/ 352425 w 1054703"/>
                  <a:gd name="connsiteY0" fmla="*/ 163594 h 1161344"/>
                  <a:gd name="connsiteX1" fmla="*/ 275420 w 1054703"/>
                  <a:gd name="connsiteY1" fmla="*/ 154869 h 1161344"/>
                  <a:gd name="connsiteX2" fmla="*/ 167470 w 1054703"/>
                  <a:gd name="connsiteY2" fmla="*/ 297744 h 1161344"/>
                  <a:gd name="connsiteX3" fmla="*/ 69045 w 1054703"/>
                  <a:gd name="connsiteY3" fmla="*/ 199319 h 1161344"/>
                  <a:gd name="connsiteX4" fmla="*/ 161120 w 1054703"/>
                  <a:gd name="connsiteY4" fmla="*/ 69144 h 1161344"/>
                  <a:gd name="connsiteX5" fmla="*/ 316695 w 1054703"/>
                  <a:gd name="connsiteY5" fmla="*/ 15169 h 1161344"/>
                  <a:gd name="connsiteX6" fmla="*/ 799116 w 1054703"/>
                  <a:gd name="connsiteY6" fmla="*/ 211219 h 1161344"/>
                  <a:gd name="connsiteX7" fmla="*/ 935820 w 1054703"/>
                  <a:gd name="connsiteY7" fmla="*/ 75494 h 1161344"/>
                  <a:gd name="connsiteX8" fmla="*/ 1040595 w 1054703"/>
                  <a:gd name="connsiteY8" fmla="*/ 145344 h 1161344"/>
                  <a:gd name="connsiteX9" fmla="*/ 904070 w 1054703"/>
                  <a:gd name="connsiteY9" fmla="*/ 319969 h 1161344"/>
                  <a:gd name="connsiteX10" fmla="*/ 783420 w 1054703"/>
                  <a:gd name="connsiteY10" fmla="*/ 354894 h 1161344"/>
                  <a:gd name="connsiteX11" fmla="*/ 713570 w 1054703"/>
                  <a:gd name="connsiteY11" fmla="*/ 326319 h 1161344"/>
                  <a:gd name="connsiteX12" fmla="*/ 650070 w 1054703"/>
                  <a:gd name="connsiteY12" fmla="*/ 345369 h 1161344"/>
                  <a:gd name="connsiteX13" fmla="*/ 567520 w 1054703"/>
                  <a:gd name="connsiteY13" fmla="*/ 513644 h 1161344"/>
                  <a:gd name="connsiteX14" fmla="*/ 631020 w 1054703"/>
                  <a:gd name="connsiteY14" fmla="*/ 589844 h 1161344"/>
                  <a:gd name="connsiteX15" fmla="*/ 792945 w 1054703"/>
                  <a:gd name="connsiteY15" fmla="*/ 618419 h 1161344"/>
                  <a:gd name="connsiteX16" fmla="*/ 904070 w 1054703"/>
                  <a:gd name="connsiteY16" fmla="*/ 1012119 h 1161344"/>
                  <a:gd name="connsiteX17" fmla="*/ 748495 w 1054703"/>
                  <a:gd name="connsiteY17" fmla="*/ 1027994 h 1161344"/>
                  <a:gd name="connsiteX18" fmla="*/ 681820 w 1054703"/>
                  <a:gd name="connsiteY18" fmla="*/ 754944 h 1161344"/>
                  <a:gd name="connsiteX19" fmla="*/ 491320 w 1054703"/>
                  <a:gd name="connsiteY19" fmla="*/ 732719 h 1161344"/>
                  <a:gd name="connsiteX20" fmla="*/ 370491 w 1054703"/>
                  <a:gd name="connsiteY20" fmla="*/ 780433 h 1161344"/>
                  <a:gd name="connsiteX21" fmla="*/ 154770 w 1054703"/>
                  <a:gd name="connsiteY21" fmla="*/ 1161344 h 1161344"/>
                  <a:gd name="connsiteX22" fmla="*/ 0 w 1054703"/>
                  <a:gd name="connsiteY22" fmla="*/ 1088408 h 1161344"/>
                  <a:gd name="connsiteX23" fmla="*/ 370670 w 1054703"/>
                  <a:gd name="connsiteY23" fmla="*/ 285044 h 1161344"/>
                  <a:gd name="connsiteX24" fmla="*/ 352425 w 1054703"/>
                  <a:gd name="connsiteY24" fmla="*/ 163594 h 1161344"/>
                  <a:gd name="connsiteX0" fmla="*/ 352425 w 1054703"/>
                  <a:gd name="connsiteY0" fmla="*/ 163594 h 1161344"/>
                  <a:gd name="connsiteX1" fmla="*/ 275420 w 1054703"/>
                  <a:gd name="connsiteY1" fmla="*/ 154869 h 1161344"/>
                  <a:gd name="connsiteX2" fmla="*/ 167470 w 1054703"/>
                  <a:gd name="connsiteY2" fmla="*/ 297744 h 1161344"/>
                  <a:gd name="connsiteX3" fmla="*/ 69045 w 1054703"/>
                  <a:gd name="connsiteY3" fmla="*/ 199319 h 1161344"/>
                  <a:gd name="connsiteX4" fmla="*/ 161120 w 1054703"/>
                  <a:gd name="connsiteY4" fmla="*/ 69144 h 1161344"/>
                  <a:gd name="connsiteX5" fmla="*/ 316695 w 1054703"/>
                  <a:gd name="connsiteY5" fmla="*/ 15169 h 1161344"/>
                  <a:gd name="connsiteX6" fmla="*/ 799116 w 1054703"/>
                  <a:gd name="connsiteY6" fmla="*/ 211219 h 1161344"/>
                  <a:gd name="connsiteX7" fmla="*/ 935820 w 1054703"/>
                  <a:gd name="connsiteY7" fmla="*/ 75494 h 1161344"/>
                  <a:gd name="connsiteX8" fmla="*/ 1040595 w 1054703"/>
                  <a:gd name="connsiteY8" fmla="*/ 145344 h 1161344"/>
                  <a:gd name="connsiteX9" fmla="*/ 904070 w 1054703"/>
                  <a:gd name="connsiteY9" fmla="*/ 319969 h 1161344"/>
                  <a:gd name="connsiteX10" fmla="*/ 783420 w 1054703"/>
                  <a:gd name="connsiteY10" fmla="*/ 354894 h 1161344"/>
                  <a:gd name="connsiteX11" fmla="*/ 713570 w 1054703"/>
                  <a:gd name="connsiteY11" fmla="*/ 326319 h 1161344"/>
                  <a:gd name="connsiteX12" fmla="*/ 650070 w 1054703"/>
                  <a:gd name="connsiteY12" fmla="*/ 345369 h 1161344"/>
                  <a:gd name="connsiteX13" fmla="*/ 567520 w 1054703"/>
                  <a:gd name="connsiteY13" fmla="*/ 513644 h 1161344"/>
                  <a:gd name="connsiteX14" fmla="*/ 631020 w 1054703"/>
                  <a:gd name="connsiteY14" fmla="*/ 589844 h 1161344"/>
                  <a:gd name="connsiteX15" fmla="*/ 792945 w 1054703"/>
                  <a:gd name="connsiteY15" fmla="*/ 618419 h 1161344"/>
                  <a:gd name="connsiteX16" fmla="*/ 904070 w 1054703"/>
                  <a:gd name="connsiteY16" fmla="*/ 1012119 h 1161344"/>
                  <a:gd name="connsiteX17" fmla="*/ 748495 w 1054703"/>
                  <a:gd name="connsiteY17" fmla="*/ 1027994 h 1161344"/>
                  <a:gd name="connsiteX18" fmla="*/ 681820 w 1054703"/>
                  <a:gd name="connsiteY18" fmla="*/ 754944 h 1161344"/>
                  <a:gd name="connsiteX19" fmla="*/ 491320 w 1054703"/>
                  <a:gd name="connsiteY19" fmla="*/ 732719 h 1161344"/>
                  <a:gd name="connsiteX20" fmla="*/ 370491 w 1054703"/>
                  <a:gd name="connsiteY20" fmla="*/ 780433 h 1161344"/>
                  <a:gd name="connsiteX21" fmla="*/ 154770 w 1054703"/>
                  <a:gd name="connsiteY21" fmla="*/ 1161344 h 1161344"/>
                  <a:gd name="connsiteX22" fmla="*/ 0 w 1054703"/>
                  <a:gd name="connsiteY22" fmla="*/ 1088408 h 1161344"/>
                  <a:gd name="connsiteX23" fmla="*/ 370670 w 1054703"/>
                  <a:gd name="connsiteY23" fmla="*/ 285044 h 1161344"/>
                  <a:gd name="connsiteX24" fmla="*/ 352425 w 1054703"/>
                  <a:gd name="connsiteY24" fmla="*/ 163594 h 1161344"/>
                  <a:gd name="connsiteX0" fmla="*/ 352425 w 1054703"/>
                  <a:gd name="connsiteY0" fmla="*/ 163594 h 1161344"/>
                  <a:gd name="connsiteX1" fmla="*/ 275420 w 1054703"/>
                  <a:gd name="connsiteY1" fmla="*/ 154869 h 1161344"/>
                  <a:gd name="connsiteX2" fmla="*/ 167470 w 1054703"/>
                  <a:gd name="connsiteY2" fmla="*/ 297744 h 1161344"/>
                  <a:gd name="connsiteX3" fmla="*/ 69045 w 1054703"/>
                  <a:gd name="connsiteY3" fmla="*/ 199319 h 1161344"/>
                  <a:gd name="connsiteX4" fmla="*/ 161120 w 1054703"/>
                  <a:gd name="connsiteY4" fmla="*/ 69144 h 1161344"/>
                  <a:gd name="connsiteX5" fmla="*/ 316695 w 1054703"/>
                  <a:gd name="connsiteY5" fmla="*/ 15169 h 1161344"/>
                  <a:gd name="connsiteX6" fmla="*/ 799116 w 1054703"/>
                  <a:gd name="connsiteY6" fmla="*/ 211219 h 1161344"/>
                  <a:gd name="connsiteX7" fmla="*/ 935820 w 1054703"/>
                  <a:gd name="connsiteY7" fmla="*/ 75494 h 1161344"/>
                  <a:gd name="connsiteX8" fmla="*/ 1040595 w 1054703"/>
                  <a:gd name="connsiteY8" fmla="*/ 145344 h 1161344"/>
                  <a:gd name="connsiteX9" fmla="*/ 904070 w 1054703"/>
                  <a:gd name="connsiteY9" fmla="*/ 319969 h 1161344"/>
                  <a:gd name="connsiteX10" fmla="*/ 783420 w 1054703"/>
                  <a:gd name="connsiteY10" fmla="*/ 354894 h 1161344"/>
                  <a:gd name="connsiteX11" fmla="*/ 713570 w 1054703"/>
                  <a:gd name="connsiteY11" fmla="*/ 326319 h 1161344"/>
                  <a:gd name="connsiteX12" fmla="*/ 650070 w 1054703"/>
                  <a:gd name="connsiteY12" fmla="*/ 345369 h 1161344"/>
                  <a:gd name="connsiteX13" fmla="*/ 567520 w 1054703"/>
                  <a:gd name="connsiteY13" fmla="*/ 513644 h 1161344"/>
                  <a:gd name="connsiteX14" fmla="*/ 631020 w 1054703"/>
                  <a:gd name="connsiteY14" fmla="*/ 589844 h 1161344"/>
                  <a:gd name="connsiteX15" fmla="*/ 792945 w 1054703"/>
                  <a:gd name="connsiteY15" fmla="*/ 618419 h 1161344"/>
                  <a:gd name="connsiteX16" fmla="*/ 904070 w 1054703"/>
                  <a:gd name="connsiteY16" fmla="*/ 1012119 h 1161344"/>
                  <a:gd name="connsiteX17" fmla="*/ 748495 w 1054703"/>
                  <a:gd name="connsiteY17" fmla="*/ 1027994 h 1161344"/>
                  <a:gd name="connsiteX18" fmla="*/ 681820 w 1054703"/>
                  <a:gd name="connsiteY18" fmla="*/ 754944 h 1161344"/>
                  <a:gd name="connsiteX19" fmla="*/ 491320 w 1054703"/>
                  <a:gd name="connsiteY19" fmla="*/ 732719 h 1161344"/>
                  <a:gd name="connsiteX20" fmla="*/ 370491 w 1054703"/>
                  <a:gd name="connsiteY20" fmla="*/ 780433 h 1161344"/>
                  <a:gd name="connsiteX21" fmla="*/ 154770 w 1054703"/>
                  <a:gd name="connsiteY21" fmla="*/ 1161344 h 1161344"/>
                  <a:gd name="connsiteX22" fmla="*/ 0 w 1054703"/>
                  <a:gd name="connsiteY22" fmla="*/ 1088408 h 1161344"/>
                  <a:gd name="connsiteX23" fmla="*/ 370670 w 1054703"/>
                  <a:gd name="connsiteY23" fmla="*/ 285044 h 1161344"/>
                  <a:gd name="connsiteX24" fmla="*/ 352425 w 1054703"/>
                  <a:gd name="connsiteY24" fmla="*/ 163594 h 1161344"/>
                  <a:gd name="connsiteX0" fmla="*/ 352425 w 1054703"/>
                  <a:gd name="connsiteY0" fmla="*/ 163594 h 1161344"/>
                  <a:gd name="connsiteX1" fmla="*/ 275420 w 1054703"/>
                  <a:gd name="connsiteY1" fmla="*/ 154869 h 1161344"/>
                  <a:gd name="connsiteX2" fmla="*/ 167470 w 1054703"/>
                  <a:gd name="connsiteY2" fmla="*/ 297744 h 1161344"/>
                  <a:gd name="connsiteX3" fmla="*/ 69045 w 1054703"/>
                  <a:gd name="connsiteY3" fmla="*/ 199319 h 1161344"/>
                  <a:gd name="connsiteX4" fmla="*/ 161120 w 1054703"/>
                  <a:gd name="connsiteY4" fmla="*/ 69144 h 1161344"/>
                  <a:gd name="connsiteX5" fmla="*/ 316695 w 1054703"/>
                  <a:gd name="connsiteY5" fmla="*/ 15169 h 1161344"/>
                  <a:gd name="connsiteX6" fmla="*/ 799116 w 1054703"/>
                  <a:gd name="connsiteY6" fmla="*/ 211219 h 1161344"/>
                  <a:gd name="connsiteX7" fmla="*/ 935820 w 1054703"/>
                  <a:gd name="connsiteY7" fmla="*/ 75494 h 1161344"/>
                  <a:gd name="connsiteX8" fmla="*/ 1040595 w 1054703"/>
                  <a:gd name="connsiteY8" fmla="*/ 145344 h 1161344"/>
                  <a:gd name="connsiteX9" fmla="*/ 904070 w 1054703"/>
                  <a:gd name="connsiteY9" fmla="*/ 319969 h 1161344"/>
                  <a:gd name="connsiteX10" fmla="*/ 783420 w 1054703"/>
                  <a:gd name="connsiteY10" fmla="*/ 354894 h 1161344"/>
                  <a:gd name="connsiteX11" fmla="*/ 713570 w 1054703"/>
                  <a:gd name="connsiteY11" fmla="*/ 326319 h 1161344"/>
                  <a:gd name="connsiteX12" fmla="*/ 650070 w 1054703"/>
                  <a:gd name="connsiteY12" fmla="*/ 345369 h 1161344"/>
                  <a:gd name="connsiteX13" fmla="*/ 567520 w 1054703"/>
                  <a:gd name="connsiteY13" fmla="*/ 513644 h 1161344"/>
                  <a:gd name="connsiteX14" fmla="*/ 631020 w 1054703"/>
                  <a:gd name="connsiteY14" fmla="*/ 589844 h 1161344"/>
                  <a:gd name="connsiteX15" fmla="*/ 792945 w 1054703"/>
                  <a:gd name="connsiteY15" fmla="*/ 618419 h 1161344"/>
                  <a:gd name="connsiteX16" fmla="*/ 904070 w 1054703"/>
                  <a:gd name="connsiteY16" fmla="*/ 1012119 h 1161344"/>
                  <a:gd name="connsiteX17" fmla="*/ 748495 w 1054703"/>
                  <a:gd name="connsiteY17" fmla="*/ 1027994 h 1161344"/>
                  <a:gd name="connsiteX18" fmla="*/ 681820 w 1054703"/>
                  <a:gd name="connsiteY18" fmla="*/ 754944 h 1161344"/>
                  <a:gd name="connsiteX19" fmla="*/ 491320 w 1054703"/>
                  <a:gd name="connsiteY19" fmla="*/ 732719 h 1161344"/>
                  <a:gd name="connsiteX20" fmla="*/ 370491 w 1054703"/>
                  <a:gd name="connsiteY20" fmla="*/ 780433 h 1161344"/>
                  <a:gd name="connsiteX21" fmla="*/ 154770 w 1054703"/>
                  <a:gd name="connsiteY21" fmla="*/ 1161344 h 1161344"/>
                  <a:gd name="connsiteX22" fmla="*/ 0 w 1054703"/>
                  <a:gd name="connsiteY22" fmla="*/ 1088408 h 1161344"/>
                  <a:gd name="connsiteX23" fmla="*/ 370670 w 1054703"/>
                  <a:gd name="connsiteY23" fmla="*/ 285044 h 1161344"/>
                  <a:gd name="connsiteX24" fmla="*/ 352425 w 1054703"/>
                  <a:gd name="connsiteY24" fmla="*/ 163594 h 1161344"/>
                  <a:gd name="connsiteX0" fmla="*/ 346075 w 1054703"/>
                  <a:gd name="connsiteY0" fmla="*/ 176294 h 1161344"/>
                  <a:gd name="connsiteX1" fmla="*/ 275420 w 1054703"/>
                  <a:gd name="connsiteY1" fmla="*/ 154869 h 1161344"/>
                  <a:gd name="connsiteX2" fmla="*/ 167470 w 1054703"/>
                  <a:gd name="connsiteY2" fmla="*/ 297744 h 1161344"/>
                  <a:gd name="connsiteX3" fmla="*/ 69045 w 1054703"/>
                  <a:gd name="connsiteY3" fmla="*/ 199319 h 1161344"/>
                  <a:gd name="connsiteX4" fmla="*/ 161120 w 1054703"/>
                  <a:gd name="connsiteY4" fmla="*/ 69144 h 1161344"/>
                  <a:gd name="connsiteX5" fmla="*/ 316695 w 1054703"/>
                  <a:gd name="connsiteY5" fmla="*/ 15169 h 1161344"/>
                  <a:gd name="connsiteX6" fmla="*/ 799116 w 1054703"/>
                  <a:gd name="connsiteY6" fmla="*/ 211219 h 1161344"/>
                  <a:gd name="connsiteX7" fmla="*/ 935820 w 1054703"/>
                  <a:gd name="connsiteY7" fmla="*/ 75494 h 1161344"/>
                  <a:gd name="connsiteX8" fmla="*/ 1040595 w 1054703"/>
                  <a:gd name="connsiteY8" fmla="*/ 145344 h 1161344"/>
                  <a:gd name="connsiteX9" fmla="*/ 904070 w 1054703"/>
                  <a:gd name="connsiteY9" fmla="*/ 319969 h 1161344"/>
                  <a:gd name="connsiteX10" fmla="*/ 783420 w 1054703"/>
                  <a:gd name="connsiteY10" fmla="*/ 354894 h 1161344"/>
                  <a:gd name="connsiteX11" fmla="*/ 713570 w 1054703"/>
                  <a:gd name="connsiteY11" fmla="*/ 326319 h 1161344"/>
                  <a:gd name="connsiteX12" fmla="*/ 650070 w 1054703"/>
                  <a:gd name="connsiteY12" fmla="*/ 345369 h 1161344"/>
                  <a:gd name="connsiteX13" fmla="*/ 567520 w 1054703"/>
                  <a:gd name="connsiteY13" fmla="*/ 513644 h 1161344"/>
                  <a:gd name="connsiteX14" fmla="*/ 631020 w 1054703"/>
                  <a:gd name="connsiteY14" fmla="*/ 589844 h 1161344"/>
                  <a:gd name="connsiteX15" fmla="*/ 792945 w 1054703"/>
                  <a:gd name="connsiteY15" fmla="*/ 618419 h 1161344"/>
                  <a:gd name="connsiteX16" fmla="*/ 904070 w 1054703"/>
                  <a:gd name="connsiteY16" fmla="*/ 1012119 h 1161344"/>
                  <a:gd name="connsiteX17" fmla="*/ 748495 w 1054703"/>
                  <a:gd name="connsiteY17" fmla="*/ 1027994 h 1161344"/>
                  <a:gd name="connsiteX18" fmla="*/ 681820 w 1054703"/>
                  <a:gd name="connsiteY18" fmla="*/ 754944 h 1161344"/>
                  <a:gd name="connsiteX19" fmla="*/ 491320 w 1054703"/>
                  <a:gd name="connsiteY19" fmla="*/ 732719 h 1161344"/>
                  <a:gd name="connsiteX20" fmla="*/ 370491 w 1054703"/>
                  <a:gd name="connsiteY20" fmla="*/ 780433 h 1161344"/>
                  <a:gd name="connsiteX21" fmla="*/ 154770 w 1054703"/>
                  <a:gd name="connsiteY21" fmla="*/ 1161344 h 1161344"/>
                  <a:gd name="connsiteX22" fmla="*/ 0 w 1054703"/>
                  <a:gd name="connsiteY22" fmla="*/ 1088408 h 1161344"/>
                  <a:gd name="connsiteX23" fmla="*/ 370670 w 1054703"/>
                  <a:gd name="connsiteY23" fmla="*/ 285044 h 1161344"/>
                  <a:gd name="connsiteX24" fmla="*/ 346075 w 1054703"/>
                  <a:gd name="connsiteY24" fmla="*/ 176294 h 1161344"/>
                  <a:gd name="connsiteX0" fmla="*/ 346075 w 1054703"/>
                  <a:gd name="connsiteY0" fmla="*/ 176294 h 1161344"/>
                  <a:gd name="connsiteX1" fmla="*/ 275420 w 1054703"/>
                  <a:gd name="connsiteY1" fmla="*/ 154869 h 1161344"/>
                  <a:gd name="connsiteX2" fmla="*/ 167470 w 1054703"/>
                  <a:gd name="connsiteY2" fmla="*/ 297744 h 1161344"/>
                  <a:gd name="connsiteX3" fmla="*/ 69045 w 1054703"/>
                  <a:gd name="connsiteY3" fmla="*/ 199319 h 1161344"/>
                  <a:gd name="connsiteX4" fmla="*/ 161120 w 1054703"/>
                  <a:gd name="connsiteY4" fmla="*/ 69144 h 1161344"/>
                  <a:gd name="connsiteX5" fmla="*/ 316695 w 1054703"/>
                  <a:gd name="connsiteY5" fmla="*/ 15169 h 1161344"/>
                  <a:gd name="connsiteX6" fmla="*/ 799116 w 1054703"/>
                  <a:gd name="connsiteY6" fmla="*/ 211219 h 1161344"/>
                  <a:gd name="connsiteX7" fmla="*/ 935820 w 1054703"/>
                  <a:gd name="connsiteY7" fmla="*/ 75494 h 1161344"/>
                  <a:gd name="connsiteX8" fmla="*/ 1040595 w 1054703"/>
                  <a:gd name="connsiteY8" fmla="*/ 145344 h 1161344"/>
                  <a:gd name="connsiteX9" fmla="*/ 904070 w 1054703"/>
                  <a:gd name="connsiteY9" fmla="*/ 319969 h 1161344"/>
                  <a:gd name="connsiteX10" fmla="*/ 783420 w 1054703"/>
                  <a:gd name="connsiteY10" fmla="*/ 354894 h 1161344"/>
                  <a:gd name="connsiteX11" fmla="*/ 713570 w 1054703"/>
                  <a:gd name="connsiteY11" fmla="*/ 326319 h 1161344"/>
                  <a:gd name="connsiteX12" fmla="*/ 650070 w 1054703"/>
                  <a:gd name="connsiteY12" fmla="*/ 345369 h 1161344"/>
                  <a:gd name="connsiteX13" fmla="*/ 567520 w 1054703"/>
                  <a:gd name="connsiteY13" fmla="*/ 513644 h 1161344"/>
                  <a:gd name="connsiteX14" fmla="*/ 631020 w 1054703"/>
                  <a:gd name="connsiteY14" fmla="*/ 589844 h 1161344"/>
                  <a:gd name="connsiteX15" fmla="*/ 792945 w 1054703"/>
                  <a:gd name="connsiteY15" fmla="*/ 618419 h 1161344"/>
                  <a:gd name="connsiteX16" fmla="*/ 904070 w 1054703"/>
                  <a:gd name="connsiteY16" fmla="*/ 1012119 h 1161344"/>
                  <a:gd name="connsiteX17" fmla="*/ 748495 w 1054703"/>
                  <a:gd name="connsiteY17" fmla="*/ 1027994 h 1161344"/>
                  <a:gd name="connsiteX18" fmla="*/ 681820 w 1054703"/>
                  <a:gd name="connsiteY18" fmla="*/ 754944 h 1161344"/>
                  <a:gd name="connsiteX19" fmla="*/ 491320 w 1054703"/>
                  <a:gd name="connsiteY19" fmla="*/ 732719 h 1161344"/>
                  <a:gd name="connsiteX20" fmla="*/ 370491 w 1054703"/>
                  <a:gd name="connsiteY20" fmla="*/ 780433 h 1161344"/>
                  <a:gd name="connsiteX21" fmla="*/ 154770 w 1054703"/>
                  <a:gd name="connsiteY21" fmla="*/ 1161344 h 1161344"/>
                  <a:gd name="connsiteX22" fmla="*/ 0 w 1054703"/>
                  <a:gd name="connsiteY22" fmla="*/ 1088408 h 1161344"/>
                  <a:gd name="connsiteX23" fmla="*/ 361145 w 1054703"/>
                  <a:gd name="connsiteY23" fmla="*/ 316794 h 1161344"/>
                  <a:gd name="connsiteX24" fmla="*/ 346075 w 1054703"/>
                  <a:gd name="connsiteY24" fmla="*/ 176294 h 1161344"/>
                  <a:gd name="connsiteX0" fmla="*/ 362179 w 1070807"/>
                  <a:gd name="connsiteY0" fmla="*/ 176294 h 1161344"/>
                  <a:gd name="connsiteX1" fmla="*/ 291524 w 1070807"/>
                  <a:gd name="connsiteY1" fmla="*/ 154869 h 1161344"/>
                  <a:gd name="connsiteX2" fmla="*/ 183574 w 1070807"/>
                  <a:gd name="connsiteY2" fmla="*/ 297744 h 1161344"/>
                  <a:gd name="connsiteX3" fmla="*/ 85149 w 1070807"/>
                  <a:gd name="connsiteY3" fmla="*/ 199319 h 1161344"/>
                  <a:gd name="connsiteX4" fmla="*/ 177224 w 1070807"/>
                  <a:gd name="connsiteY4" fmla="*/ 69144 h 1161344"/>
                  <a:gd name="connsiteX5" fmla="*/ 332799 w 1070807"/>
                  <a:gd name="connsiteY5" fmla="*/ 15169 h 1161344"/>
                  <a:gd name="connsiteX6" fmla="*/ 815220 w 1070807"/>
                  <a:gd name="connsiteY6" fmla="*/ 211219 h 1161344"/>
                  <a:gd name="connsiteX7" fmla="*/ 951924 w 1070807"/>
                  <a:gd name="connsiteY7" fmla="*/ 75494 h 1161344"/>
                  <a:gd name="connsiteX8" fmla="*/ 1056699 w 1070807"/>
                  <a:gd name="connsiteY8" fmla="*/ 145344 h 1161344"/>
                  <a:gd name="connsiteX9" fmla="*/ 920174 w 1070807"/>
                  <a:gd name="connsiteY9" fmla="*/ 319969 h 1161344"/>
                  <a:gd name="connsiteX10" fmla="*/ 799524 w 1070807"/>
                  <a:gd name="connsiteY10" fmla="*/ 354894 h 1161344"/>
                  <a:gd name="connsiteX11" fmla="*/ 729674 w 1070807"/>
                  <a:gd name="connsiteY11" fmla="*/ 326319 h 1161344"/>
                  <a:gd name="connsiteX12" fmla="*/ 666174 w 1070807"/>
                  <a:gd name="connsiteY12" fmla="*/ 345369 h 1161344"/>
                  <a:gd name="connsiteX13" fmla="*/ 583624 w 1070807"/>
                  <a:gd name="connsiteY13" fmla="*/ 513644 h 1161344"/>
                  <a:gd name="connsiteX14" fmla="*/ 647124 w 1070807"/>
                  <a:gd name="connsiteY14" fmla="*/ 589844 h 1161344"/>
                  <a:gd name="connsiteX15" fmla="*/ 809049 w 1070807"/>
                  <a:gd name="connsiteY15" fmla="*/ 618419 h 1161344"/>
                  <a:gd name="connsiteX16" fmla="*/ 920174 w 1070807"/>
                  <a:gd name="connsiteY16" fmla="*/ 1012119 h 1161344"/>
                  <a:gd name="connsiteX17" fmla="*/ 764599 w 1070807"/>
                  <a:gd name="connsiteY17" fmla="*/ 1027994 h 1161344"/>
                  <a:gd name="connsiteX18" fmla="*/ 697924 w 1070807"/>
                  <a:gd name="connsiteY18" fmla="*/ 754944 h 1161344"/>
                  <a:gd name="connsiteX19" fmla="*/ 507424 w 1070807"/>
                  <a:gd name="connsiteY19" fmla="*/ 732719 h 1161344"/>
                  <a:gd name="connsiteX20" fmla="*/ 386595 w 1070807"/>
                  <a:gd name="connsiteY20" fmla="*/ 780433 h 1161344"/>
                  <a:gd name="connsiteX21" fmla="*/ 170874 w 1070807"/>
                  <a:gd name="connsiteY21" fmla="*/ 1161344 h 1161344"/>
                  <a:gd name="connsiteX22" fmla="*/ 16104 w 1070807"/>
                  <a:gd name="connsiteY22" fmla="*/ 1088408 h 1161344"/>
                  <a:gd name="connsiteX23" fmla="*/ 377249 w 1070807"/>
                  <a:gd name="connsiteY23" fmla="*/ 316794 h 1161344"/>
                  <a:gd name="connsiteX24" fmla="*/ 362179 w 1070807"/>
                  <a:gd name="connsiteY24" fmla="*/ 176294 h 1161344"/>
                  <a:gd name="connsiteX0" fmla="*/ 363547 w 1072175"/>
                  <a:gd name="connsiteY0" fmla="*/ 176294 h 1210416"/>
                  <a:gd name="connsiteX1" fmla="*/ 292892 w 1072175"/>
                  <a:gd name="connsiteY1" fmla="*/ 154869 h 1210416"/>
                  <a:gd name="connsiteX2" fmla="*/ 184942 w 1072175"/>
                  <a:gd name="connsiteY2" fmla="*/ 297744 h 1210416"/>
                  <a:gd name="connsiteX3" fmla="*/ 86517 w 1072175"/>
                  <a:gd name="connsiteY3" fmla="*/ 199319 h 1210416"/>
                  <a:gd name="connsiteX4" fmla="*/ 178592 w 1072175"/>
                  <a:gd name="connsiteY4" fmla="*/ 69144 h 1210416"/>
                  <a:gd name="connsiteX5" fmla="*/ 334167 w 1072175"/>
                  <a:gd name="connsiteY5" fmla="*/ 15169 h 1210416"/>
                  <a:gd name="connsiteX6" fmla="*/ 816588 w 1072175"/>
                  <a:gd name="connsiteY6" fmla="*/ 211219 h 1210416"/>
                  <a:gd name="connsiteX7" fmla="*/ 953292 w 1072175"/>
                  <a:gd name="connsiteY7" fmla="*/ 75494 h 1210416"/>
                  <a:gd name="connsiteX8" fmla="*/ 1058067 w 1072175"/>
                  <a:gd name="connsiteY8" fmla="*/ 145344 h 1210416"/>
                  <a:gd name="connsiteX9" fmla="*/ 921542 w 1072175"/>
                  <a:gd name="connsiteY9" fmla="*/ 319969 h 1210416"/>
                  <a:gd name="connsiteX10" fmla="*/ 800892 w 1072175"/>
                  <a:gd name="connsiteY10" fmla="*/ 354894 h 1210416"/>
                  <a:gd name="connsiteX11" fmla="*/ 731042 w 1072175"/>
                  <a:gd name="connsiteY11" fmla="*/ 326319 h 1210416"/>
                  <a:gd name="connsiteX12" fmla="*/ 667542 w 1072175"/>
                  <a:gd name="connsiteY12" fmla="*/ 345369 h 1210416"/>
                  <a:gd name="connsiteX13" fmla="*/ 584992 w 1072175"/>
                  <a:gd name="connsiteY13" fmla="*/ 513644 h 1210416"/>
                  <a:gd name="connsiteX14" fmla="*/ 648492 w 1072175"/>
                  <a:gd name="connsiteY14" fmla="*/ 589844 h 1210416"/>
                  <a:gd name="connsiteX15" fmla="*/ 810417 w 1072175"/>
                  <a:gd name="connsiteY15" fmla="*/ 618419 h 1210416"/>
                  <a:gd name="connsiteX16" fmla="*/ 921542 w 1072175"/>
                  <a:gd name="connsiteY16" fmla="*/ 1012119 h 1210416"/>
                  <a:gd name="connsiteX17" fmla="*/ 765967 w 1072175"/>
                  <a:gd name="connsiteY17" fmla="*/ 1027994 h 1210416"/>
                  <a:gd name="connsiteX18" fmla="*/ 699292 w 1072175"/>
                  <a:gd name="connsiteY18" fmla="*/ 754944 h 1210416"/>
                  <a:gd name="connsiteX19" fmla="*/ 508792 w 1072175"/>
                  <a:gd name="connsiteY19" fmla="*/ 732719 h 1210416"/>
                  <a:gd name="connsiteX20" fmla="*/ 387963 w 1072175"/>
                  <a:gd name="connsiteY20" fmla="*/ 780433 h 1210416"/>
                  <a:gd name="connsiteX21" fmla="*/ 172242 w 1072175"/>
                  <a:gd name="connsiteY21" fmla="*/ 1161344 h 1210416"/>
                  <a:gd name="connsiteX22" fmla="*/ 17472 w 1072175"/>
                  <a:gd name="connsiteY22" fmla="*/ 1088408 h 1210416"/>
                  <a:gd name="connsiteX23" fmla="*/ 378617 w 1072175"/>
                  <a:gd name="connsiteY23" fmla="*/ 316794 h 1210416"/>
                  <a:gd name="connsiteX24" fmla="*/ 363547 w 1072175"/>
                  <a:gd name="connsiteY24" fmla="*/ 176294 h 1210416"/>
                  <a:gd name="connsiteX0" fmla="*/ 362614 w 1071242"/>
                  <a:gd name="connsiteY0" fmla="*/ 176294 h 1217471"/>
                  <a:gd name="connsiteX1" fmla="*/ 291959 w 1071242"/>
                  <a:gd name="connsiteY1" fmla="*/ 154869 h 1217471"/>
                  <a:gd name="connsiteX2" fmla="*/ 184009 w 1071242"/>
                  <a:gd name="connsiteY2" fmla="*/ 297744 h 1217471"/>
                  <a:gd name="connsiteX3" fmla="*/ 85584 w 1071242"/>
                  <a:gd name="connsiteY3" fmla="*/ 199319 h 1217471"/>
                  <a:gd name="connsiteX4" fmla="*/ 177659 w 1071242"/>
                  <a:gd name="connsiteY4" fmla="*/ 69144 h 1217471"/>
                  <a:gd name="connsiteX5" fmla="*/ 333234 w 1071242"/>
                  <a:gd name="connsiteY5" fmla="*/ 15169 h 1217471"/>
                  <a:gd name="connsiteX6" fmla="*/ 815655 w 1071242"/>
                  <a:gd name="connsiteY6" fmla="*/ 211219 h 1217471"/>
                  <a:gd name="connsiteX7" fmla="*/ 952359 w 1071242"/>
                  <a:gd name="connsiteY7" fmla="*/ 75494 h 1217471"/>
                  <a:gd name="connsiteX8" fmla="*/ 1057134 w 1071242"/>
                  <a:gd name="connsiteY8" fmla="*/ 145344 h 1217471"/>
                  <a:gd name="connsiteX9" fmla="*/ 920609 w 1071242"/>
                  <a:gd name="connsiteY9" fmla="*/ 319969 h 1217471"/>
                  <a:gd name="connsiteX10" fmla="*/ 799959 w 1071242"/>
                  <a:gd name="connsiteY10" fmla="*/ 354894 h 1217471"/>
                  <a:gd name="connsiteX11" fmla="*/ 730109 w 1071242"/>
                  <a:gd name="connsiteY11" fmla="*/ 326319 h 1217471"/>
                  <a:gd name="connsiteX12" fmla="*/ 666609 w 1071242"/>
                  <a:gd name="connsiteY12" fmla="*/ 345369 h 1217471"/>
                  <a:gd name="connsiteX13" fmla="*/ 584059 w 1071242"/>
                  <a:gd name="connsiteY13" fmla="*/ 513644 h 1217471"/>
                  <a:gd name="connsiteX14" fmla="*/ 647559 w 1071242"/>
                  <a:gd name="connsiteY14" fmla="*/ 589844 h 1217471"/>
                  <a:gd name="connsiteX15" fmla="*/ 809484 w 1071242"/>
                  <a:gd name="connsiteY15" fmla="*/ 618419 h 1217471"/>
                  <a:gd name="connsiteX16" fmla="*/ 920609 w 1071242"/>
                  <a:gd name="connsiteY16" fmla="*/ 1012119 h 1217471"/>
                  <a:gd name="connsiteX17" fmla="*/ 765034 w 1071242"/>
                  <a:gd name="connsiteY17" fmla="*/ 1027994 h 1217471"/>
                  <a:gd name="connsiteX18" fmla="*/ 698359 w 1071242"/>
                  <a:gd name="connsiteY18" fmla="*/ 754944 h 1217471"/>
                  <a:gd name="connsiteX19" fmla="*/ 507859 w 1071242"/>
                  <a:gd name="connsiteY19" fmla="*/ 732719 h 1217471"/>
                  <a:gd name="connsiteX20" fmla="*/ 387030 w 1071242"/>
                  <a:gd name="connsiteY20" fmla="*/ 780433 h 1217471"/>
                  <a:gd name="connsiteX21" fmla="*/ 171309 w 1071242"/>
                  <a:gd name="connsiteY21" fmla="*/ 1161344 h 1217471"/>
                  <a:gd name="connsiteX22" fmla="*/ 16539 w 1071242"/>
                  <a:gd name="connsiteY22" fmla="*/ 1088408 h 1217471"/>
                  <a:gd name="connsiteX23" fmla="*/ 377684 w 1071242"/>
                  <a:gd name="connsiteY23" fmla="*/ 316794 h 1217471"/>
                  <a:gd name="connsiteX24" fmla="*/ 362614 w 1071242"/>
                  <a:gd name="connsiteY24" fmla="*/ 176294 h 1217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71242" h="1217471">
                    <a:moveTo>
                      <a:pt x="362614" y="176294"/>
                    </a:moveTo>
                    <a:lnTo>
                      <a:pt x="291959" y="154869"/>
                    </a:lnTo>
                    <a:lnTo>
                      <a:pt x="184009" y="297744"/>
                    </a:lnTo>
                    <a:cubicBezTo>
                      <a:pt x="127388" y="346427"/>
                      <a:pt x="24730" y="291394"/>
                      <a:pt x="85584" y="199319"/>
                    </a:cubicBezTo>
                    <a:cubicBezTo>
                      <a:pt x="114688" y="151694"/>
                      <a:pt x="152259" y="109361"/>
                      <a:pt x="177659" y="69144"/>
                    </a:cubicBezTo>
                    <a:cubicBezTo>
                      <a:pt x="223167" y="-2823"/>
                      <a:pt x="259151" y="-14464"/>
                      <a:pt x="333234" y="15169"/>
                    </a:cubicBezTo>
                    <a:lnTo>
                      <a:pt x="815655" y="211219"/>
                    </a:lnTo>
                    <a:lnTo>
                      <a:pt x="952359" y="75494"/>
                    </a:lnTo>
                    <a:cubicBezTo>
                      <a:pt x="1022209" y="9877"/>
                      <a:pt x="1104759" y="49036"/>
                      <a:pt x="1057134" y="145344"/>
                    </a:cubicBezTo>
                    <a:lnTo>
                      <a:pt x="920609" y="319969"/>
                    </a:lnTo>
                    <a:cubicBezTo>
                      <a:pt x="871926" y="361244"/>
                      <a:pt x="848642" y="377119"/>
                      <a:pt x="799959" y="354894"/>
                    </a:cubicBezTo>
                    <a:lnTo>
                      <a:pt x="730109" y="326319"/>
                    </a:lnTo>
                    <a:cubicBezTo>
                      <a:pt x="688834" y="310444"/>
                      <a:pt x="683542" y="303036"/>
                      <a:pt x="666609" y="345369"/>
                    </a:cubicBezTo>
                    <a:lnTo>
                      <a:pt x="584059" y="513644"/>
                    </a:lnTo>
                    <a:cubicBezTo>
                      <a:pt x="567126" y="571852"/>
                      <a:pt x="597817" y="576086"/>
                      <a:pt x="647559" y="589844"/>
                    </a:cubicBezTo>
                    <a:lnTo>
                      <a:pt x="809484" y="618419"/>
                    </a:lnTo>
                    <a:cubicBezTo>
                      <a:pt x="847584" y="632177"/>
                      <a:pt x="906321" y="831144"/>
                      <a:pt x="920609" y="1012119"/>
                    </a:cubicBezTo>
                    <a:cubicBezTo>
                      <a:pt x="918492" y="1122186"/>
                      <a:pt x="808426" y="1130652"/>
                      <a:pt x="765034" y="1027994"/>
                    </a:cubicBezTo>
                    <a:lnTo>
                      <a:pt x="698359" y="754944"/>
                    </a:lnTo>
                    <a:lnTo>
                      <a:pt x="507859" y="732719"/>
                    </a:lnTo>
                    <a:cubicBezTo>
                      <a:pt x="451708" y="723224"/>
                      <a:pt x="424131" y="723253"/>
                      <a:pt x="387030" y="780433"/>
                    </a:cubicBezTo>
                    <a:lnTo>
                      <a:pt x="171309" y="1161344"/>
                    </a:lnTo>
                    <a:cubicBezTo>
                      <a:pt x="113369" y="1279907"/>
                      <a:pt x="-52521" y="1188920"/>
                      <a:pt x="16539" y="1088408"/>
                    </a:cubicBezTo>
                    <a:cubicBezTo>
                      <a:pt x="171846" y="804745"/>
                      <a:pt x="257302" y="651257"/>
                      <a:pt x="377684" y="316794"/>
                    </a:cubicBezTo>
                    <a:cubicBezTo>
                      <a:pt x="406527" y="257261"/>
                      <a:pt x="413146" y="197727"/>
                      <a:pt x="362614" y="176294"/>
                    </a:cubicBezTo>
                    <a:close/>
                  </a:path>
                </a:pathLst>
              </a:custGeom>
              <a:solidFill>
                <a:srgbClr val="40404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Arial" panose="020B0604020202020204" pitchFamily="34" charset="0"/>
                  <a:cs typeface="Arial" panose="020B0604020202020204" pitchFamily="34" charset="0"/>
                </a:endParaRPr>
              </a:p>
            </p:txBody>
          </p:sp>
          <p:sp>
            <p:nvSpPr>
              <p:cNvPr id="16" name="Oval 15"/>
              <p:cNvSpPr/>
              <p:nvPr/>
            </p:nvSpPr>
            <p:spPr>
              <a:xfrm>
                <a:off x="597495" y="862670"/>
                <a:ext cx="253875" cy="253875"/>
              </a:xfrm>
              <a:prstGeom prst="ellipse">
                <a:avLst/>
              </a:prstGeom>
              <a:solidFill>
                <a:srgbClr val="40404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Arial" panose="020B0604020202020204" pitchFamily="34" charset="0"/>
                  <a:cs typeface="Arial" panose="020B0604020202020204" pitchFamily="34" charset="0"/>
                </a:endParaRPr>
              </a:p>
            </p:txBody>
          </p:sp>
        </p:grpSp>
      </p:grpSp>
      <p:grpSp>
        <p:nvGrpSpPr>
          <p:cNvPr id="66" name="Group 65"/>
          <p:cNvGrpSpPr/>
          <p:nvPr/>
        </p:nvGrpSpPr>
        <p:grpSpPr>
          <a:xfrm>
            <a:off x="1330578" y="4268811"/>
            <a:ext cx="1795783" cy="1433373"/>
            <a:chOff x="-1349030" y="1450079"/>
            <a:chExt cx="2647206" cy="1433373"/>
          </a:xfrm>
        </p:grpSpPr>
        <p:sp>
          <p:nvSpPr>
            <p:cNvPr id="67" name="Rectangle 66"/>
            <p:cNvSpPr/>
            <p:nvPr/>
          </p:nvSpPr>
          <p:spPr>
            <a:xfrm>
              <a:off x="-1232288" y="2052455"/>
              <a:ext cx="2413721" cy="830997"/>
            </a:xfrm>
            <a:prstGeom prst="rect">
              <a:avLst/>
            </a:prstGeom>
          </p:spPr>
          <p:txBody>
            <a:bodyPr wrap="square">
              <a:spAutoFit/>
            </a:bodyPr>
            <a:lstStyle/>
            <a:p>
              <a:pPr algn="ctr"/>
              <a:r>
                <a:rPr lang="en-US" sz="1200" dirty="0">
                  <a:solidFill>
                    <a:prstClr val="black">
                      <a:lumMod val="75000"/>
                      <a:lumOff val="25000"/>
                    </a:prstClr>
                  </a:solidFill>
                  <a:latin typeface="Arial" panose="020B0604020202020204" pitchFamily="34" charset="0"/>
                  <a:cs typeface="Arial" panose="020B0604020202020204" pitchFamily="34" charset="0"/>
                </a:rPr>
                <a:t>Stakeholder-driven, documented requirements with sign off</a:t>
              </a:r>
            </a:p>
          </p:txBody>
        </p:sp>
        <p:sp>
          <p:nvSpPr>
            <p:cNvPr id="68" name="Rectangle 67"/>
            <p:cNvSpPr/>
            <p:nvPr/>
          </p:nvSpPr>
          <p:spPr>
            <a:xfrm>
              <a:off x="-1349030" y="1450079"/>
              <a:ext cx="2647206" cy="584775"/>
            </a:xfrm>
            <a:prstGeom prst="rect">
              <a:avLst/>
            </a:prstGeom>
          </p:spPr>
          <p:txBody>
            <a:bodyPr wrap="square">
              <a:spAutoFit/>
            </a:bodyPr>
            <a:lstStyle/>
            <a:p>
              <a:pPr algn="ctr"/>
              <a:r>
                <a:rPr lang="en-US" sz="1600" dirty="0">
                  <a:solidFill>
                    <a:srgbClr val="00B0F0"/>
                  </a:solidFill>
                  <a:latin typeface="Arial" panose="020B0604020202020204" pitchFamily="34" charset="0"/>
                  <a:cs typeface="Arial" panose="020B0604020202020204" pitchFamily="34" charset="0"/>
                </a:rPr>
                <a:t>Requirements and Sign Off</a:t>
              </a:r>
            </a:p>
          </p:txBody>
        </p:sp>
        <p:cxnSp>
          <p:nvCxnSpPr>
            <p:cNvPr id="69" name="Straight Connector 68"/>
            <p:cNvCxnSpPr/>
            <p:nvPr/>
          </p:nvCxnSpPr>
          <p:spPr>
            <a:xfrm>
              <a:off x="-1217504" y="2034854"/>
              <a:ext cx="2204549" cy="0"/>
            </a:xfrm>
            <a:prstGeom prst="line">
              <a:avLst/>
            </a:prstGeom>
            <a:ln/>
          </p:spPr>
          <p:style>
            <a:lnRef idx="1">
              <a:schemeClr val="dk1"/>
            </a:lnRef>
            <a:fillRef idx="0">
              <a:schemeClr val="dk1"/>
            </a:fillRef>
            <a:effectRef idx="0">
              <a:schemeClr val="dk1"/>
            </a:effectRef>
            <a:fontRef idx="minor">
              <a:schemeClr val="tx1"/>
            </a:fontRef>
          </p:style>
        </p:cxnSp>
      </p:grpSp>
      <p:sp>
        <p:nvSpPr>
          <p:cNvPr id="70" name="Rectangle 69"/>
          <p:cNvSpPr/>
          <p:nvPr/>
        </p:nvSpPr>
        <p:spPr>
          <a:xfrm>
            <a:off x="3119810" y="5610028"/>
            <a:ext cx="1637394" cy="646331"/>
          </a:xfrm>
          <a:prstGeom prst="rect">
            <a:avLst/>
          </a:prstGeom>
        </p:spPr>
        <p:txBody>
          <a:bodyPr wrap="square">
            <a:spAutoFit/>
          </a:bodyPr>
          <a:lstStyle/>
          <a:p>
            <a:pPr algn="ctr"/>
            <a:r>
              <a:rPr lang="en-US" sz="1200" dirty="0">
                <a:solidFill>
                  <a:prstClr val="black">
                    <a:lumMod val="75000"/>
                    <a:lumOff val="25000"/>
                  </a:prstClr>
                </a:solidFill>
                <a:latin typeface="Arial" panose="020B0604020202020204" pitchFamily="34" charset="0"/>
                <a:cs typeface="Arial" panose="020B0604020202020204" pitchFamily="34" charset="0"/>
              </a:rPr>
              <a:t>Verify best practices and scope with </a:t>
            </a:r>
          </a:p>
          <a:p>
            <a:pPr algn="ctr"/>
            <a:r>
              <a:rPr lang="en-US" sz="1200" dirty="0">
                <a:solidFill>
                  <a:prstClr val="black">
                    <a:lumMod val="75000"/>
                    <a:lumOff val="25000"/>
                  </a:prstClr>
                </a:solidFill>
                <a:latin typeface="Arial" panose="020B0604020202020204" pitchFamily="34" charset="0"/>
                <a:cs typeface="Arial" panose="020B0604020202020204" pitchFamily="34" charset="0"/>
              </a:rPr>
              <a:t>our partners</a:t>
            </a:r>
          </a:p>
        </p:txBody>
      </p:sp>
      <p:sp>
        <p:nvSpPr>
          <p:cNvPr id="71" name="Rectangle 70"/>
          <p:cNvSpPr/>
          <p:nvPr/>
        </p:nvSpPr>
        <p:spPr>
          <a:xfrm>
            <a:off x="3329740" y="4986830"/>
            <a:ext cx="1224888" cy="584775"/>
          </a:xfrm>
          <a:prstGeom prst="rect">
            <a:avLst/>
          </a:prstGeom>
        </p:spPr>
        <p:txBody>
          <a:bodyPr wrap="square">
            <a:spAutoFit/>
          </a:bodyPr>
          <a:lstStyle/>
          <a:p>
            <a:pPr algn="ctr"/>
            <a:r>
              <a:rPr lang="en-US" sz="1600" dirty="0">
                <a:solidFill>
                  <a:prstClr val="white">
                    <a:lumMod val="50000"/>
                  </a:prstClr>
                </a:solidFill>
                <a:latin typeface="Arial" panose="020B0604020202020204" pitchFamily="34" charset="0"/>
                <a:cs typeface="Arial" panose="020B0604020202020204" pitchFamily="34" charset="0"/>
              </a:rPr>
              <a:t>Partner Verification</a:t>
            </a:r>
          </a:p>
        </p:txBody>
      </p:sp>
      <p:sp>
        <p:nvSpPr>
          <p:cNvPr id="72" name="Rectangle 71"/>
          <p:cNvSpPr/>
          <p:nvPr/>
        </p:nvSpPr>
        <p:spPr>
          <a:xfrm>
            <a:off x="5018761" y="5297727"/>
            <a:ext cx="1637394" cy="830997"/>
          </a:xfrm>
          <a:prstGeom prst="rect">
            <a:avLst/>
          </a:prstGeom>
        </p:spPr>
        <p:txBody>
          <a:bodyPr wrap="square">
            <a:spAutoFit/>
          </a:bodyPr>
          <a:lstStyle/>
          <a:p>
            <a:pPr algn="ctr"/>
            <a:r>
              <a:rPr lang="en-US" sz="1200" dirty="0">
                <a:solidFill>
                  <a:prstClr val="black">
                    <a:lumMod val="75000"/>
                    <a:lumOff val="25000"/>
                  </a:prstClr>
                </a:solidFill>
                <a:latin typeface="Arial" panose="020B0604020202020204" pitchFamily="34" charset="0"/>
                <a:cs typeface="Arial" panose="020B0604020202020204" pitchFamily="34" charset="0"/>
              </a:rPr>
              <a:t>Set expectations about what we know and succeed, and what is unknown</a:t>
            </a:r>
          </a:p>
        </p:txBody>
      </p:sp>
      <p:sp>
        <p:nvSpPr>
          <p:cNvPr id="73" name="Rectangle 72"/>
          <p:cNvSpPr/>
          <p:nvPr/>
        </p:nvSpPr>
        <p:spPr>
          <a:xfrm>
            <a:off x="4943198" y="4703011"/>
            <a:ext cx="1795783" cy="584775"/>
          </a:xfrm>
          <a:prstGeom prst="rect">
            <a:avLst/>
          </a:prstGeom>
        </p:spPr>
        <p:txBody>
          <a:bodyPr wrap="square">
            <a:spAutoFit/>
          </a:bodyPr>
          <a:lstStyle/>
          <a:p>
            <a:pPr algn="ctr"/>
            <a:r>
              <a:rPr lang="en-US" sz="1600" dirty="0">
                <a:solidFill>
                  <a:srgbClr val="3B5C6E"/>
                </a:solidFill>
                <a:latin typeface="Arial" panose="020B0604020202020204" pitchFamily="34" charset="0"/>
                <a:cs typeface="Arial" panose="020B0604020202020204" pitchFamily="34" charset="0"/>
              </a:rPr>
              <a:t>Risk </a:t>
            </a:r>
          </a:p>
          <a:p>
            <a:pPr algn="ctr"/>
            <a:r>
              <a:rPr lang="en-US" sz="1600" dirty="0">
                <a:solidFill>
                  <a:srgbClr val="3B5C6E"/>
                </a:solidFill>
                <a:latin typeface="Arial" panose="020B0604020202020204" pitchFamily="34" charset="0"/>
                <a:cs typeface="Arial" panose="020B0604020202020204" pitchFamily="34" charset="0"/>
              </a:rPr>
              <a:t>Evaluation</a:t>
            </a:r>
          </a:p>
        </p:txBody>
      </p:sp>
      <p:cxnSp>
        <p:nvCxnSpPr>
          <p:cNvPr id="74" name="Straight Connector 73"/>
          <p:cNvCxnSpPr/>
          <p:nvPr/>
        </p:nvCxnSpPr>
        <p:spPr>
          <a:xfrm>
            <a:off x="5050112" y="5286685"/>
            <a:ext cx="1495498" cy="0"/>
          </a:xfrm>
          <a:prstGeom prst="line">
            <a:avLst/>
          </a:prstGeom>
          <a:ln/>
        </p:spPr>
        <p:style>
          <a:lnRef idx="1">
            <a:schemeClr val="dk1"/>
          </a:lnRef>
          <a:fillRef idx="0">
            <a:schemeClr val="dk1"/>
          </a:fillRef>
          <a:effectRef idx="0">
            <a:schemeClr val="dk1"/>
          </a:effectRef>
          <a:fontRef idx="minor">
            <a:schemeClr val="tx1"/>
          </a:fontRef>
        </p:style>
      </p:cxnSp>
      <p:sp>
        <p:nvSpPr>
          <p:cNvPr id="75" name="Rectangle 74"/>
          <p:cNvSpPr/>
          <p:nvPr/>
        </p:nvSpPr>
        <p:spPr>
          <a:xfrm>
            <a:off x="6766699" y="5144140"/>
            <a:ext cx="1965623" cy="830997"/>
          </a:xfrm>
          <a:prstGeom prst="rect">
            <a:avLst/>
          </a:prstGeom>
        </p:spPr>
        <p:txBody>
          <a:bodyPr wrap="square">
            <a:spAutoFit/>
          </a:bodyPr>
          <a:lstStyle/>
          <a:p>
            <a:pPr algn="ctr"/>
            <a:r>
              <a:rPr lang="en-US" sz="1200" dirty="0">
                <a:solidFill>
                  <a:prstClr val="black">
                    <a:lumMod val="75000"/>
                    <a:lumOff val="25000"/>
                  </a:prstClr>
                </a:solidFill>
                <a:latin typeface="Arial" panose="020B0604020202020204" pitchFamily="34" charset="0"/>
                <a:cs typeface="Arial" panose="020B0604020202020204" pitchFamily="34" charset="0"/>
              </a:rPr>
              <a:t>Stakeholder sign off on final requirements, approach, </a:t>
            </a:r>
          </a:p>
          <a:p>
            <a:pPr algn="ctr"/>
            <a:r>
              <a:rPr lang="en-US" sz="1200" dirty="0">
                <a:solidFill>
                  <a:prstClr val="black">
                    <a:lumMod val="75000"/>
                    <a:lumOff val="25000"/>
                  </a:prstClr>
                </a:solidFill>
                <a:latin typeface="Arial" panose="020B0604020202020204" pitchFamily="34" charset="0"/>
                <a:cs typeface="Arial" panose="020B0604020202020204" pitchFamily="34" charset="0"/>
              </a:rPr>
              <a:t>risks and goals</a:t>
            </a:r>
          </a:p>
        </p:txBody>
      </p:sp>
      <p:sp>
        <p:nvSpPr>
          <p:cNvPr id="76" name="Rectangle 75"/>
          <p:cNvSpPr/>
          <p:nvPr/>
        </p:nvSpPr>
        <p:spPr>
          <a:xfrm>
            <a:off x="6903974" y="4445512"/>
            <a:ext cx="1795783" cy="584775"/>
          </a:xfrm>
          <a:prstGeom prst="rect">
            <a:avLst/>
          </a:prstGeom>
        </p:spPr>
        <p:txBody>
          <a:bodyPr wrap="square">
            <a:spAutoFit/>
          </a:bodyPr>
          <a:lstStyle/>
          <a:p>
            <a:pPr algn="ctr"/>
            <a:r>
              <a:rPr lang="en-US" sz="1600" dirty="0">
                <a:solidFill>
                  <a:srgbClr val="0070C0"/>
                </a:solidFill>
                <a:latin typeface="Arial" panose="020B0604020202020204" pitchFamily="34" charset="0"/>
                <a:cs typeface="Arial" panose="020B0604020202020204" pitchFamily="34" charset="0"/>
              </a:rPr>
              <a:t>Approach </a:t>
            </a:r>
          </a:p>
          <a:p>
            <a:pPr algn="ctr"/>
            <a:r>
              <a:rPr lang="en-US" sz="1600" dirty="0">
                <a:solidFill>
                  <a:srgbClr val="0070C0"/>
                </a:solidFill>
                <a:latin typeface="Arial" panose="020B0604020202020204" pitchFamily="34" charset="0"/>
                <a:cs typeface="Arial" panose="020B0604020202020204" pitchFamily="34" charset="0"/>
              </a:rPr>
              <a:t>Sign Off</a:t>
            </a:r>
          </a:p>
        </p:txBody>
      </p:sp>
      <p:cxnSp>
        <p:nvCxnSpPr>
          <p:cNvPr id="77" name="Straight Connector 76"/>
          <p:cNvCxnSpPr/>
          <p:nvPr/>
        </p:nvCxnSpPr>
        <p:spPr>
          <a:xfrm>
            <a:off x="6986499" y="5030287"/>
            <a:ext cx="1495498" cy="0"/>
          </a:xfrm>
          <a:prstGeom prst="line">
            <a:avLst/>
          </a:prstGeom>
          <a:ln/>
        </p:spPr>
        <p:style>
          <a:lnRef idx="1">
            <a:schemeClr val="dk1"/>
          </a:lnRef>
          <a:fillRef idx="0">
            <a:schemeClr val="dk1"/>
          </a:fillRef>
          <a:effectRef idx="0">
            <a:schemeClr val="dk1"/>
          </a:effectRef>
          <a:fontRef idx="minor">
            <a:schemeClr val="tx1"/>
          </a:fontRef>
        </p:style>
      </p:cxnSp>
      <p:sp>
        <p:nvSpPr>
          <p:cNvPr id="81" name="Rectangle 80"/>
          <p:cNvSpPr/>
          <p:nvPr/>
        </p:nvSpPr>
        <p:spPr>
          <a:xfrm>
            <a:off x="8759760" y="5262049"/>
            <a:ext cx="2304693" cy="461665"/>
          </a:xfrm>
          <a:prstGeom prst="rect">
            <a:avLst/>
          </a:prstGeom>
        </p:spPr>
        <p:txBody>
          <a:bodyPr wrap="square">
            <a:spAutoFit/>
          </a:bodyPr>
          <a:lstStyle/>
          <a:p>
            <a:pPr algn="ctr"/>
            <a:r>
              <a:rPr lang="en-US" sz="1200" dirty="0">
                <a:solidFill>
                  <a:prstClr val="black">
                    <a:lumMod val="75000"/>
                    <a:lumOff val="25000"/>
                  </a:prstClr>
                </a:solidFill>
                <a:latin typeface="Arial" panose="020B0604020202020204" pitchFamily="34" charset="0"/>
                <a:cs typeface="Arial" panose="020B0604020202020204" pitchFamily="34" charset="0"/>
              </a:rPr>
              <a:t>Kick off with clear timelines, expectations and goals</a:t>
            </a:r>
          </a:p>
        </p:txBody>
      </p:sp>
      <p:sp>
        <p:nvSpPr>
          <p:cNvPr id="82" name="Rectangle 81"/>
          <p:cNvSpPr/>
          <p:nvPr/>
        </p:nvSpPr>
        <p:spPr>
          <a:xfrm>
            <a:off x="8732323" y="4582518"/>
            <a:ext cx="2130111" cy="584775"/>
          </a:xfrm>
          <a:prstGeom prst="rect">
            <a:avLst/>
          </a:prstGeom>
        </p:spPr>
        <p:txBody>
          <a:bodyPr wrap="square">
            <a:spAutoFit/>
          </a:bodyPr>
          <a:lstStyle/>
          <a:p>
            <a:pPr algn="ctr"/>
            <a:r>
              <a:rPr lang="en-US" sz="1600" dirty="0">
                <a:solidFill>
                  <a:srgbClr val="6FBE3A"/>
                </a:solidFill>
                <a:latin typeface="Arial" panose="020B0604020202020204" pitchFamily="34" charset="0"/>
                <a:cs typeface="Arial" panose="020B0604020202020204" pitchFamily="34" charset="0"/>
              </a:rPr>
              <a:t>Knowing the </a:t>
            </a:r>
          </a:p>
          <a:p>
            <a:pPr algn="ctr"/>
            <a:r>
              <a:rPr lang="en-US" sz="1600" dirty="0">
                <a:solidFill>
                  <a:srgbClr val="6FBE3A"/>
                </a:solidFill>
                <a:latin typeface="Arial" panose="020B0604020202020204" pitchFamily="34" charset="0"/>
                <a:cs typeface="Arial" panose="020B0604020202020204" pitchFamily="34" charset="0"/>
              </a:rPr>
              <a:t>Risk, Run Forward</a:t>
            </a:r>
          </a:p>
        </p:txBody>
      </p:sp>
      <p:cxnSp>
        <p:nvCxnSpPr>
          <p:cNvPr id="83" name="Straight Connector 82"/>
          <p:cNvCxnSpPr/>
          <p:nvPr/>
        </p:nvCxnSpPr>
        <p:spPr>
          <a:xfrm>
            <a:off x="9080798" y="5167293"/>
            <a:ext cx="1495498" cy="0"/>
          </a:xfrm>
          <a:prstGeom prst="line">
            <a:avLst/>
          </a:prstGeom>
          <a:ln/>
        </p:spPr>
        <p:style>
          <a:lnRef idx="1">
            <a:schemeClr val="dk1"/>
          </a:lnRef>
          <a:fillRef idx="0">
            <a:schemeClr val="dk1"/>
          </a:fillRef>
          <a:effectRef idx="0">
            <a:schemeClr val="dk1"/>
          </a:effectRef>
          <a:fontRef idx="minor">
            <a:schemeClr val="tx1"/>
          </a:fontRef>
        </p:style>
      </p:cxnSp>
      <p:cxnSp>
        <p:nvCxnSpPr>
          <p:cNvPr id="84" name="Straight Connector 83"/>
          <p:cNvCxnSpPr/>
          <p:nvPr/>
        </p:nvCxnSpPr>
        <p:spPr>
          <a:xfrm>
            <a:off x="3251352" y="5571605"/>
            <a:ext cx="1495498" cy="0"/>
          </a:xfrm>
          <a:prstGeom prst="line">
            <a:avLst/>
          </a:prstGeom>
          <a:ln/>
        </p:spPr>
        <p:style>
          <a:lnRef idx="1">
            <a:schemeClr val="dk1"/>
          </a:lnRef>
          <a:fillRef idx="0">
            <a:schemeClr val="dk1"/>
          </a:fillRef>
          <a:effectRef idx="0">
            <a:schemeClr val="dk1"/>
          </a:effectRef>
          <a:fontRef idx="minor">
            <a:schemeClr val="tx1"/>
          </a:fontRef>
        </p:style>
      </p:cxnSp>
      <p:pic>
        <p:nvPicPr>
          <p:cNvPr id="4" name="Picture 3"/>
          <p:cNvPicPr>
            <a:picLocks noChangeAspect="1"/>
          </p:cNvPicPr>
          <p:nvPr/>
        </p:nvPicPr>
        <p:blipFill>
          <a:blip r:embed="rId3" cstate="print">
            <a:extLst>
              <a:ext uri="{BEBA8EAE-BF5A-486C-A8C5-ECC9F3942E4B}">
                <a14:imgProps xmlns:a14="http://schemas.microsoft.com/office/drawing/2010/main">
                  <a14:imgLayer r:embed="rId4">
                    <a14:imgEffect>
                      <a14:brightnessContrast bright="-40000"/>
                    </a14:imgEffect>
                  </a14:imgLayer>
                </a14:imgProps>
              </a:ext>
              <a:ext uri="{28A0092B-C50C-407E-A947-70E740481C1C}">
                <a14:useLocalDpi xmlns:a14="http://schemas.microsoft.com/office/drawing/2010/main" val="0"/>
              </a:ext>
            </a:extLst>
          </a:blip>
          <a:stretch>
            <a:fillRect/>
          </a:stretch>
        </p:blipFill>
        <p:spPr>
          <a:xfrm>
            <a:off x="5373641" y="3283455"/>
            <a:ext cx="859977" cy="859977"/>
          </a:xfrm>
          <a:prstGeom prst="rect">
            <a:avLst/>
          </a:prstGeom>
        </p:spPr>
      </p:pic>
      <p:pic>
        <p:nvPicPr>
          <p:cNvPr id="5" name="Picture 4"/>
          <p:cNvPicPr>
            <a:picLocks noChangeAspect="1"/>
          </p:cNvPicPr>
          <p:nvPr/>
        </p:nvPicPr>
        <p:blipFill>
          <a:blip r:embed="rId5">
            <a:extLst>
              <a:ext uri="{BEBA8EAE-BF5A-486C-A8C5-ECC9F3942E4B}">
                <a14:imgProps xmlns:a14="http://schemas.microsoft.com/office/drawing/2010/main">
                  <a14:imgLayer r:embed="rId6">
                    <a14:imgEffect>
                      <a14:brightnessContrast bright="40000"/>
                    </a14:imgEffect>
                  </a14:imgLayer>
                </a14:imgProps>
              </a:ext>
              <a:ext uri="{28A0092B-C50C-407E-A947-70E740481C1C}">
                <a14:useLocalDpi xmlns:a14="http://schemas.microsoft.com/office/drawing/2010/main" val="0"/>
              </a:ext>
            </a:extLst>
          </a:blip>
          <a:stretch>
            <a:fillRect/>
          </a:stretch>
        </p:blipFill>
        <p:spPr>
          <a:xfrm>
            <a:off x="3404889" y="3825878"/>
            <a:ext cx="993994" cy="583016"/>
          </a:xfrm>
          <a:prstGeom prst="rect">
            <a:avLst/>
          </a:prstGeom>
        </p:spPr>
      </p:pic>
      <p:pic>
        <p:nvPicPr>
          <p:cNvPr id="85" name="Picture 84"/>
          <p:cNvPicPr>
            <a:picLocks noChangeAspect="1"/>
          </p:cNvPicPr>
          <p:nvPr/>
        </p:nvPicPr>
        <p:blipFill>
          <a:blip r:embed="rId7" cstate="print">
            <a:duotone>
              <a:schemeClr val="accent1">
                <a:shade val="45000"/>
                <a:satMod val="135000"/>
              </a:schemeClr>
              <a:prstClr val="white"/>
            </a:duotone>
            <a:extLst>
              <a:ext uri="{BEBA8EAE-BF5A-486C-A8C5-ECC9F3942E4B}">
                <a14:imgProps xmlns:a14="http://schemas.microsoft.com/office/drawing/2010/main">
                  <a14:imgLayer r:embed="rId8">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1810775" y="2989052"/>
            <a:ext cx="844079" cy="845253"/>
          </a:xfrm>
          <a:prstGeom prst="rect">
            <a:avLst/>
          </a:prstGeom>
        </p:spPr>
      </p:pic>
      <p:pic>
        <p:nvPicPr>
          <p:cNvPr id="86" name="Picture 85"/>
          <p:cNvPicPr>
            <a:picLocks noChangeAspect="1"/>
          </p:cNvPicPr>
          <p:nvPr/>
        </p:nvPicPr>
        <p:blipFill>
          <a:blip r:embed="rId9"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7189504" y="2826280"/>
            <a:ext cx="1089488" cy="1089488"/>
          </a:xfrm>
          <a:prstGeom prst="rect">
            <a:avLst/>
          </a:prstGeom>
        </p:spPr>
      </p:pic>
      <p:pic>
        <p:nvPicPr>
          <p:cNvPr id="87" name="Picture 86"/>
          <p:cNvPicPr>
            <a:picLocks noChangeAspect="1"/>
          </p:cNvPicPr>
          <p:nvPr/>
        </p:nvPicPr>
        <p:blipFill>
          <a:blip r:embed="rId10"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9289060" y="3202581"/>
            <a:ext cx="813807" cy="963201"/>
          </a:xfrm>
          <a:prstGeom prst="rect">
            <a:avLst/>
          </a:prstGeom>
        </p:spPr>
      </p:pic>
    </p:spTree>
    <p:extLst>
      <p:ext uri="{BB962C8B-B14F-4D97-AF65-F5344CB8AC3E}">
        <p14:creationId xmlns:p14="http://schemas.microsoft.com/office/powerpoint/2010/main" val="20215517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306309" y="582001"/>
            <a:ext cx="11137587" cy="622723"/>
          </a:xfrm>
          <a:prstGeom prst="rect">
            <a:avLst/>
          </a:prstGeom>
        </p:spPr>
        <p:txBody>
          <a:bodyPr vert="horz" lIns="121920" tIns="60960" rIns="121920" bIns="6096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667" b="1" dirty="0">
                <a:solidFill>
                  <a:srgbClr val="0070C0"/>
                </a:solidFill>
                <a:latin typeface="Calibri"/>
              </a:rPr>
              <a:t>Lessons Learned and Best Practices</a:t>
            </a:r>
          </a:p>
        </p:txBody>
      </p:sp>
      <p:sp>
        <p:nvSpPr>
          <p:cNvPr id="3" name="Shape 645"/>
          <p:cNvSpPr txBox="1">
            <a:spLocks/>
          </p:cNvSpPr>
          <p:nvPr/>
        </p:nvSpPr>
        <p:spPr>
          <a:xfrm>
            <a:off x="425467" y="-52795"/>
            <a:ext cx="11592979" cy="745483"/>
          </a:xfrm>
          <a:prstGeom prst="rect">
            <a:avLst/>
          </a:prstGeom>
          <a:noFill/>
          <a:ln>
            <a:noFill/>
          </a:ln>
        </p:spPr>
        <p:txBody>
          <a:bodyPr vert="horz" lIns="0" tIns="0" rIns="0" bIns="0" rtlCol="0" anchor="b" anchorCtr="0">
            <a:noAutofit/>
          </a:bodyPr>
          <a:lstStyle>
            <a:lvl1pPr marL="0" algn="l" defTabSz="685800" rtl="0" eaLnBrk="1" latinLnBrk="0" hangingPunct="1">
              <a:lnSpc>
                <a:spcPct val="90000"/>
              </a:lnSpc>
              <a:spcBef>
                <a:spcPts val="0"/>
              </a:spcBef>
              <a:buClr>
                <a:schemeClr val="accent1"/>
              </a:buClr>
              <a:buFont typeface="Arial"/>
              <a:buNone/>
              <a:defRPr lang="en-US" sz="1800" b="1" i="0" kern="1200" cap="all" spc="300" baseline="0">
                <a:solidFill>
                  <a:srgbClr val="6AD03B"/>
                </a:solidFill>
                <a:latin typeface="Arial" charset="0"/>
                <a:ea typeface="Arial" charset="0"/>
                <a:cs typeface="Arial" charset="0"/>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pPr>
              <a:buClr>
                <a:srgbClr val="000000"/>
              </a:buClr>
              <a:buSzPct val="25000"/>
            </a:pPr>
            <a:r>
              <a:rPr sz="2667" dirty="0">
                <a:solidFill>
                  <a:prstClr val="black"/>
                </a:solidFill>
              </a:rPr>
              <a:t>outcomes</a:t>
            </a:r>
          </a:p>
        </p:txBody>
      </p:sp>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tretch>
            <a:fillRect/>
          </a:stretch>
        </p:blipFill>
        <p:spPr>
          <a:xfrm>
            <a:off x="6016824" y="1918438"/>
            <a:ext cx="5935679" cy="3169429"/>
          </a:xfrm>
          <a:prstGeom prst="rect">
            <a:avLst/>
          </a:prstGeom>
        </p:spPr>
      </p:pic>
      <p:sp>
        <p:nvSpPr>
          <p:cNvPr id="5" name="Content Placeholder 2"/>
          <p:cNvSpPr txBox="1">
            <a:spLocks/>
          </p:cNvSpPr>
          <p:nvPr/>
        </p:nvSpPr>
        <p:spPr>
          <a:xfrm>
            <a:off x="581942" y="1328188"/>
            <a:ext cx="5293160" cy="4732971"/>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charset="2"/>
              <a:buChar char="§"/>
            </a:pPr>
            <a:r>
              <a:rPr lang="en-US" sz="2000" dirty="0">
                <a:solidFill>
                  <a:prstClr val="black"/>
                </a:solidFill>
              </a:rPr>
              <a:t>Stakeholder buy-in is critical</a:t>
            </a:r>
          </a:p>
          <a:p>
            <a:pPr>
              <a:buFont typeface="Wingdings" charset="2"/>
              <a:buChar char="§"/>
            </a:pPr>
            <a:r>
              <a:rPr lang="en-US" sz="2000" dirty="0">
                <a:solidFill>
                  <a:prstClr val="black"/>
                </a:solidFill>
              </a:rPr>
              <a:t>Address Change Management early and often</a:t>
            </a:r>
          </a:p>
          <a:p>
            <a:pPr>
              <a:buFont typeface="Wingdings" charset="2"/>
              <a:buChar char="§"/>
            </a:pPr>
            <a:r>
              <a:rPr lang="en-US" sz="2000" dirty="0">
                <a:solidFill>
                  <a:prstClr val="black"/>
                </a:solidFill>
              </a:rPr>
              <a:t>Clearly document project charters including requirements, stakeholders, goals and objectives, timelines, impact across the business, what success looks like</a:t>
            </a:r>
          </a:p>
          <a:p>
            <a:pPr>
              <a:buFont typeface="Wingdings" charset="2"/>
              <a:buChar char="§"/>
            </a:pPr>
            <a:r>
              <a:rPr lang="en-US" sz="2000" dirty="0">
                <a:solidFill>
                  <a:prstClr val="black"/>
                </a:solidFill>
              </a:rPr>
              <a:t>Follow best practice development standards</a:t>
            </a:r>
          </a:p>
          <a:p>
            <a:pPr>
              <a:buFont typeface="Wingdings" charset="2"/>
              <a:buChar char="§"/>
            </a:pPr>
            <a:r>
              <a:rPr lang="en-US" sz="2000" dirty="0">
                <a:solidFill>
                  <a:prstClr val="black"/>
                </a:solidFill>
              </a:rPr>
              <a:t>Follow security and compliance standards from the onset</a:t>
            </a:r>
          </a:p>
          <a:p>
            <a:pPr>
              <a:buFont typeface="Wingdings" charset="2"/>
              <a:buChar char="§"/>
            </a:pPr>
            <a:r>
              <a:rPr lang="en-US" sz="2000" dirty="0">
                <a:solidFill>
                  <a:prstClr val="black"/>
                </a:solidFill>
              </a:rPr>
              <a:t>Share results, get feedback, pivot for success</a:t>
            </a:r>
          </a:p>
          <a:p>
            <a:pPr>
              <a:buFont typeface="Wingdings" charset="2"/>
              <a:buChar char="§"/>
            </a:pPr>
            <a:r>
              <a:rPr lang="en-US" sz="2000" dirty="0">
                <a:solidFill>
                  <a:prstClr val="black"/>
                </a:solidFill>
              </a:rPr>
              <a:t>Future-proof by involving cross-functional teams to lay out impact</a:t>
            </a:r>
          </a:p>
          <a:p>
            <a:pPr>
              <a:buFont typeface="Wingdings" charset="2"/>
              <a:buChar char="§"/>
            </a:pPr>
            <a:r>
              <a:rPr lang="en-US" sz="2000" dirty="0">
                <a:solidFill>
                  <a:prstClr val="black"/>
                </a:solidFill>
              </a:rPr>
              <a:t>Accept that not meeting perfection doesn’t mean failure</a:t>
            </a:r>
            <a:endParaRPr lang="en-US" sz="1050" dirty="0">
              <a:solidFill>
                <a:prstClr val="black"/>
              </a:solidFill>
            </a:endParaRPr>
          </a:p>
        </p:txBody>
      </p:sp>
      <p:sp>
        <p:nvSpPr>
          <p:cNvPr id="8" name="Rounded Rectangle 7"/>
          <p:cNvSpPr/>
          <p:nvPr/>
        </p:nvSpPr>
        <p:spPr>
          <a:xfrm>
            <a:off x="306177" y="1155567"/>
            <a:ext cx="5528565" cy="5114604"/>
          </a:xfrm>
          <a:prstGeom prst="roundRect">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Tree>
    <p:extLst>
      <p:ext uri="{BB962C8B-B14F-4D97-AF65-F5344CB8AC3E}">
        <p14:creationId xmlns:p14="http://schemas.microsoft.com/office/powerpoint/2010/main" val="6676937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306309" y="582001"/>
            <a:ext cx="11137587" cy="622723"/>
          </a:xfrm>
          <a:prstGeom prst="rect">
            <a:avLst/>
          </a:prstGeom>
        </p:spPr>
        <p:txBody>
          <a:bodyPr vert="horz" lIns="121920" tIns="60960" rIns="121920" bIns="6096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667" b="1" dirty="0">
                <a:solidFill>
                  <a:srgbClr val="0070C0"/>
                </a:solidFill>
                <a:latin typeface="Calibri"/>
              </a:rPr>
              <a:t>Marketing Analytics Dashboard</a:t>
            </a:r>
          </a:p>
        </p:txBody>
      </p:sp>
      <p:sp>
        <p:nvSpPr>
          <p:cNvPr id="3" name="Shape 645"/>
          <p:cNvSpPr txBox="1">
            <a:spLocks/>
          </p:cNvSpPr>
          <p:nvPr/>
        </p:nvSpPr>
        <p:spPr>
          <a:xfrm>
            <a:off x="425467" y="-52795"/>
            <a:ext cx="11592979" cy="745483"/>
          </a:xfrm>
          <a:prstGeom prst="rect">
            <a:avLst/>
          </a:prstGeom>
          <a:noFill/>
          <a:ln>
            <a:noFill/>
          </a:ln>
        </p:spPr>
        <p:txBody>
          <a:bodyPr vert="horz" lIns="0" tIns="0" rIns="0" bIns="0" rtlCol="0" anchor="b" anchorCtr="0">
            <a:noAutofit/>
          </a:bodyPr>
          <a:lstStyle>
            <a:lvl1pPr marL="0" algn="l" defTabSz="685800" rtl="0" eaLnBrk="1" latinLnBrk="0" hangingPunct="1">
              <a:lnSpc>
                <a:spcPct val="90000"/>
              </a:lnSpc>
              <a:spcBef>
                <a:spcPts val="0"/>
              </a:spcBef>
              <a:buClr>
                <a:schemeClr val="accent1"/>
              </a:buClr>
              <a:buFont typeface="Arial"/>
              <a:buNone/>
              <a:defRPr lang="en-US" sz="1800" b="1" i="0" kern="1200" cap="all" spc="300" baseline="0">
                <a:solidFill>
                  <a:srgbClr val="6AD03B"/>
                </a:solidFill>
                <a:latin typeface="Arial" charset="0"/>
                <a:ea typeface="Arial" charset="0"/>
                <a:cs typeface="Arial" charset="0"/>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pPr>
              <a:buClr>
                <a:srgbClr val="000000"/>
              </a:buClr>
              <a:buSzPct val="25000"/>
            </a:pPr>
            <a:r>
              <a:rPr lang="en-US" sz="2667" dirty="0">
                <a:solidFill>
                  <a:prstClr val="black"/>
                </a:solidFill>
              </a:rPr>
              <a:t>outcomes</a:t>
            </a:r>
            <a:endParaRPr sz="2667" dirty="0">
              <a:solidFill>
                <a:prstClr val="black"/>
              </a:solidFill>
            </a:endParaRPr>
          </a:p>
        </p:txBody>
      </p:sp>
      <p:sp>
        <p:nvSpPr>
          <p:cNvPr id="8" name="Rounded Rectangle 7"/>
          <p:cNvSpPr/>
          <p:nvPr/>
        </p:nvSpPr>
        <p:spPr>
          <a:xfrm>
            <a:off x="306177" y="1155567"/>
            <a:ext cx="11617118" cy="5114604"/>
          </a:xfrm>
          <a:prstGeom prst="roundRect">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7" name="Picture 6">
            <a:extLst>
              <a:ext uri="{FF2B5EF4-FFF2-40B4-BE49-F238E27FC236}">
                <a16:creationId xmlns:a16="http://schemas.microsoft.com/office/drawing/2014/main" id="{79A3C171-F139-6642-8727-F0D4AF7AB8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10356" y="1496719"/>
            <a:ext cx="7823200" cy="4432300"/>
          </a:xfrm>
          <a:prstGeom prst="rect">
            <a:avLst/>
          </a:prstGeom>
        </p:spPr>
      </p:pic>
      <p:sp>
        <p:nvSpPr>
          <p:cNvPr id="9" name="Rectangle 8">
            <a:extLst>
              <a:ext uri="{FF2B5EF4-FFF2-40B4-BE49-F238E27FC236}">
                <a16:creationId xmlns:a16="http://schemas.microsoft.com/office/drawing/2014/main" id="{36A5C144-38AD-694E-865C-09D38A0CEF43}"/>
              </a:ext>
            </a:extLst>
          </p:cNvPr>
          <p:cNvSpPr/>
          <p:nvPr/>
        </p:nvSpPr>
        <p:spPr>
          <a:xfrm>
            <a:off x="9106930" y="1519796"/>
            <a:ext cx="890702" cy="3197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056605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306309" y="582001"/>
            <a:ext cx="11137587" cy="622723"/>
          </a:xfrm>
          <a:prstGeom prst="rect">
            <a:avLst/>
          </a:prstGeom>
        </p:spPr>
        <p:txBody>
          <a:bodyPr vert="horz" lIns="121920" tIns="60960" rIns="121920" bIns="6096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667" b="1" dirty="0">
                <a:solidFill>
                  <a:srgbClr val="0070C0"/>
                </a:solidFill>
                <a:latin typeface="Calibri"/>
              </a:rPr>
              <a:t>Take the SMART Approach</a:t>
            </a:r>
          </a:p>
        </p:txBody>
      </p:sp>
      <p:sp>
        <p:nvSpPr>
          <p:cNvPr id="3" name="Shape 645"/>
          <p:cNvSpPr txBox="1">
            <a:spLocks/>
          </p:cNvSpPr>
          <p:nvPr/>
        </p:nvSpPr>
        <p:spPr>
          <a:xfrm>
            <a:off x="425467" y="-52795"/>
            <a:ext cx="11592979" cy="745483"/>
          </a:xfrm>
          <a:prstGeom prst="rect">
            <a:avLst/>
          </a:prstGeom>
          <a:noFill/>
          <a:ln>
            <a:noFill/>
          </a:ln>
        </p:spPr>
        <p:txBody>
          <a:bodyPr vert="horz" lIns="0" tIns="0" rIns="0" bIns="0" rtlCol="0" anchor="b" anchorCtr="0">
            <a:noAutofit/>
          </a:bodyPr>
          <a:lstStyle>
            <a:lvl1pPr marL="0" algn="l" defTabSz="685800" rtl="0" eaLnBrk="1" latinLnBrk="0" hangingPunct="1">
              <a:lnSpc>
                <a:spcPct val="90000"/>
              </a:lnSpc>
              <a:spcBef>
                <a:spcPts val="0"/>
              </a:spcBef>
              <a:buClr>
                <a:schemeClr val="accent1"/>
              </a:buClr>
              <a:buFont typeface="Arial"/>
              <a:buNone/>
              <a:defRPr lang="en-US" sz="1800" b="1" i="0" kern="1200" cap="all" spc="300" baseline="0">
                <a:solidFill>
                  <a:srgbClr val="6AD03B"/>
                </a:solidFill>
                <a:latin typeface="Arial" charset="0"/>
                <a:ea typeface="Arial" charset="0"/>
                <a:cs typeface="Arial" charset="0"/>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pPr>
              <a:buClr>
                <a:srgbClr val="000000"/>
              </a:buClr>
              <a:buSzPct val="25000"/>
            </a:pPr>
            <a:r>
              <a:rPr sz="2667" dirty="0">
                <a:solidFill>
                  <a:prstClr val="black"/>
                </a:solidFill>
              </a:rPr>
              <a:t>Key takeaways</a:t>
            </a:r>
          </a:p>
        </p:txBody>
      </p:sp>
      <p:grpSp>
        <p:nvGrpSpPr>
          <p:cNvPr id="5" name="Group 4"/>
          <p:cNvGrpSpPr/>
          <p:nvPr/>
        </p:nvGrpSpPr>
        <p:grpSpPr>
          <a:xfrm>
            <a:off x="425467" y="1312970"/>
            <a:ext cx="11185962" cy="4839136"/>
            <a:chOff x="440071" y="2020087"/>
            <a:chExt cx="7961946" cy="4361464"/>
          </a:xfrm>
        </p:grpSpPr>
        <p:grpSp>
          <p:nvGrpSpPr>
            <p:cNvPr id="6" name="Group 5"/>
            <p:cNvGrpSpPr/>
            <p:nvPr/>
          </p:nvGrpSpPr>
          <p:grpSpPr>
            <a:xfrm>
              <a:off x="626975" y="2020087"/>
              <a:ext cx="7490485" cy="1134084"/>
              <a:chOff x="626975" y="2020087"/>
              <a:chExt cx="7490485" cy="1134084"/>
            </a:xfrm>
          </p:grpSpPr>
          <p:sp>
            <p:nvSpPr>
              <p:cNvPr id="74" name="TextBox 73"/>
              <p:cNvSpPr txBox="1"/>
              <p:nvPr/>
            </p:nvSpPr>
            <p:spPr>
              <a:xfrm>
                <a:off x="626975" y="2020087"/>
                <a:ext cx="889252" cy="1131704"/>
              </a:xfrm>
              <a:custGeom>
                <a:avLst/>
                <a:gdLst/>
                <a:ahLst/>
                <a:cxnLst/>
                <a:rect l="l" t="t" r="r" b="b"/>
                <a:pathLst>
                  <a:path w="709613" h="903089">
                    <a:moveTo>
                      <a:pt x="350044" y="0"/>
                    </a:moveTo>
                    <a:cubicBezTo>
                      <a:pt x="459581" y="0"/>
                      <a:pt x="542032" y="24011"/>
                      <a:pt x="597396" y="72033"/>
                    </a:cubicBezTo>
                    <a:cubicBezTo>
                      <a:pt x="652760" y="120055"/>
                      <a:pt x="681832" y="184150"/>
                      <a:pt x="684610" y="264319"/>
                    </a:cubicBezTo>
                    <a:lnTo>
                      <a:pt x="508397" y="272058"/>
                    </a:lnTo>
                    <a:cubicBezTo>
                      <a:pt x="500856" y="227211"/>
                      <a:pt x="484684" y="194965"/>
                      <a:pt x="459879" y="175320"/>
                    </a:cubicBezTo>
                    <a:cubicBezTo>
                      <a:pt x="435074" y="155674"/>
                      <a:pt x="397867" y="145852"/>
                      <a:pt x="348258" y="145852"/>
                    </a:cubicBezTo>
                    <a:cubicBezTo>
                      <a:pt x="297061" y="145852"/>
                      <a:pt x="256977" y="156369"/>
                      <a:pt x="228005" y="177403"/>
                    </a:cubicBezTo>
                    <a:cubicBezTo>
                      <a:pt x="209352" y="190897"/>
                      <a:pt x="200025" y="208955"/>
                      <a:pt x="200025" y="231577"/>
                    </a:cubicBezTo>
                    <a:cubicBezTo>
                      <a:pt x="200025" y="252214"/>
                      <a:pt x="208756" y="269875"/>
                      <a:pt x="226219" y="284560"/>
                    </a:cubicBezTo>
                    <a:cubicBezTo>
                      <a:pt x="248444" y="303213"/>
                      <a:pt x="302419" y="322660"/>
                      <a:pt x="388144" y="342900"/>
                    </a:cubicBezTo>
                    <a:cubicBezTo>
                      <a:pt x="473869" y="363141"/>
                      <a:pt x="537270" y="384076"/>
                      <a:pt x="578346" y="405706"/>
                    </a:cubicBezTo>
                    <a:cubicBezTo>
                      <a:pt x="619423" y="427335"/>
                      <a:pt x="651570" y="456903"/>
                      <a:pt x="674787" y="494407"/>
                    </a:cubicBezTo>
                    <a:cubicBezTo>
                      <a:pt x="698004" y="531912"/>
                      <a:pt x="709613" y="578247"/>
                      <a:pt x="709613" y="633413"/>
                    </a:cubicBezTo>
                    <a:cubicBezTo>
                      <a:pt x="709613" y="683419"/>
                      <a:pt x="695722" y="730250"/>
                      <a:pt x="667941" y="773907"/>
                    </a:cubicBezTo>
                    <a:cubicBezTo>
                      <a:pt x="640160" y="817563"/>
                      <a:pt x="600869" y="850007"/>
                      <a:pt x="550069" y="871240"/>
                    </a:cubicBezTo>
                    <a:cubicBezTo>
                      <a:pt x="499269" y="892473"/>
                      <a:pt x="435967" y="903089"/>
                      <a:pt x="360164" y="903089"/>
                    </a:cubicBezTo>
                    <a:cubicBezTo>
                      <a:pt x="249833" y="903089"/>
                      <a:pt x="165100" y="877590"/>
                      <a:pt x="105966" y="826592"/>
                    </a:cubicBezTo>
                    <a:cubicBezTo>
                      <a:pt x="46831" y="775593"/>
                      <a:pt x="11510" y="701278"/>
                      <a:pt x="0" y="603647"/>
                    </a:cubicBezTo>
                    <a:lnTo>
                      <a:pt x="171450" y="586978"/>
                    </a:lnTo>
                    <a:cubicBezTo>
                      <a:pt x="181769" y="644525"/>
                      <a:pt x="202704" y="686792"/>
                      <a:pt x="234256" y="713780"/>
                    </a:cubicBezTo>
                    <a:cubicBezTo>
                      <a:pt x="265807" y="740767"/>
                      <a:pt x="308372" y="754261"/>
                      <a:pt x="361950" y="754261"/>
                    </a:cubicBezTo>
                    <a:cubicBezTo>
                      <a:pt x="418703" y="754261"/>
                      <a:pt x="461467" y="742256"/>
                      <a:pt x="490240" y="718245"/>
                    </a:cubicBezTo>
                    <a:cubicBezTo>
                      <a:pt x="519013" y="694234"/>
                      <a:pt x="533400" y="666155"/>
                      <a:pt x="533400" y="634008"/>
                    </a:cubicBezTo>
                    <a:cubicBezTo>
                      <a:pt x="533400" y="613371"/>
                      <a:pt x="527348" y="595809"/>
                      <a:pt x="515243" y="581323"/>
                    </a:cubicBezTo>
                    <a:cubicBezTo>
                      <a:pt x="503139" y="566837"/>
                      <a:pt x="482005" y="554236"/>
                      <a:pt x="451842" y="543521"/>
                    </a:cubicBezTo>
                    <a:cubicBezTo>
                      <a:pt x="431205" y="536377"/>
                      <a:pt x="384175" y="523677"/>
                      <a:pt x="310753" y="505421"/>
                    </a:cubicBezTo>
                    <a:cubicBezTo>
                      <a:pt x="216297" y="482005"/>
                      <a:pt x="150019" y="453231"/>
                      <a:pt x="111919" y="419100"/>
                    </a:cubicBezTo>
                    <a:cubicBezTo>
                      <a:pt x="58341" y="371078"/>
                      <a:pt x="31552" y="312539"/>
                      <a:pt x="31552" y="243483"/>
                    </a:cubicBezTo>
                    <a:cubicBezTo>
                      <a:pt x="31552" y="199033"/>
                      <a:pt x="44153" y="157460"/>
                      <a:pt x="69354" y="118765"/>
                    </a:cubicBezTo>
                    <a:cubicBezTo>
                      <a:pt x="94556" y="80070"/>
                      <a:pt x="130870" y="50602"/>
                      <a:pt x="178296" y="30361"/>
                    </a:cubicBezTo>
                    <a:cubicBezTo>
                      <a:pt x="225723" y="10121"/>
                      <a:pt x="282972" y="0"/>
                      <a:pt x="350044" y="0"/>
                    </a:cubicBezTo>
                    <a:close/>
                  </a:path>
                </a:pathLst>
              </a:custGeom>
              <a:solidFill>
                <a:schemeClr val="accent1">
                  <a:lumMod val="50000"/>
                </a:schemeClr>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sz="34400" b="1" dirty="0">
                  <a:solidFill>
                    <a:prstClr val="black"/>
                  </a:solidFill>
                  <a:latin typeface="Arial" panose="020B0604020202020204" pitchFamily="34" charset="0"/>
                  <a:cs typeface="Arial" panose="020B0604020202020204" pitchFamily="34" charset="0"/>
                </a:endParaRPr>
              </a:p>
            </p:txBody>
          </p:sp>
          <p:sp>
            <p:nvSpPr>
              <p:cNvPr id="75" name="TextBox 74"/>
              <p:cNvSpPr txBox="1"/>
              <p:nvPr/>
            </p:nvSpPr>
            <p:spPr>
              <a:xfrm>
                <a:off x="2171549" y="2034365"/>
                <a:ext cx="1056360" cy="1093660"/>
              </a:xfrm>
              <a:custGeom>
                <a:avLst/>
                <a:gdLst/>
                <a:ahLst/>
                <a:cxnLst/>
                <a:rect l="l" t="t" r="r" b="b"/>
                <a:pathLst>
                  <a:path w="842963" h="872728">
                    <a:moveTo>
                      <a:pt x="0" y="0"/>
                    </a:moveTo>
                    <a:lnTo>
                      <a:pt x="263724" y="0"/>
                    </a:lnTo>
                    <a:lnTo>
                      <a:pt x="422077" y="595313"/>
                    </a:lnTo>
                    <a:lnTo>
                      <a:pt x="578644" y="0"/>
                    </a:lnTo>
                    <a:lnTo>
                      <a:pt x="842963" y="0"/>
                    </a:lnTo>
                    <a:lnTo>
                      <a:pt x="842963" y="872728"/>
                    </a:lnTo>
                    <a:lnTo>
                      <a:pt x="679252" y="872728"/>
                    </a:lnTo>
                    <a:lnTo>
                      <a:pt x="679252" y="185738"/>
                    </a:lnTo>
                    <a:lnTo>
                      <a:pt x="506016" y="872728"/>
                    </a:lnTo>
                    <a:lnTo>
                      <a:pt x="336352" y="872728"/>
                    </a:lnTo>
                    <a:lnTo>
                      <a:pt x="163711" y="185738"/>
                    </a:lnTo>
                    <a:lnTo>
                      <a:pt x="163711" y="872728"/>
                    </a:lnTo>
                    <a:lnTo>
                      <a:pt x="0" y="872728"/>
                    </a:lnTo>
                    <a:lnTo>
                      <a:pt x="0" y="0"/>
                    </a:lnTo>
                    <a:close/>
                  </a:path>
                </a:pathLst>
              </a:custGeom>
              <a:solidFill>
                <a:srgbClr val="2E75B6"/>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sz="34400" b="1" dirty="0">
                  <a:solidFill>
                    <a:prstClr val="black"/>
                  </a:solidFill>
                  <a:latin typeface="Arial" panose="020B0604020202020204" pitchFamily="34" charset="0"/>
                  <a:cs typeface="Arial" panose="020B0604020202020204" pitchFamily="34" charset="0"/>
                </a:endParaRPr>
              </a:p>
            </p:txBody>
          </p:sp>
          <p:sp>
            <p:nvSpPr>
              <p:cNvPr id="76" name="TextBox 75"/>
              <p:cNvSpPr txBox="1"/>
              <p:nvPr/>
            </p:nvSpPr>
            <p:spPr>
              <a:xfrm>
                <a:off x="3830906" y="2034356"/>
                <a:ext cx="1097390" cy="1093660"/>
              </a:xfrm>
              <a:custGeom>
                <a:avLst/>
                <a:gdLst/>
                <a:ahLst/>
                <a:cxnLst/>
                <a:rect l="l" t="t" r="r" b="b"/>
                <a:pathLst>
                  <a:path w="875704" h="872728">
                    <a:moveTo>
                      <a:pt x="339923" y="0"/>
                    </a:moveTo>
                    <a:lnTo>
                      <a:pt x="526256" y="0"/>
                    </a:lnTo>
                    <a:lnTo>
                      <a:pt x="875704" y="872728"/>
                    </a:lnTo>
                    <a:lnTo>
                      <a:pt x="684014" y="872728"/>
                    </a:lnTo>
                    <a:lnTo>
                      <a:pt x="607814" y="674489"/>
                    </a:lnTo>
                    <a:lnTo>
                      <a:pt x="258961" y="674489"/>
                    </a:lnTo>
                    <a:lnTo>
                      <a:pt x="186928" y="872728"/>
                    </a:lnTo>
                    <a:lnTo>
                      <a:pt x="0" y="872728"/>
                    </a:lnTo>
                    <a:lnTo>
                      <a:pt x="339923" y="0"/>
                    </a:lnTo>
                    <a:close/>
                    <a:moveTo>
                      <a:pt x="431006" y="203597"/>
                    </a:moveTo>
                    <a:lnTo>
                      <a:pt x="313134" y="527447"/>
                    </a:lnTo>
                    <a:lnTo>
                      <a:pt x="551259" y="527447"/>
                    </a:lnTo>
                    <a:lnTo>
                      <a:pt x="431006" y="203597"/>
                    </a:lnTo>
                    <a:close/>
                  </a:path>
                </a:pathLst>
              </a:custGeom>
              <a:solidFill>
                <a:srgbClr val="548235"/>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sz="34400" b="1" dirty="0">
                  <a:solidFill>
                    <a:prstClr val="black"/>
                  </a:solidFill>
                  <a:latin typeface="Arial" panose="020B0604020202020204" pitchFamily="34" charset="0"/>
                  <a:cs typeface="Arial" panose="020B0604020202020204" pitchFamily="34" charset="0"/>
                </a:endParaRPr>
              </a:p>
            </p:txBody>
          </p:sp>
          <p:sp>
            <p:nvSpPr>
              <p:cNvPr id="77" name="TextBox 76"/>
              <p:cNvSpPr txBox="1"/>
              <p:nvPr/>
            </p:nvSpPr>
            <p:spPr>
              <a:xfrm>
                <a:off x="5609781" y="2034353"/>
                <a:ext cx="983250" cy="1093660"/>
              </a:xfrm>
              <a:custGeom>
                <a:avLst/>
                <a:gdLst/>
                <a:ahLst/>
                <a:cxnLst/>
                <a:rect l="l" t="t" r="r" b="b"/>
                <a:pathLst>
                  <a:path w="784621" h="872728">
                    <a:moveTo>
                      <a:pt x="0" y="0"/>
                    </a:moveTo>
                    <a:lnTo>
                      <a:pt x="370879" y="0"/>
                    </a:lnTo>
                    <a:cubicBezTo>
                      <a:pt x="464145" y="0"/>
                      <a:pt x="531911" y="7838"/>
                      <a:pt x="574179" y="23515"/>
                    </a:cubicBezTo>
                    <a:cubicBezTo>
                      <a:pt x="616446" y="39191"/>
                      <a:pt x="650279" y="67072"/>
                      <a:pt x="675679" y="107156"/>
                    </a:cubicBezTo>
                    <a:cubicBezTo>
                      <a:pt x="701079" y="147241"/>
                      <a:pt x="713779" y="193080"/>
                      <a:pt x="713779" y="244673"/>
                    </a:cubicBezTo>
                    <a:cubicBezTo>
                      <a:pt x="713779" y="310158"/>
                      <a:pt x="694531" y="364232"/>
                      <a:pt x="656034" y="406896"/>
                    </a:cubicBezTo>
                    <a:cubicBezTo>
                      <a:pt x="617537" y="449560"/>
                      <a:pt x="559990" y="476448"/>
                      <a:pt x="483393" y="487561"/>
                    </a:cubicBezTo>
                    <a:cubicBezTo>
                      <a:pt x="521493" y="509786"/>
                      <a:pt x="552946" y="534194"/>
                      <a:pt x="577750" y="560784"/>
                    </a:cubicBezTo>
                    <a:cubicBezTo>
                      <a:pt x="602555" y="587375"/>
                      <a:pt x="635992" y="634603"/>
                      <a:pt x="678061" y="702469"/>
                    </a:cubicBezTo>
                    <a:lnTo>
                      <a:pt x="784621" y="872728"/>
                    </a:lnTo>
                    <a:lnTo>
                      <a:pt x="573881" y="872728"/>
                    </a:lnTo>
                    <a:lnTo>
                      <a:pt x="446484" y="682823"/>
                    </a:lnTo>
                    <a:cubicBezTo>
                      <a:pt x="401240" y="614958"/>
                      <a:pt x="370284" y="572195"/>
                      <a:pt x="353615" y="554534"/>
                    </a:cubicBezTo>
                    <a:cubicBezTo>
                      <a:pt x="336947" y="536873"/>
                      <a:pt x="319286" y="524768"/>
                      <a:pt x="300632" y="518220"/>
                    </a:cubicBezTo>
                    <a:cubicBezTo>
                      <a:pt x="281979" y="511671"/>
                      <a:pt x="252412" y="508397"/>
                      <a:pt x="211931" y="508397"/>
                    </a:cubicBezTo>
                    <a:lnTo>
                      <a:pt x="176212" y="508397"/>
                    </a:lnTo>
                    <a:lnTo>
                      <a:pt x="176212" y="872728"/>
                    </a:lnTo>
                    <a:lnTo>
                      <a:pt x="0" y="872728"/>
                    </a:lnTo>
                    <a:lnTo>
                      <a:pt x="0" y="0"/>
                    </a:lnTo>
                    <a:close/>
                    <a:moveTo>
                      <a:pt x="176212" y="147638"/>
                    </a:moveTo>
                    <a:lnTo>
                      <a:pt x="176212" y="369094"/>
                    </a:lnTo>
                    <a:lnTo>
                      <a:pt x="306586" y="369094"/>
                    </a:lnTo>
                    <a:cubicBezTo>
                      <a:pt x="391120" y="369094"/>
                      <a:pt x="443904" y="365522"/>
                      <a:pt x="464939" y="358378"/>
                    </a:cubicBezTo>
                    <a:cubicBezTo>
                      <a:pt x="485973" y="351234"/>
                      <a:pt x="502443" y="338931"/>
                      <a:pt x="514350" y="321469"/>
                    </a:cubicBezTo>
                    <a:cubicBezTo>
                      <a:pt x="526256" y="304006"/>
                      <a:pt x="532209" y="282178"/>
                      <a:pt x="532209" y="255984"/>
                    </a:cubicBezTo>
                    <a:cubicBezTo>
                      <a:pt x="532209" y="226616"/>
                      <a:pt x="524371" y="202902"/>
                      <a:pt x="508694" y="184845"/>
                    </a:cubicBezTo>
                    <a:cubicBezTo>
                      <a:pt x="493018" y="166787"/>
                      <a:pt x="470892" y="155377"/>
                      <a:pt x="442317" y="150614"/>
                    </a:cubicBezTo>
                    <a:cubicBezTo>
                      <a:pt x="428029" y="148630"/>
                      <a:pt x="385167" y="147638"/>
                      <a:pt x="313729" y="147638"/>
                    </a:cubicBezTo>
                    <a:lnTo>
                      <a:pt x="176212" y="147638"/>
                    </a:lnTo>
                    <a:close/>
                  </a:path>
                </a:pathLst>
              </a:custGeom>
              <a:solidFill>
                <a:schemeClr val="tx1">
                  <a:lumMod val="65000"/>
                  <a:lumOff val="35000"/>
                </a:schemeClr>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sz="34400" b="1" dirty="0">
                  <a:solidFill>
                    <a:prstClr val="black"/>
                  </a:solidFill>
                  <a:latin typeface="Arial" panose="020B0604020202020204" pitchFamily="34" charset="0"/>
                  <a:cs typeface="Arial" panose="020B0604020202020204" pitchFamily="34" charset="0"/>
                </a:endParaRPr>
              </a:p>
            </p:txBody>
          </p:sp>
          <p:sp>
            <p:nvSpPr>
              <p:cNvPr id="78" name="TextBox 77"/>
              <p:cNvSpPr txBox="1"/>
              <p:nvPr/>
            </p:nvSpPr>
            <p:spPr>
              <a:xfrm>
                <a:off x="7248350" y="2060511"/>
                <a:ext cx="869110" cy="1093660"/>
              </a:xfrm>
              <a:custGeom>
                <a:avLst/>
                <a:gdLst/>
                <a:ahLst/>
                <a:cxnLst/>
                <a:rect l="l" t="t" r="r" b="b"/>
                <a:pathLst>
                  <a:path w="693539" h="872728">
                    <a:moveTo>
                      <a:pt x="0" y="0"/>
                    </a:moveTo>
                    <a:lnTo>
                      <a:pt x="693539" y="0"/>
                    </a:lnTo>
                    <a:lnTo>
                      <a:pt x="693539" y="147638"/>
                    </a:lnTo>
                    <a:lnTo>
                      <a:pt x="435173" y="147638"/>
                    </a:lnTo>
                    <a:lnTo>
                      <a:pt x="435173" y="872728"/>
                    </a:lnTo>
                    <a:lnTo>
                      <a:pt x="258961" y="872728"/>
                    </a:lnTo>
                    <a:lnTo>
                      <a:pt x="258961" y="147638"/>
                    </a:lnTo>
                    <a:lnTo>
                      <a:pt x="0" y="147638"/>
                    </a:lnTo>
                    <a:lnTo>
                      <a:pt x="0" y="0"/>
                    </a:lnTo>
                    <a:close/>
                  </a:path>
                </a:pathLst>
              </a:custGeom>
              <a:solidFill>
                <a:schemeClr val="tx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sz="34400" b="1" dirty="0">
                  <a:solidFill>
                    <a:prstClr val="black"/>
                  </a:solidFill>
                  <a:latin typeface="Arial" panose="020B0604020202020204" pitchFamily="34" charset="0"/>
                  <a:cs typeface="Arial" panose="020B0604020202020204" pitchFamily="34" charset="0"/>
                </a:endParaRPr>
              </a:p>
            </p:txBody>
          </p:sp>
        </p:grpSp>
        <p:grpSp>
          <p:nvGrpSpPr>
            <p:cNvPr id="7" name="Group 6"/>
            <p:cNvGrpSpPr/>
            <p:nvPr/>
          </p:nvGrpSpPr>
          <p:grpSpPr>
            <a:xfrm>
              <a:off x="440071" y="3129556"/>
              <a:ext cx="7961946" cy="3251995"/>
              <a:chOff x="440071" y="3129556"/>
              <a:chExt cx="7961946" cy="3251995"/>
            </a:xfrm>
          </p:grpSpPr>
          <p:grpSp>
            <p:nvGrpSpPr>
              <p:cNvPr id="8" name="Group 7"/>
              <p:cNvGrpSpPr/>
              <p:nvPr/>
            </p:nvGrpSpPr>
            <p:grpSpPr>
              <a:xfrm>
                <a:off x="440071" y="3135509"/>
                <a:ext cx="1296041" cy="3240088"/>
                <a:chOff x="440071" y="3136203"/>
                <a:chExt cx="1296041" cy="3240088"/>
              </a:xfrm>
            </p:grpSpPr>
            <p:grpSp>
              <p:nvGrpSpPr>
                <p:cNvPr id="62" name="Group 61"/>
                <p:cNvGrpSpPr/>
                <p:nvPr/>
              </p:nvGrpSpPr>
              <p:grpSpPr>
                <a:xfrm>
                  <a:off x="446285" y="3136203"/>
                  <a:ext cx="1250633" cy="3240088"/>
                  <a:chOff x="446285" y="3135509"/>
                  <a:chExt cx="1250633" cy="3240088"/>
                </a:xfrm>
              </p:grpSpPr>
              <p:sp>
                <p:nvSpPr>
                  <p:cNvPr id="72" name="Freeform 71"/>
                  <p:cNvSpPr/>
                  <p:nvPr/>
                </p:nvSpPr>
                <p:spPr>
                  <a:xfrm>
                    <a:off x="446285" y="3135509"/>
                    <a:ext cx="1250633" cy="2719386"/>
                  </a:xfrm>
                  <a:custGeom>
                    <a:avLst/>
                    <a:gdLst>
                      <a:gd name="connsiteX0" fmla="*/ 0 w 1250633"/>
                      <a:gd name="connsiteY0" fmla="*/ 0 h 2728912"/>
                      <a:gd name="connsiteX1" fmla="*/ 1250633 w 1250633"/>
                      <a:gd name="connsiteY1" fmla="*/ 0 h 2728912"/>
                      <a:gd name="connsiteX2" fmla="*/ 1250633 w 1250633"/>
                      <a:gd name="connsiteY2" fmla="*/ 2728912 h 2728912"/>
                      <a:gd name="connsiteX3" fmla="*/ 1249003 w 1250633"/>
                      <a:gd name="connsiteY3" fmla="*/ 2728912 h 2728912"/>
                      <a:gd name="connsiteX4" fmla="*/ 1249003 w 1250633"/>
                      <a:gd name="connsiteY4" fmla="*/ 2719386 h 2728912"/>
                      <a:gd name="connsiteX5" fmla="*/ 1630 w 1250633"/>
                      <a:gd name="connsiteY5" fmla="*/ 2719386 h 2728912"/>
                      <a:gd name="connsiteX6" fmla="*/ 1630 w 1250633"/>
                      <a:gd name="connsiteY6" fmla="*/ 2728912 h 2728912"/>
                      <a:gd name="connsiteX7" fmla="*/ 0 w 1250633"/>
                      <a:gd name="connsiteY7" fmla="*/ 2728912 h 2728912"/>
                      <a:gd name="connsiteX8" fmla="*/ 0 w 1250633"/>
                      <a:gd name="connsiteY8" fmla="*/ 0 h 2728912"/>
                      <a:gd name="connsiteX0" fmla="*/ 0 w 1250633"/>
                      <a:gd name="connsiteY0" fmla="*/ 0 h 2728912"/>
                      <a:gd name="connsiteX1" fmla="*/ 1250633 w 1250633"/>
                      <a:gd name="connsiteY1" fmla="*/ 0 h 2728912"/>
                      <a:gd name="connsiteX2" fmla="*/ 1250633 w 1250633"/>
                      <a:gd name="connsiteY2" fmla="*/ 2728912 h 2728912"/>
                      <a:gd name="connsiteX3" fmla="*/ 1249003 w 1250633"/>
                      <a:gd name="connsiteY3" fmla="*/ 2728912 h 2728912"/>
                      <a:gd name="connsiteX4" fmla="*/ 1249003 w 1250633"/>
                      <a:gd name="connsiteY4" fmla="*/ 2719386 h 2728912"/>
                      <a:gd name="connsiteX5" fmla="*/ 1630 w 1250633"/>
                      <a:gd name="connsiteY5" fmla="*/ 2719386 h 2728912"/>
                      <a:gd name="connsiteX6" fmla="*/ 1630 w 1250633"/>
                      <a:gd name="connsiteY6" fmla="*/ 2728912 h 2728912"/>
                      <a:gd name="connsiteX7" fmla="*/ 0 w 1250633"/>
                      <a:gd name="connsiteY7" fmla="*/ 0 h 2728912"/>
                      <a:gd name="connsiteX0" fmla="*/ 0 w 1250633"/>
                      <a:gd name="connsiteY0" fmla="*/ 0 h 2728912"/>
                      <a:gd name="connsiteX1" fmla="*/ 1250633 w 1250633"/>
                      <a:gd name="connsiteY1" fmla="*/ 0 h 2728912"/>
                      <a:gd name="connsiteX2" fmla="*/ 1250633 w 1250633"/>
                      <a:gd name="connsiteY2" fmla="*/ 2728912 h 2728912"/>
                      <a:gd name="connsiteX3" fmla="*/ 1249003 w 1250633"/>
                      <a:gd name="connsiteY3" fmla="*/ 2728912 h 2728912"/>
                      <a:gd name="connsiteX4" fmla="*/ 1249003 w 1250633"/>
                      <a:gd name="connsiteY4" fmla="*/ 2719386 h 2728912"/>
                      <a:gd name="connsiteX5" fmla="*/ 1630 w 1250633"/>
                      <a:gd name="connsiteY5" fmla="*/ 2719386 h 2728912"/>
                      <a:gd name="connsiteX6" fmla="*/ 0 w 1250633"/>
                      <a:gd name="connsiteY6" fmla="*/ 0 h 2728912"/>
                      <a:gd name="connsiteX0" fmla="*/ 0 w 1250633"/>
                      <a:gd name="connsiteY0" fmla="*/ 0 h 2728912"/>
                      <a:gd name="connsiteX1" fmla="*/ 1250633 w 1250633"/>
                      <a:gd name="connsiteY1" fmla="*/ 0 h 2728912"/>
                      <a:gd name="connsiteX2" fmla="*/ 1250633 w 1250633"/>
                      <a:gd name="connsiteY2" fmla="*/ 2728912 h 2728912"/>
                      <a:gd name="connsiteX3" fmla="*/ 1249003 w 1250633"/>
                      <a:gd name="connsiteY3" fmla="*/ 2719386 h 2728912"/>
                      <a:gd name="connsiteX4" fmla="*/ 1630 w 1250633"/>
                      <a:gd name="connsiteY4" fmla="*/ 2719386 h 2728912"/>
                      <a:gd name="connsiteX5" fmla="*/ 0 w 1250633"/>
                      <a:gd name="connsiteY5" fmla="*/ 0 h 2728912"/>
                      <a:gd name="connsiteX0" fmla="*/ 0 w 1250633"/>
                      <a:gd name="connsiteY0" fmla="*/ 0 h 2719386"/>
                      <a:gd name="connsiteX1" fmla="*/ 1250633 w 1250633"/>
                      <a:gd name="connsiteY1" fmla="*/ 0 h 2719386"/>
                      <a:gd name="connsiteX2" fmla="*/ 1249003 w 1250633"/>
                      <a:gd name="connsiteY2" fmla="*/ 2719386 h 2719386"/>
                      <a:gd name="connsiteX3" fmla="*/ 1630 w 1250633"/>
                      <a:gd name="connsiteY3" fmla="*/ 2719386 h 2719386"/>
                      <a:gd name="connsiteX4" fmla="*/ 0 w 1250633"/>
                      <a:gd name="connsiteY4" fmla="*/ 0 h 27193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0633" h="2719386">
                        <a:moveTo>
                          <a:pt x="0" y="0"/>
                        </a:moveTo>
                        <a:lnTo>
                          <a:pt x="1250633" y="0"/>
                        </a:lnTo>
                        <a:cubicBezTo>
                          <a:pt x="1250090" y="906462"/>
                          <a:pt x="1249546" y="1812924"/>
                          <a:pt x="1249003" y="2719386"/>
                        </a:cubicBezTo>
                        <a:lnTo>
                          <a:pt x="1630" y="2719386"/>
                        </a:lnTo>
                        <a:cubicBezTo>
                          <a:pt x="1087" y="1812924"/>
                          <a:pt x="543" y="906462"/>
                          <a:pt x="0" y="0"/>
                        </a:cubicBezTo>
                        <a:close/>
                      </a:path>
                    </a:pathLst>
                  </a:custGeom>
                  <a:solidFill>
                    <a:srgbClr val="005D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73" name="Freeform 72"/>
                  <p:cNvSpPr/>
                  <p:nvPr/>
                </p:nvSpPr>
                <p:spPr>
                  <a:xfrm>
                    <a:off x="449516" y="5842197"/>
                    <a:ext cx="1245772" cy="533400"/>
                  </a:xfrm>
                  <a:custGeom>
                    <a:avLst/>
                    <a:gdLst>
                      <a:gd name="connsiteX0" fmla="*/ 0 w 1247373"/>
                      <a:gd name="connsiteY0" fmla="*/ 0 h 533400"/>
                      <a:gd name="connsiteX1" fmla="*/ 1247373 w 1247373"/>
                      <a:gd name="connsiteY1" fmla="*/ 0 h 533400"/>
                      <a:gd name="connsiteX2" fmla="*/ 1247373 w 1247373"/>
                      <a:gd name="connsiteY2" fmla="*/ 328614 h 533400"/>
                      <a:gd name="connsiteX3" fmla="*/ 1042587 w 1247373"/>
                      <a:gd name="connsiteY3" fmla="*/ 533400 h 533400"/>
                      <a:gd name="connsiteX4" fmla="*/ 204786 w 1247373"/>
                      <a:gd name="connsiteY4" fmla="*/ 533400 h 533400"/>
                      <a:gd name="connsiteX5" fmla="*/ 0 w 1247373"/>
                      <a:gd name="connsiteY5" fmla="*/ 328614 h 533400"/>
                      <a:gd name="connsiteX6" fmla="*/ 0 w 1247373"/>
                      <a:gd name="connsiteY6" fmla="*/ 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7373" h="533400">
                        <a:moveTo>
                          <a:pt x="0" y="0"/>
                        </a:moveTo>
                        <a:lnTo>
                          <a:pt x="1247373" y="0"/>
                        </a:lnTo>
                        <a:lnTo>
                          <a:pt x="1247373" y="328614"/>
                        </a:lnTo>
                        <a:cubicBezTo>
                          <a:pt x="1247373" y="441714"/>
                          <a:pt x="1155687" y="533400"/>
                          <a:pt x="1042587" y="533400"/>
                        </a:cubicBezTo>
                        <a:lnTo>
                          <a:pt x="204786" y="533400"/>
                        </a:lnTo>
                        <a:cubicBezTo>
                          <a:pt x="91686" y="533400"/>
                          <a:pt x="0" y="441714"/>
                          <a:pt x="0" y="328614"/>
                        </a:cubicBezTo>
                        <a:lnTo>
                          <a:pt x="0" y="0"/>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
              <p:nvSpPr>
                <p:cNvPr id="63" name="TextBox 62"/>
                <p:cNvSpPr txBox="1"/>
                <p:nvPr/>
              </p:nvSpPr>
              <p:spPr>
                <a:xfrm>
                  <a:off x="552034" y="5916679"/>
                  <a:ext cx="995187" cy="305135"/>
                </a:xfrm>
                <a:prstGeom prst="rect">
                  <a:avLst/>
                </a:prstGeom>
                <a:noFill/>
              </p:spPr>
              <p:txBody>
                <a:bodyPr wrap="square" rtlCol="0">
                  <a:spAutoFit/>
                </a:bodyPr>
                <a:lstStyle/>
                <a:p>
                  <a:pPr algn="ctr"/>
                  <a:r>
                    <a:rPr lang="en-US" sz="1600" b="1" dirty="0">
                      <a:solidFill>
                        <a:prstClr val="white"/>
                      </a:solidFill>
                      <a:latin typeface="Arial" panose="020B0604020202020204" pitchFamily="34" charset="0"/>
                      <a:cs typeface="Arial" panose="020B0604020202020204" pitchFamily="34" charset="0"/>
                    </a:rPr>
                    <a:t>Specific</a:t>
                  </a:r>
                </a:p>
              </p:txBody>
            </p:sp>
            <p:sp>
              <p:nvSpPr>
                <p:cNvPr id="67" name="Rectangle 66"/>
                <p:cNvSpPr/>
                <p:nvPr/>
              </p:nvSpPr>
              <p:spPr>
                <a:xfrm flipH="1">
                  <a:off x="440071" y="3515939"/>
                  <a:ext cx="1296041" cy="2080469"/>
                </a:xfrm>
                <a:prstGeom prst="rect">
                  <a:avLst/>
                </a:prstGeom>
              </p:spPr>
              <p:txBody>
                <a:bodyPr wrap="square">
                  <a:spAutoFit/>
                </a:bodyPr>
                <a:lstStyle/>
                <a:p>
                  <a:pPr algn="ctr"/>
                  <a:r>
                    <a:rPr lang="en-US" dirty="0">
                      <a:solidFill>
                        <a:prstClr val="white"/>
                      </a:solidFill>
                    </a:rPr>
                    <a:t>Socialized what we could specifically solve and when with key stakeholders</a:t>
                  </a:r>
                </a:p>
              </p:txBody>
            </p:sp>
          </p:grpSp>
          <p:grpSp>
            <p:nvGrpSpPr>
              <p:cNvPr id="9" name="Group 8"/>
              <p:cNvGrpSpPr/>
              <p:nvPr/>
            </p:nvGrpSpPr>
            <p:grpSpPr>
              <a:xfrm>
                <a:off x="2029300" y="3129557"/>
                <a:ext cx="1409420" cy="3251993"/>
                <a:chOff x="2029300" y="3129557"/>
                <a:chExt cx="1409420" cy="3251993"/>
              </a:xfrm>
            </p:grpSpPr>
            <p:grpSp>
              <p:nvGrpSpPr>
                <p:cNvPr id="50" name="Group 49"/>
                <p:cNvGrpSpPr/>
                <p:nvPr/>
              </p:nvGrpSpPr>
              <p:grpSpPr>
                <a:xfrm>
                  <a:off x="2085196" y="3129557"/>
                  <a:ext cx="1250633" cy="3251993"/>
                  <a:chOff x="2085196" y="3129557"/>
                  <a:chExt cx="1250633" cy="3251993"/>
                </a:xfrm>
              </p:grpSpPr>
              <p:sp>
                <p:nvSpPr>
                  <p:cNvPr id="60" name="Freeform 59"/>
                  <p:cNvSpPr/>
                  <p:nvPr/>
                </p:nvSpPr>
                <p:spPr>
                  <a:xfrm>
                    <a:off x="2085196" y="3129557"/>
                    <a:ext cx="1250633" cy="2719386"/>
                  </a:xfrm>
                  <a:custGeom>
                    <a:avLst/>
                    <a:gdLst>
                      <a:gd name="connsiteX0" fmla="*/ 0 w 1250633"/>
                      <a:gd name="connsiteY0" fmla="*/ 0 h 2728912"/>
                      <a:gd name="connsiteX1" fmla="*/ 1250633 w 1250633"/>
                      <a:gd name="connsiteY1" fmla="*/ 0 h 2728912"/>
                      <a:gd name="connsiteX2" fmla="*/ 1250633 w 1250633"/>
                      <a:gd name="connsiteY2" fmla="*/ 2728912 h 2728912"/>
                      <a:gd name="connsiteX3" fmla="*/ 1249003 w 1250633"/>
                      <a:gd name="connsiteY3" fmla="*/ 2728912 h 2728912"/>
                      <a:gd name="connsiteX4" fmla="*/ 1249003 w 1250633"/>
                      <a:gd name="connsiteY4" fmla="*/ 2719386 h 2728912"/>
                      <a:gd name="connsiteX5" fmla="*/ 1630 w 1250633"/>
                      <a:gd name="connsiteY5" fmla="*/ 2719386 h 2728912"/>
                      <a:gd name="connsiteX6" fmla="*/ 1630 w 1250633"/>
                      <a:gd name="connsiteY6" fmla="*/ 2728912 h 2728912"/>
                      <a:gd name="connsiteX7" fmla="*/ 0 w 1250633"/>
                      <a:gd name="connsiteY7" fmla="*/ 2728912 h 2728912"/>
                      <a:gd name="connsiteX8" fmla="*/ 0 w 1250633"/>
                      <a:gd name="connsiteY8" fmla="*/ 0 h 2728912"/>
                      <a:gd name="connsiteX0" fmla="*/ 0 w 1250633"/>
                      <a:gd name="connsiteY0" fmla="*/ 0 h 2728912"/>
                      <a:gd name="connsiteX1" fmla="*/ 1250633 w 1250633"/>
                      <a:gd name="connsiteY1" fmla="*/ 0 h 2728912"/>
                      <a:gd name="connsiteX2" fmla="*/ 1250633 w 1250633"/>
                      <a:gd name="connsiteY2" fmla="*/ 2728912 h 2728912"/>
                      <a:gd name="connsiteX3" fmla="*/ 1249003 w 1250633"/>
                      <a:gd name="connsiteY3" fmla="*/ 2728912 h 2728912"/>
                      <a:gd name="connsiteX4" fmla="*/ 1249003 w 1250633"/>
                      <a:gd name="connsiteY4" fmla="*/ 2719386 h 2728912"/>
                      <a:gd name="connsiteX5" fmla="*/ 1630 w 1250633"/>
                      <a:gd name="connsiteY5" fmla="*/ 2719386 h 2728912"/>
                      <a:gd name="connsiteX6" fmla="*/ 1630 w 1250633"/>
                      <a:gd name="connsiteY6" fmla="*/ 2728912 h 2728912"/>
                      <a:gd name="connsiteX7" fmla="*/ 0 w 1250633"/>
                      <a:gd name="connsiteY7" fmla="*/ 0 h 2728912"/>
                      <a:gd name="connsiteX0" fmla="*/ 0 w 1250633"/>
                      <a:gd name="connsiteY0" fmla="*/ 0 h 2728912"/>
                      <a:gd name="connsiteX1" fmla="*/ 1250633 w 1250633"/>
                      <a:gd name="connsiteY1" fmla="*/ 0 h 2728912"/>
                      <a:gd name="connsiteX2" fmla="*/ 1250633 w 1250633"/>
                      <a:gd name="connsiteY2" fmla="*/ 2728912 h 2728912"/>
                      <a:gd name="connsiteX3" fmla="*/ 1249003 w 1250633"/>
                      <a:gd name="connsiteY3" fmla="*/ 2728912 h 2728912"/>
                      <a:gd name="connsiteX4" fmla="*/ 1249003 w 1250633"/>
                      <a:gd name="connsiteY4" fmla="*/ 2719386 h 2728912"/>
                      <a:gd name="connsiteX5" fmla="*/ 1630 w 1250633"/>
                      <a:gd name="connsiteY5" fmla="*/ 2719386 h 2728912"/>
                      <a:gd name="connsiteX6" fmla="*/ 0 w 1250633"/>
                      <a:gd name="connsiteY6" fmla="*/ 0 h 2728912"/>
                      <a:gd name="connsiteX0" fmla="*/ 0 w 1250633"/>
                      <a:gd name="connsiteY0" fmla="*/ 0 h 2728912"/>
                      <a:gd name="connsiteX1" fmla="*/ 1250633 w 1250633"/>
                      <a:gd name="connsiteY1" fmla="*/ 0 h 2728912"/>
                      <a:gd name="connsiteX2" fmla="*/ 1250633 w 1250633"/>
                      <a:gd name="connsiteY2" fmla="*/ 2728912 h 2728912"/>
                      <a:gd name="connsiteX3" fmla="*/ 1249003 w 1250633"/>
                      <a:gd name="connsiteY3" fmla="*/ 2719386 h 2728912"/>
                      <a:gd name="connsiteX4" fmla="*/ 1630 w 1250633"/>
                      <a:gd name="connsiteY4" fmla="*/ 2719386 h 2728912"/>
                      <a:gd name="connsiteX5" fmla="*/ 0 w 1250633"/>
                      <a:gd name="connsiteY5" fmla="*/ 0 h 2728912"/>
                      <a:gd name="connsiteX0" fmla="*/ 0 w 1250633"/>
                      <a:gd name="connsiteY0" fmla="*/ 0 h 2719386"/>
                      <a:gd name="connsiteX1" fmla="*/ 1250633 w 1250633"/>
                      <a:gd name="connsiteY1" fmla="*/ 0 h 2719386"/>
                      <a:gd name="connsiteX2" fmla="*/ 1249003 w 1250633"/>
                      <a:gd name="connsiteY2" fmla="*/ 2719386 h 2719386"/>
                      <a:gd name="connsiteX3" fmla="*/ 1630 w 1250633"/>
                      <a:gd name="connsiteY3" fmla="*/ 2719386 h 2719386"/>
                      <a:gd name="connsiteX4" fmla="*/ 0 w 1250633"/>
                      <a:gd name="connsiteY4" fmla="*/ 0 h 27193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0633" h="2719386">
                        <a:moveTo>
                          <a:pt x="0" y="0"/>
                        </a:moveTo>
                        <a:lnTo>
                          <a:pt x="1250633" y="0"/>
                        </a:lnTo>
                        <a:cubicBezTo>
                          <a:pt x="1250090" y="906462"/>
                          <a:pt x="1249546" y="1812924"/>
                          <a:pt x="1249003" y="2719386"/>
                        </a:cubicBezTo>
                        <a:lnTo>
                          <a:pt x="1630" y="2719386"/>
                        </a:lnTo>
                        <a:cubicBezTo>
                          <a:pt x="1087" y="1812924"/>
                          <a:pt x="543" y="906462"/>
                          <a:pt x="0" y="0"/>
                        </a:cubicBezTo>
                        <a:close/>
                      </a:path>
                    </a:pathLst>
                  </a:custGeom>
                  <a:solidFill>
                    <a:srgbClr val="5B9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1" name="Freeform 60"/>
                  <p:cNvSpPr/>
                  <p:nvPr/>
                </p:nvSpPr>
                <p:spPr>
                  <a:xfrm>
                    <a:off x="2086046" y="5848150"/>
                    <a:ext cx="1245772" cy="533400"/>
                  </a:xfrm>
                  <a:custGeom>
                    <a:avLst/>
                    <a:gdLst>
                      <a:gd name="connsiteX0" fmla="*/ 0 w 1247373"/>
                      <a:gd name="connsiteY0" fmla="*/ 0 h 533400"/>
                      <a:gd name="connsiteX1" fmla="*/ 1247373 w 1247373"/>
                      <a:gd name="connsiteY1" fmla="*/ 0 h 533400"/>
                      <a:gd name="connsiteX2" fmla="*/ 1247373 w 1247373"/>
                      <a:gd name="connsiteY2" fmla="*/ 328614 h 533400"/>
                      <a:gd name="connsiteX3" fmla="*/ 1042587 w 1247373"/>
                      <a:gd name="connsiteY3" fmla="*/ 533400 h 533400"/>
                      <a:gd name="connsiteX4" fmla="*/ 204786 w 1247373"/>
                      <a:gd name="connsiteY4" fmla="*/ 533400 h 533400"/>
                      <a:gd name="connsiteX5" fmla="*/ 0 w 1247373"/>
                      <a:gd name="connsiteY5" fmla="*/ 328614 h 533400"/>
                      <a:gd name="connsiteX6" fmla="*/ 0 w 1247373"/>
                      <a:gd name="connsiteY6" fmla="*/ 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7373" h="533400">
                        <a:moveTo>
                          <a:pt x="0" y="0"/>
                        </a:moveTo>
                        <a:lnTo>
                          <a:pt x="1247373" y="0"/>
                        </a:lnTo>
                        <a:lnTo>
                          <a:pt x="1247373" y="328614"/>
                        </a:lnTo>
                        <a:cubicBezTo>
                          <a:pt x="1247373" y="441714"/>
                          <a:pt x="1155687" y="533400"/>
                          <a:pt x="1042587" y="533400"/>
                        </a:cubicBezTo>
                        <a:lnTo>
                          <a:pt x="204786" y="533400"/>
                        </a:lnTo>
                        <a:cubicBezTo>
                          <a:pt x="91686" y="533400"/>
                          <a:pt x="0" y="441714"/>
                          <a:pt x="0" y="328614"/>
                        </a:cubicBezTo>
                        <a:lnTo>
                          <a:pt x="0" y="0"/>
                        </a:lnTo>
                        <a:close/>
                      </a:path>
                    </a:pathLst>
                  </a:custGeom>
                  <a:solidFill>
                    <a:srgbClr val="2E75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
              <p:nvSpPr>
                <p:cNvPr id="51" name="TextBox 50"/>
                <p:cNvSpPr txBox="1"/>
                <p:nvPr/>
              </p:nvSpPr>
              <p:spPr>
                <a:xfrm>
                  <a:off x="2029300" y="5915985"/>
                  <a:ext cx="1409420" cy="305135"/>
                </a:xfrm>
                <a:prstGeom prst="rect">
                  <a:avLst/>
                </a:prstGeom>
                <a:noFill/>
              </p:spPr>
              <p:txBody>
                <a:bodyPr wrap="square" rtlCol="0">
                  <a:spAutoFit/>
                </a:bodyPr>
                <a:lstStyle/>
                <a:p>
                  <a:pPr algn="ctr"/>
                  <a:r>
                    <a:rPr lang="en-US" sz="1600" b="1">
                      <a:solidFill>
                        <a:prstClr val="white"/>
                      </a:solidFill>
                      <a:latin typeface="Arial" panose="020B0604020202020204" pitchFamily="34" charset="0"/>
                      <a:cs typeface="Arial" panose="020B0604020202020204" pitchFamily="34" charset="0"/>
                    </a:rPr>
                    <a:t>Measurable</a:t>
                  </a:r>
                  <a:endParaRPr lang="en-US" sz="1600" b="1" dirty="0">
                    <a:solidFill>
                      <a:prstClr val="white"/>
                    </a:solidFill>
                    <a:latin typeface="Arial" panose="020B0604020202020204" pitchFamily="34" charset="0"/>
                    <a:cs typeface="Arial" panose="020B0604020202020204" pitchFamily="34" charset="0"/>
                  </a:endParaRPr>
                </a:p>
              </p:txBody>
            </p:sp>
            <p:sp>
              <p:nvSpPr>
                <p:cNvPr id="58" name="TextBox 57"/>
                <p:cNvSpPr txBox="1"/>
                <p:nvPr/>
              </p:nvSpPr>
              <p:spPr>
                <a:xfrm>
                  <a:off x="2408507" y="3475987"/>
                  <a:ext cx="489080" cy="471573"/>
                </a:xfrm>
                <a:prstGeom prst="rect">
                  <a:avLst/>
                </a:prstGeom>
                <a:noFill/>
              </p:spPr>
              <p:txBody>
                <a:bodyPr wrap="square" rtlCol="0">
                  <a:spAutoFit/>
                </a:bodyPr>
                <a:lstStyle/>
                <a:p>
                  <a:pPr algn="ctr"/>
                  <a:endParaRPr lang="en-US" sz="2800" b="1" dirty="0">
                    <a:solidFill>
                      <a:prstClr val="black"/>
                    </a:solidFill>
                    <a:latin typeface="Arial" panose="020B0604020202020204" pitchFamily="34" charset="0"/>
                    <a:cs typeface="Arial" panose="020B0604020202020204" pitchFamily="34" charset="0"/>
                  </a:endParaRPr>
                </a:p>
              </p:txBody>
            </p:sp>
          </p:grpSp>
          <p:grpSp>
            <p:nvGrpSpPr>
              <p:cNvPr id="10" name="Group 9"/>
              <p:cNvGrpSpPr/>
              <p:nvPr/>
            </p:nvGrpSpPr>
            <p:grpSpPr>
              <a:xfrm>
                <a:off x="3765019" y="3129556"/>
                <a:ext cx="1310636" cy="3251995"/>
                <a:chOff x="3765019" y="3129556"/>
                <a:chExt cx="1310636" cy="3251995"/>
              </a:xfrm>
            </p:grpSpPr>
            <p:grpSp>
              <p:nvGrpSpPr>
                <p:cNvPr id="38" name="Group 37"/>
                <p:cNvGrpSpPr/>
                <p:nvPr/>
              </p:nvGrpSpPr>
              <p:grpSpPr>
                <a:xfrm>
                  <a:off x="3765019" y="3129556"/>
                  <a:ext cx="1250633" cy="3251995"/>
                  <a:chOff x="3765019" y="3129556"/>
                  <a:chExt cx="1250633" cy="3251995"/>
                </a:xfrm>
              </p:grpSpPr>
              <p:sp>
                <p:nvSpPr>
                  <p:cNvPr id="48" name="Freeform 47"/>
                  <p:cNvSpPr/>
                  <p:nvPr/>
                </p:nvSpPr>
                <p:spPr>
                  <a:xfrm>
                    <a:off x="3765019" y="3129556"/>
                    <a:ext cx="1250633" cy="2719386"/>
                  </a:xfrm>
                  <a:custGeom>
                    <a:avLst/>
                    <a:gdLst>
                      <a:gd name="connsiteX0" fmla="*/ 0 w 1250633"/>
                      <a:gd name="connsiteY0" fmla="*/ 0 h 2728912"/>
                      <a:gd name="connsiteX1" fmla="*/ 1250633 w 1250633"/>
                      <a:gd name="connsiteY1" fmla="*/ 0 h 2728912"/>
                      <a:gd name="connsiteX2" fmla="*/ 1250633 w 1250633"/>
                      <a:gd name="connsiteY2" fmla="*/ 2728912 h 2728912"/>
                      <a:gd name="connsiteX3" fmla="*/ 1249003 w 1250633"/>
                      <a:gd name="connsiteY3" fmla="*/ 2728912 h 2728912"/>
                      <a:gd name="connsiteX4" fmla="*/ 1249003 w 1250633"/>
                      <a:gd name="connsiteY4" fmla="*/ 2719386 h 2728912"/>
                      <a:gd name="connsiteX5" fmla="*/ 1630 w 1250633"/>
                      <a:gd name="connsiteY5" fmla="*/ 2719386 h 2728912"/>
                      <a:gd name="connsiteX6" fmla="*/ 1630 w 1250633"/>
                      <a:gd name="connsiteY6" fmla="*/ 2728912 h 2728912"/>
                      <a:gd name="connsiteX7" fmla="*/ 0 w 1250633"/>
                      <a:gd name="connsiteY7" fmla="*/ 2728912 h 2728912"/>
                      <a:gd name="connsiteX8" fmla="*/ 0 w 1250633"/>
                      <a:gd name="connsiteY8" fmla="*/ 0 h 2728912"/>
                      <a:gd name="connsiteX0" fmla="*/ 0 w 1250633"/>
                      <a:gd name="connsiteY0" fmla="*/ 0 h 2728912"/>
                      <a:gd name="connsiteX1" fmla="*/ 1250633 w 1250633"/>
                      <a:gd name="connsiteY1" fmla="*/ 0 h 2728912"/>
                      <a:gd name="connsiteX2" fmla="*/ 1250633 w 1250633"/>
                      <a:gd name="connsiteY2" fmla="*/ 2728912 h 2728912"/>
                      <a:gd name="connsiteX3" fmla="*/ 1249003 w 1250633"/>
                      <a:gd name="connsiteY3" fmla="*/ 2728912 h 2728912"/>
                      <a:gd name="connsiteX4" fmla="*/ 1249003 w 1250633"/>
                      <a:gd name="connsiteY4" fmla="*/ 2719386 h 2728912"/>
                      <a:gd name="connsiteX5" fmla="*/ 1630 w 1250633"/>
                      <a:gd name="connsiteY5" fmla="*/ 2719386 h 2728912"/>
                      <a:gd name="connsiteX6" fmla="*/ 1630 w 1250633"/>
                      <a:gd name="connsiteY6" fmla="*/ 2728912 h 2728912"/>
                      <a:gd name="connsiteX7" fmla="*/ 0 w 1250633"/>
                      <a:gd name="connsiteY7" fmla="*/ 0 h 2728912"/>
                      <a:gd name="connsiteX0" fmla="*/ 0 w 1250633"/>
                      <a:gd name="connsiteY0" fmla="*/ 0 h 2728912"/>
                      <a:gd name="connsiteX1" fmla="*/ 1250633 w 1250633"/>
                      <a:gd name="connsiteY1" fmla="*/ 0 h 2728912"/>
                      <a:gd name="connsiteX2" fmla="*/ 1250633 w 1250633"/>
                      <a:gd name="connsiteY2" fmla="*/ 2728912 h 2728912"/>
                      <a:gd name="connsiteX3" fmla="*/ 1249003 w 1250633"/>
                      <a:gd name="connsiteY3" fmla="*/ 2728912 h 2728912"/>
                      <a:gd name="connsiteX4" fmla="*/ 1249003 w 1250633"/>
                      <a:gd name="connsiteY4" fmla="*/ 2719386 h 2728912"/>
                      <a:gd name="connsiteX5" fmla="*/ 1630 w 1250633"/>
                      <a:gd name="connsiteY5" fmla="*/ 2719386 h 2728912"/>
                      <a:gd name="connsiteX6" fmla="*/ 0 w 1250633"/>
                      <a:gd name="connsiteY6" fmla="*/ 0 h 2728912"/>
                      <a:gd name="connsiteX0" fmla="*/ 0 w 1250633"/>
                      <a:gd name="connsiteY0" fmla="*/ 0 h 2728912"/>
                      <a:gd name="connsiteX1" fmla="*/ 1250633 w 1250633"/>
                      <a:gd name="connsiteY1" fmla="*/ 0 h 2728912"/>
                      <a:gd name="connsiteX2" fmla="*/ 1250633 w 1250633"/>
                      <a:gd name="connsiteY2" fmla="*/ 2728912 h 2728912"/>
                      <a:gd name="connsiteX3" fmla="*/ 1249003 w 1250633"/>
                      <a:gd name="connsiteY3" fmla="*/ 2719386 h 2728912"/>
                      <a:gd name="connsiteX4" fmla="*/ 1630 w 1250633"/>
                      <a:gd name="connsiteY4" fmla="*/ 2719386 h 2728912"/>
                      <a:gd name="connsiteX5" fmla="*/ 0 w 1250633"/>
                      <a:gd name="connsiteY5" fmla="*/ 0 h 2728912"/>
                      <a:gd name="connsiteX0" fmla="*/ 0 w 1250633"/>
                      <a:gd name="connsiteY0" fmla="*/ 0 h 2719386"/>
                      <a:gd name="connsiteX1" fmla="*/ 1250633 w 1250633"/>
                      <a:gd name="connsiteY1" fmla="*/ 0 h 2719386"/>
                      <a:gd name="connsiteX2" fmla="*/ 1249003 w 1250633"/>
                      <a:gd name="connsiteY2" fmla="*/ 2719386 h 2719386"/>
                      <a:gd name="connsiteX3" fmla="*/ 1630 w 1250633"/>
                      <a:gd name="connsiteY3" fmla="*/ 2719386 h 2719386"/>
                      <a:gd name="connsiteX4" fmla="*/ 0 w 1250633"/>
                      <a:gd name="connsiteY4" fmla="*/ 0 h 27193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0633" h="2719386">
                        <a:moveTo>
                          <a:pt x="0" y="0"/>
                        </a:moveTo>
                        <a:lnTo>
                          <a:pt x="1250633" y="0"/>
                        </a:lnTo>
                        <a:cubicBezTo>
                          <a:pt x="1250090" y="906462"/>
                          <a:pt x="1249546" y="1812924"/>
                          <a:pt x="1249003" y="2719386"/>
                        </a:cubicBezTo>
                        <a:lnTo>
                          <a:pt x="1630" y="2719386"/>
                        </a:lnTo>
                        <a:cubicBezTo>
                          <a:pt x="1087" y="1812924"/>
                          <a:pt x="543" y="906462"/>
                          <a:pt x="0" y="0"/>
                        </a:cubicBezTo>
                        <a:close/>
                      </a:path>
                    </a:pathLst>
                  </a:custGeom>
                  <a:solidFill>
                    <a:srgbClr val="70AD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9" name="Freeform 48"/>
                  <p:cNvSpPr/>
                  <p:nvPr/>
                </p:nvSpPr>
                <p:spPr>
                  <a:xfrm>
                    <a:off x="3767138" y="5848151"/>
                    <a:ext cx="1245393" cy="533400"/>
                  </a:xfrm>
                  <a:custGeom>
                    <a:avLst/>
                    <a:gdLst>
                      <a:gd name="connsiteX0" fmla="*/ 0 w 1247373"/>
                      <a:gd name="connsiteY0" fmla="*/ 0 h 533400"/>
                      <a:gd name="connsiteX1" fmla="*/ 1247373 w 1247373"/>
                      <a:gd name="connsiteY1" fmla="*/ 0 h 533400"/>
                      <a:gd name="connsiteX2" fmla="*/ 1247373 w 1247373"/>
                      <a:gd name="connsiteY2" fmla="*/ 328614 h 533400"/>
                      <a:gd name="connsiteX3" fmla="*/ 1042587 w 1247373"/>
                      <a:gd name="connsiteY3" fmla="*/ 533400 h 533400"/>
                      <a:gd name="connsiteX4" fmla="*/ 204786 w 1247373"/>
                      <a:gd name="connsiteY4" fmla="*/ 533400 h 533400"/>
                      <a:gd name="connsiteX5" fmla="*/ 0 w 1247373"/>
                      <a:gd name="connsiteY5" fmla="*/ 328614 h 533400"/>
                      <a:gd name="connsiteX6" fmla="*/ 0 w 1247373"/>
                      <a:gd name="connsiteY6" fmla="*/ 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7373" h="533400">
                        <a:moveTo>
                          <a:pt x="0" y="0"/>
                        </a:moveTo>
                        <a:lnTo>
                          <a:pt x="1247373" y="0"/>
                        </a:lnTo>
                        <a:lnTo>
                          <a:pt x="1247373" y="328614"/>
                        </a:lnTo>
                        <a:cubicBezTo>
                          <a:pt x="1247373" y="441714"/>
                          <a:pt x="1155687" y="533400"/>
                          <a:pt x="1042587" y="533400"/>
                        </a:cubicBezTo>
                        <a:lnTo>
                          <a:pt x="204786" y="533400"/>
                        </a:lnTo>
                        <a:cubicBezTo>
                          <a:pt x="91686" y="533400"/>
                          <a:pt x="0" y="441714"/>
                          <a:pt x="0" y="328614"/>
                        </a:cubicBezTo>
                        <a:lnTo>
                          <a:pt x="0" y="0"/>
                        </a:lnTo>
                        <a:close/>
                      </a:path>
                    </a:pathLst>
                  </a:custGeom>
                  <a:solidFill>
                    <a:srgbClr val="5482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
              <p:nvSpPr>
                <p:cNvPr id="39" name="TextBox 38"/>
                <p:cNvSpPr txBox="1"/>
                <p:nvPr/>
              </p:nvSpPr>
              <p:spPr>
                <a:xfrm>
                  <a:off x="3794364" y="5915985"/>
                  <a:ext cx="1281291" cy="305135"/>
                </a:xfrm>
                <a:prstGeom prst="rect">
                  <a:avLst/>
                </a:prstGeom>
                <a:noFill/>
              </p:spPr>
              <p:txBody>
                <a:bodyPr wrap="square" rtlCol="0">
                  <a:spAutoFit/>
                </a:bodyPr>
                <a:lstStyle/>
                <a:p>
                  <a:pPr algn="ctr"/>
                  <a:r>
                    <a:rPr lang="en-US" sz="1600" b="1">
                      <a:solidFill>
                        <a:prstClr val="white"/>
                      </a:solidFill>
                      <a:latin typeface="Arial" panose="020B0604020202020204" pitchFamily="34" charset="0"/>
                      <a:cs typeface="Arial" panose="020B0604020202020204" pitchFamily="34" charset="0"/>
                    </a:rPr>
                    <a:t>Attainable</a:t>
                  </a:r>
                  <a:endParaRPr lang="en-US" sz="1600" b="1" dirty="0">
                    <a:solidFill>
                      <a:prstClr val="white"/>
                    </a:solidFill>
                    <a:latin typeface="Arial" panose="020B0604020202020204" pitchFamily="34" charset="0"/>
                    <a:cs typeface="Arial" panose="020B0604020202020204" pitchFamily="34" charset="0"/>
                  </a:endParaRPr>
                </a:p>
              </p:txBody>
            </p:sp>
          </p:grpSp>
          <p:grpSp>
            <p:nvGrpSpPr>
              <p:cNvPr id="11" name="Group 10"/>
              <p:cNvGrpSpPr/>
              <p:nvPr/>
            </p:nvGrpSpPr>
            <p:grpSpPr>
              <a:xfrm>
                <a:off x="5462882" y="3129556"/>
                <a:ext cx="1250633" cy="3251994"/>
                <a:chOff x="5462882" y="3129556"/>
                <a:chExt cx="1250633" cy="3251994"/>
              </a:xfrm>
            </p:grpSpPr>
            <p:grpSp>
              <p:nvGrpSpPr>
                <p:cNvPr id="26" name="Group 25"/>
                <p:cNvGrpSpPr/>
                <p:nvPr/>
              </p:nvGrpSpPr>
              <p:grpSpPr>
                <a:xfrm>
                  <a:off x="5462882" y="3129556"/>
                  <a:ext cx="1250633" cy="3251994"/>
                  <a:chOff x="5462882" y="3129556"/>
                  <a:chExt cx="1250633" cy="3251994"/>
                </a:xfrm>
              </p:grpSpPr>
              <p:sp>
                <p:nvSpPr>
                  <p:cNvPr id="36" name="Freeform 35"/>
                  <p:cNvSpPr/>
                  <p:nvPr/>
                </p:nvSpPr>
                <p:spPr>
                  <a:xfrm>
                    <a:off x="5462882" y="3129556"/>
                    <a:ext cx="1250633" cy="2719386"/>
                  </a:xfrm>
                  <a:custGeom>
                    <a:avLst/>
                    <a:gdLst>
                      <a:gd name="connsiteX0" fmla="*/ 0 w 1250633"/>
                      <a:gd name="connsiteY0" fmla="*/ 0 h 2728912"/>
                      <a:gd name="connsiteX1" fmla="*/ 1250633 w 1250633"/>
                      <a:gd name="connsiteY1" fmla="*/ 0 h 2728912"/>
                      <a:gd name="connsiteX2" fmla="*/ 1250633 w 1250633"/>
                      <a:gd name="connsiteY2" fmla="*/ 2728912 h 2728912"/>
                      <a:gd name="connsiteX3" fmla="*/ 1249003 w 1250633"/>
                      <a:gd name="connsiteY3" fmla="*/ 2728912 h 2728912"/>
                      <a:gd name="connsiteX4" fmla="*/ 1249003 w 1250633"/>
                      <a:gd name="connsiteY4" fmla="*/ 2719386 h 2728912"/>
                      <a:gd name="connsiteX5" fmla="*/ 1630 w 1250633"/>
                      <a:gd name="connsiteY5" fmla="*/ 2719386 h 2728912"/>
                      <a:gd name="connsiteX6" fmla="*/ 1630 w 1250633"/>
                      <a:gd name="connsiteY6" fmla="*/ 2728912 h 2728912"/>
                      <a:gd name="connsiteX7" fmla="*/ 0 w 1250633"/>
                      <a:gd name="connsiteY7" fmla="*/ 2728912 h 2728912"/>
                      <a:gd name="connsiteX8" fmla="*/ 0 w 1250633"/>
                      <a:gd name="connsiteY8" fmla="*/ 0 h 2728912"/>
                      <a:gd name="connsiteX0" fmla="*/ 0 w 1250633"/>
                      <a:gd name="connsiteY0" fmla="*/ 0 h 2728912"/>
                      <a:gd name="connsiteX1" fmla="*/ 1250633 w 1250633"/>
                      <a:gd name="connsiteY1" fmla="*/ 0 h 2728912"/>
                      <a:gd name="connsiteX2" fmla="*/ 1250633 w 1250633"/>
                      <a:gd name="connsiteY2" fmla="*/ 2728912 h 2728912"/>
                      <a:gd name="connsiteX3" fmla="*/ 1249003 w 1250633"/>
                      <a:gd name="connsiteY3" fmla="*/ 2728912 h 2728912"/>
                      <a:gd name="connsiteX4" fmla="*/ 1249003 w 1250633"/>
                      <a:gd name="connsiteY4" fmla="*/ 2719386 h 2728912"/>
                      <a:gd name="connsiteX5" fmla="*/ 1630 w 1250633"/>
                      <a:gd name="connsiteY5" fmla="*/ 2719386 h 2728912"/>
                      <a:gd name="connsiteX6" fmla="*/ 1630 w 1250633"/>
                      <a:gd name="connsiteY6" fmla="*/ 2728912 h 2728912"/>
                      <a:gd name="connsiteX7" fmla="*/ 0 w 1250633"/>
                      <a:gd name="connsiteY7" fmla="*/ 0 h 2728912"/>
                      <a:gd name="connsiteX0" fmla="*/ 0 w 1250633"/>
                      <a:gd name="connsiteY0" fmla="*/ 0 h 2728912"/>
                      <a:gd name="connsiteX1" fmla="*/ 1250633 w 1250633"/>
                      <a:gd name="connsiteY1" fmla="*/ 0 h 2728912"/>
                      <a:gd name="connsiteX2" fmla="*/ 1250633 w 1250633"/>
                      <a:gd name="connsiteY2" fmla="*/ 2728912 h 2728912"/>
                      <a:gd name="connsiteX3" fmla="*/ 1249003 w 1250633"/>
                      <a:gd name="connsiteY3" fmla="*/ 2728912 h 2728912"/>
                      <a:gd name="connsiteX4" fmla="*/ 1249003 w 1250633"/>
                      <a:gd name="connsiteY4" fmla="*/ 2719386 h 2728912"/>
                      <a:gd name="connsiteX5" fmla="*/ 1630 w 1250633"/>
                      <a:gd name="connsiteY5" fmla="*/ 2719386 h 2728912"/>
                      <a:gd name="connsiteX6" fmla="*/ 0 w 1250633"/>
                      <a:gd name="connsiteY6" fmla="*/ 0 h 2728912"/>
                      <a:gd name="connsiteX0" fmla="*/ 0 w 1250633"/>
                      <a:gd name="connsiteY0" fmla="*/ 0 h 2728912"/>
                      <a:gd name="connsiteX1" fmla="*/ 1250633 w 1250633"/>
                      <a:gd name="connsiteY1" fmla="*/ 0 h 2728912"/>
                      <a:gd name="connsiteX2" fmla="*/ 1250633 w 1250633"/>
                      <a:gd name="connsiteY2" fmla="*/ 2728912 h 2728912"/>
                      <a:gd name="connsiteX3" fmla="*/ 1249003 w 1250633"/>
                      <a:gd name="connsiteY3" fmla="*/ 2719386 h 2728912"/>
                      <a:gd name="connsiteX4" fmla="*/ 1630 w 1250633"/>
                      <a:gd name="connsiteY4" fmla="*/ 2719386 h 2728912"/>
                      <a:gd name="connsiteX5" fmla="*/ 0 w 1250633"/>
                      <a:gd name="connsiteY5" fmla="*/ 0 h 2728912"/>
                      <a:gd name="connsiteX0" fmla="*/ 0 w 1250633"/>
                      <a:gd name="connsiteY0" fmla="*/ 0 h 2719386"/>
                      <a:gd name="connsiteX1" fmla="*/ 1250633 w 1250633"/>
                      <a:gd name="connsiteY1" fmla="*/ 0 h 2719386"/>
                      <a:gd name="connsiteX2" fmla="*/ 1249003 w 1250633"/>
                      <a:gd name="connsiteY2" fmla="*/ 2719386 h 2719386"/>
                      <a:gd name="connsiteX3" fmla="*/ 1630 w 1250633"/>
                      <a:gd name="connsiteY3" fmla="*/ 2719386 h 2719386"/>
                      <a:gd name="connsiteX4" fmla="*/ 0 w 1250633"/>
                      <a:gd name="connsiteY4" fmla="*/ 0 h 27193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0633" h="2719386">
                        <a:moveTo>
                          <a:pt x="0" y="0"/>
                        </a:moveTo>
                        <a:lnTo>
                          <a:pt x="1250633" y="0"/>
                        </a:lnTo>
                        <a:cubicBezTo>
                          <a:pt x="1250090" y="906462"/>
                          <a:pt x="1249546" y="1812924"/>
                          <a:pt x="1249003" y="2719386"/>
                        </a:cubicBezTo>
                        <a:lnTo>
                          <a:pt x="1630" y="2719386"/>
                        </a:lnTo>
                        <a:cubicBezTo>
                          <a:pt x="1087" y="1812924"/>
                          <a:pt x="543" y="906462"/>
                          <a:pt x="0" y="0"/>
                        </a:cubicBez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7" name="Freeform 36"/>
                  <p:cNvSpPr/>
                  <p:nvPr/>
                </p:nvSpPr>
                <p:spPr>
                  <a:xfrm>
                    <a:off x="5466113" y="5848150"/>
                    <a:ext cx="1245772" cy="533400"/>
                  </a:xfrm>
                  <a:custGeom>
                    <a:avLst/>
                    <a:gdLst>
                      <a:gd name="connsiteX0" fmla="*/ 0 w 1247373"/>
                      <a:gd name="connsiteY0" fmla="*/ 0 h 533400"/>
                      <a:gd name="connsiteX1" fmla="*/ 1247373 w 1247373"/>
                      <a:gd name="connsiteY1" fmla="*/ 0 h 533400"/>
                      <a:gd name="connsiteX2" fmla="*/ 1247373 w 1247373"/>
                      <a:gd name="connsiteY2" fmla="*/ 328614 h 533400"/>
                      <a:gd name="connsiteX3" fmla="*/ 1042587 w 1247373"/>
                      <a:gd name="connsiteY3" fmla="*/ 533400 h 533400"/>
                      <a:gd name="connsiteX4" fmla="*/ 204786 w 1247373"/>
                      <a:gd name="connsiteY4" fmla="*/ 533400 h 533400"/>
                      <a:gd name="connsiteX5" fmla="*/ 0 w 1247373"/>
                      <a:gd name="connsiteY5" fmla="*/ 328614 h 533400"/>
                      <a:gd name="connsiteX6" fmla="*/ 0 w 1247373"/>
                      <a:gd name="connsiteY6" fmla="*/ 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7373" h="533400">
                        <a:moveTo>
                          <a:pt x="0" y="0"/>
                        </a:moveTo>
                        <a:lnTo>
                          <a:pt x="1247373" y="0"/>
                        </a:lnTo>
                        <a:lnTo>
                          <a:pt x="1247373" y="328614"/>
                        </a:lnTo>
                        <a:cubicBezTo>
                          <a:pt x="1247373" y="441714"/>
                          <a:pt x="1155687" y="533400"/>
                          <a:pt x="1042587" y="533400"/>
                        </a:cubicBezTo>
                        <a:lnTo>
                          <a:pt x="204786" y="533400"/>
                        </a:lnTo>
                        <a:cubicBezTo>
                          <a:pt x="91686" y="533400"/>
                          <a:pt x="0" y="441714"/>
                          <a:pt x="0" y="328614"/>
                        </a:cubicBezTo>
                        <a:lnTo>
                          <a:pt x="0" y="0"/>
                        </a:lnTo>
                        <a:close/>
                      </a:path>
                    </a:pathLst>
                  </a:cu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
              <p:nvSpPr>
                <p:cNvPr id="27" name="TextBox 26"/>
                <p:cNvSpPr txBox="1"/>
                <p:nvPr/>
              </p:nvSpPr>
              <p:spPr>
                <a:xfrm>
                  <a:off x="5528203" y="5915985"/>
                  <a:ext cx="1164810" cy="305135"/>
                </a:xfrm>
                <a:prstGeom prst="rect">
                  <a:avLst/>
                </a:prstGeom>
                <a:noFill/>
              </p:spPr>
              <p:txBody>
                <a:bodyPr wrap="square" rtlCol="0">
                  <a:spAutoFit/>
                </a:bodyPr>
                <a:lstStyle/>
                <a:p>
                  <a:pPr algn="ctr"/>
                  <a:r>
                    <a:rPr lang="en-US" sz="1600" b="1">
                      <a:solidFill>
                        <a:prstClr val="white"/>
                      </a:solidFill>
                      <a:latin typeface="Arial" panose="020B0604020202020204" pitchFamily="34" charset="0"/>
                      <a:cs typeface="Arial" panose="020B0604020202020204" pitchFamily="34" charset="0"/>
                    </a:rPr>
                    <a:t>Relevant</a:t>
                  </a:r>
                  <a:endParaRPr lang="en-US" sz="1600" b="1" dirty="0">
                    <a:solidFill>
                      <a:prstClr val="white"/>
                    </a:solidFill>
                    <a:latin typeface="Arial" panose="020B0604020202020204" pitchFamily="34" charset="0"/>
                    <a:cs typeface="Arial" panose="020B0604020202020204" pitchFamily="34" charset="0"/>
                  </a:endParaRPr>
                </a:p>
              </p:txBody>
            </p:sp>
          </p:grpSp>
          <p:grpSp>
            <p:nvGrpSpPr>
              <p:cNvPr id="12" name="Group 11"/>
              <p:cNvGrpSpPr/>
              <p:nvPr/>
            </p:nvGrpSpPr>
            <p:grpSpPr>
              <a:xfrm>
                <a:off x="6992597" y="3148855"/>
                <a:ext cx="1409420" cy="3232696"/>
                <a:chOff x="6992597" y="3148855"/>
                <a:chExt cx="1409420" cy="3232696"/>
              </a:xfrm>
            </p:grpSpPr>
            <p:grpSp>
              <p:nvGrpSpPr>
                <p:cNvPr id="14" name="Group 13"/>
                <p:cNvGrpSpPr/>
                <p:nvPr/>
              </p:nvGrpSpPr>
              <p:grpSpPr>
                <a:xfrm>
                  <a:off x="7083753" y="3148855"/>
                  <a:ext cx="1250633" cy="3232696"/>
                  <a:chOff x="7083753" y="3148855"/>
                  <a:chExt cx="1250633" cy="3232696"/>
                </a:xfrm>
              </p:grpSpPr>
              <p:sp>
                <p:nvSpPr>
                  <p:cNvPr id="24" name="Freeform 23"/>
                  <p:cNvSpPr/>
                  <p:nvPr/>
                </p:nvSpPr>
                <p:spPr>
                  <a:xfrm>
                    <a:off x="7083753" y="3148855"/>
                    <a:ext cx="1250633" cy="2719386"/>
                  </a:xfrm>
                  <a:custGeom>
                    <a:avLst/>
                    <a:gdLst>
                      <a:gd name="connsiteX0" fmla="*/ 0 w 1250633"/>
                      <a:gd name="connsiteY0" fmla="*/ 0 h 2728912"/>
                      <a:gd name="connsiteX1" fmla="*/ 1250633 w 1250633"/>
                      <a:gd name="connsiteY1" fmla="*/ 0 h 2728912"/>
                      <a:gd name="connsiteX2" fmla="*/ 1250633 w 1250633"/>
                      <a:gd name="connsiteY2" fmla="*/ 2728912 h 2728912"/>
                      <a:gd name="connsiteX3" fmla="*/ 1249003 w 1250633"/>
                      <a:gd name="connsiteY3" fmla="*/ 2728912 h 2728912"/>
                      <a:gd name="connsiteX4" fmla="*/ 1249003 w 1250633"/>
                      <a:gd name="connsiteY4" fmla="*/ 2719386 h 2728912"/>
                      <a:gd name="connsiteX5" fmla="*/ 1630 w 1250633"/>
                      <a:gd name="connsiteY5" fmla="*/ 2719386 h 2728912"/>
                      <a:gd name="connsiteX6" fmla="*/ 1630 w 1250633"/>
                      <a:gd name="connsiteY6" fmla="*/ 2728912 h 2728912"/>
                      <a:gd name="connsiteX7" fmla="*/ 0 w 1250633"/>
                      <a:gd name="connsiteY7" fmla="*/ 2728912 h 2728912"/>
                      <a:gd name="connsiteX8" fmla="*/ 0 w 1250633"/>
                      <a:gd name="connsiteY8" fmla="*/ 0 h 2728912"/>
                      <a:gd name="connsiteX0" fmla="*/ 0 w 1250633"/>
                      <a:gd name="connsiteY0" fmla="*/ 0 h 2728912"/>
                      <a:gd name="connsiteX1" fmla="*/ 1250633 w 1250633"/>
                      <a:gd name="connsiteY1" fmla="*/ 0 h 2728912"/>
                      <a:gd name="connsiteX2" fmla="*/ 1250633 w 1250633"/>
                      <a:gd name="connsiteY2" fmla="*/ 2728912 h 2728912"/>
                      <a:gd name="connsiteX3" fmla="*/ 1249003 w 1250633"/>
                      <a:gd name="connsiteY3" fmla="*/ 2728912 h 2728912"/>
                      <a:gd name="connsiteX4" fmla="*/ 1249003 w 1250633"/>
                      <a:gd name="connsiteY4" fmla="*/ 2719386 h 2728912"/>
                      <a:gd name="connsiteX5" fmla="*/ 1630 w 1250633"/>
                      <a:gd name="connsiteY5" fmla="*/ 2719386 h 2728912"/>
                      <a:gd name="connsiteX6" fmla="*/ 1630 w 1250633"/>
                      <a:gd name="connsiteY6" fmla="*/ 2728912 h 2728912"/>
                      <a:gd name="connsiteX7" fmla="*/ 0 w 1250633"/>
                      <a:gd name="connsiteY7" fmla="*/ 0 h 2728912"/>
                      <a:gd name="connsiteX0" fmla="*/ 0 w 1250633"/>
                      <a:gd name="connsiteY0" fmla="*/ 0 h 2728912"/>
                      <a:gd name="connsiteX1" fmla="*/ 1250633 w 1250633"/>
                      <a:gd name="connsiteY1" fmla="*/ 0 h 2728912"/>
                      <a:gd name="connsiteX2" fmla="*/ 1250633 w 1250633"/>
                      <a:gd name="connsiteY2" fmla="*/ 2728912 h 2728912"/>
                      <a:gd name="connsiteX3" fmla="*/ 1249003 w 1250633"/>
                      <a:gd name="connsiteY3" fmla="*/ 2728912 h 2728912"/>
                      <a:gd name="connsiteX4" fmla="*/ 1249003 w 1250633"/>
                      <a:gd name="connsiteY4" fmla="*/ 2719386 h 2728912"/>
                      <a:gd name="connsiteX5" fmla="*/ 1630 w 1250633"/>
                      <a:gd name="connsiteY5" fmla="*/ 2719386 h 2728912"/>
                      <a:gd name="connsiteX6" fmla="*/ 0 w 1250633"/>
                      <a:gd name="connsiteY6" fmla="*/ 0 h 2728912"/>
                      <a:gd name="connsiteX0" fmla="*/ 0 w 1250633"/>
                      <a:gd name="connsiteY0" fmla="*/ 0 h 2728912"/>
                      <a:gd name="connsiteX1" fmla="*/ 1250633 w 1250633"/>
                      <a:gd name="connsiteY1" fmla="*/ 0 h 2728912"/>
                      <a:gd name="connsiteX2" fmla="*/ 1250633 w 1250633"/>
                      <a:gd name="connsiteY2" fmla="*/ 2728912 h 2728912"/>
                      <a:gd name="connsiteX3" fmla="*/ 1249003 w 1250633"/>
                      <a:gd name="connsiteY3" fmla="*/ 2719386 h 2728912"/>
                      <a:gd name="connsiteX4" fmla="*/ 1630 w 1250633"/>
                      <a:gd name="connsiteY4" fmla="*/ 2719386 h 2728912"/>
                      <a:gd name="connsiteX5" fmla="*/ 0 w 1250633"/>
                      <a:gd name="connsiteY5" fmla="*/ 0 h 2728912"/>
                      <a:gd name="connsiteX0" fmla="*/ 0 w 1250633"/>
                      <a:gd name="connsiteY0" fmla="*/ 0 h 2719386"/>
                      <a:gd name="connsiteX1" fmla="*/ 1250633 w 1250633"/>
                      <a:gd name="connsiteY1" fmla="*/ 0 h 2719386"/>
                      <a:gd name="connsiteX2" fmla="*/ 1249003 w 1250633"/>
                      <a:gd name="connsiteY2" fmla="*/ 2719386 h 2719386"/>
                      <a:gd name="connsiteX3" fmla="*/ 1630 w 1250633"/>
                      <a:gd name="connsiteY3" fmla="*/ 2719386 h 2719386"/>
                      <a:gd name="connsiteX4" fmla="*/ 0 w 1250633"/>
                      <a:gd name="connsiteY4" fmla="*/ 0 h 27193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0633" h="2719386">
                        <a:moveTo>
                          <a:pt x="0" y="0"/>
                        </a:moveTo>
                        <a:lnTo>
                          <a:pt x="1250633" y="0"/>
                        </a:lnTo>
                        <a:cubicBezTo>
                          <a:pt x="1250090" y="906462"/>
                          <a:pt x="1249546" y="1812924"/>
                          <a:pt x="1249003" y="2719386"/>
                        </a:cubicBezTo>
                        <a:lnTo>
                          <a:pt x="1630" y="2719386"/>
                        </a:lnTo>
                        <a:cubicBezTo>
                          <a:pt x="1087" y="1812924"/>
                          <a:pt x="543" y="906462"/>
                          <a:pt x="0" y="0"/>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5" name="Freeform 24"/>
                  <p:cNvSpPr/>
                  <p:nvPr/>
                </p:nvSpPr>
                <p:spPr>
                  <a:xfrm>
                    <a:off x="7086984" y="5848151"/>
                    <a:ext cx="1245772" cy="533400"/>
                  </a:xfrm>
                  <a:custGeom>
                    <a:avLst/>
                    <a:gdLst>
                      <a:gd name="connsiteX0" fmla="*/ 0 w 1247373"/>
                      <a:gd name="connsiteY0" fmla="*/ 0 h 533400"/>
                      <a:gd name="connsiteX1" fmla="*/ 1247373 w 1247373"/>
                      <a:gd name="connsiteY1" fmla="*/ 0 h 533400"/>
                      <a:gd name="connsiteX2" fmla="*/ 1247373 w 1247373"/>
                      <a:gd name="connsiteY2" fmla="*/ 328614 h 533400"/>
                      <a:gd name="connsiteX3" fmla="*/ 1042587 w 1247373"/>
                      <a:gd name="connsiteY3" fmla="*/ 533400 h 533400"/>
                      <a:gd name="connsiteX4" fmla="*/ 204786 w 1247373"/>
                      <a:gd name="connsiteY4" fmla="*/ 533400 h 533400"/>
                      <a:gd name="connsiteX5" fmla="*/ 0 w 1247373"/>
                      <a:gd name="connsiteY5" fmla="*/ 328614 h 533400"/>
                      <a:gd name="connsiteX6" fmla="*/ 0 w 1247373"/>
                      <a:gd name="connsiteY6" fmla="*/ 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7373" h="533400">
                        <a:moveTo>
                          <a:pt x="0" y="0"/>
                        </a:moveTo>
                        <a:lnTo>
                          <a:pt x="1247373" y="0"/>
                        </a:lnTo>
                        <a:lnTo>
                          <a:pt x="1247373" y="328614"/>
                        </a:lnTo>
                        <a:cubicBezTo>
                          <a:pt x="1247373" y="441714"/>
                          <a:pt x="1155687" y="533400"/>
                          <a:pt x="1042587" y="533400"/>
                        </a:cubicBezTo>
                        <a:lnTo>
                          <a:pt x="204786" y="533400"/>
                        </a:lnTo>
                        <a:cubicBezTo>
                          <a:pt x="91686" y="533400"/>
                          <a:pt x="0" y="441714"/>
                          <a:pt x="0" y="328614"/>
                        </a:cubicBezTo>
                        <a:lnTo>
                          <a:pt x="0" y="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
              <p:nvSpPr>
                <p:cNvPr id="15" name="TextBox 14"/>
                <p:cNvSpPr txBox="1"/>
                <p:nvPr/>
              </p:nvSpPr>
              <p:spPr>
                <a:xfrm>
                  <a:off x="6992597" y="5915985"/>
                  <a:ext cx="1409420" cy="305135"/>
                </a:xfrm>
                <a:prstGeom prst="rect">
                  <a:avLst/>
                </a:prstGeom>
                <a:noFill/>
              </p:spPr>
              <p:txBody>
                <a:bodyPr wrap="square" rtlCol="0">
                  <a:spAutoFit/>
                </a:bodyPr>
                <a:lstStyle/>
                <a:p>
                  <a:pPr algn="ctr"/>
                  <a:r>
                    <a:rPr lang="en-US" sz="1600" b="1" dirty="0">
                      <a:solidFill>
                        <a:prstClr val="white"/>
                      </a:solidFill>
                      <a:latin typeface="Arial" panose="020B0604020202020204" pitchFamily="34" charset="0"/>
                      <a:cs typeface="Arial" panose="020B0604020202020204" pitchFamily="34" charset="0"/>
                    </a:rPr>
                    <a:t>Time Based</a:t>
                  </a:r>
                </a:p>
              </p:txBody>
            </p:sp>
          </p:grpSp>
        </p:grpSp>
      </p:grpSp>
      <p:sp>
        <p:nvSpPr>
          <p:cNvPr id="79" name="Rectangle 78"/>
          <p:cNvSpPr/>
          <p:nvPr/>
        </p:nvSpPr>
        <p:spPr>
          <a:xfrm flipH="1">
            <a:off x="2736750" y="2958749"/>
            <a:ext cx="1759235" cy="1754326"/>
          </a:xfrm>
          <a:prstGeom prst="rect">
            <a:avLst/>
          </a:prstGeom>
        </p:spPr>
        <p:txBody>
          <a:bodyPr wrap="square">
            <a:spAutoFit/>
          </a:bodyPr>
          <a:lstStyle/>
          <a:p>
            <a:pPr algn="ctr"/>
            <a:r>
              <a:rPr lang="en-US" dirty="0">
                <a:solidFill>
                  <a:prstClr val="white"/>
                </a:solidFill>
              </a:rPr>
              <a:t>Made priority analytics available early with high visibility to gain early adoption</a:t>
            </a:r>
          </a:p>
        </p:txBody>
      </p:sp>
      <p:sp>
        <p:nvSpPr>
          <p:cNvPr id="80" name="Rectangle 79"/>
          <p:cNvSpPr/>
          <p:nvPr/>
        </p:nvSpPr>
        <p:spPr>
          <a:xfrm flipH="1">
            <a:off x="5094595" y="2971879"/>
            <a:ext cx="1754848" cy="1477328"/>
          </a:xfrm>
          <a:prstGeom prst="rect">
            <a:avLst/>
          </a:prstGeom>
        </p:spPr>
        <p:txBody>
          <a:bodyPr wrap="square">
            <a:spAutoFit/>
          </a:bodyPr>
          <a:lstStyle/>
          <a:p>
            <a:pPr algn="ctr"/>
            <a:r>
              <a:rPr lang="en-US" dirty="0">
                <a:solidFill>
                  <a:prstClr val="white"/>
                </a:solidFill>
              </a:rPr>
              <a:t>Took an iterative approach, focusing where we knew would get buy-in</a:t>
            </a:r>
          </a:p>
        </p:txBody>
      </p:sp>
      <p:sp>
        <p:nvSpPr>
          <p:cNvPr id="81" name="Rectangle 80"/>
          <p:cNvSpPr/>
          <p:nvPr/>
        </p:nvSpPr>
        <p:spPr>
          <a:xfrm flipH="1">
            <a:off x="7491078" y="3013035"/>
            <a:ext cx="1719322" cy="1754326"/>
          </a:xfrm>
          <a:prstGeom prst="rect">
            <a:avLst/>
          </a:prstGeom>
        </p:spPr>
        <p:txBody>
          <a:bodyPr wrap="square">
            <a:spAutoFit/>
          </a:bodyPr>
          <a:lstStyle/>
          <a:p>
            <a:pPr algn="ctr"/>
            <a:r>
              <a:rPr lang="en-US" dirty="0">
                <a:solidFill>
                  <a:prstClr val="white"/>
                </a:solidFill>
              </a:rPr>
              <a:t>Prioritized revenue impacting data collection for initial launches</a:t>
            </a:r>
          </a:p>
          <a:p>
            <a:pPr algn="ctr"/>
            <a:endParaRPr lang="en-US" dirty="0">
              <a:solidFill>
                <a:prstClr val="white"/>
              </a:solidFill>
            </a:endParaRPr>
          </a:p>
        </p:txBody>
      </p:sp>
      <p:sp>
        <p:nvSpPr>
          <p:cNvPr id="82" name="Rectangle 81"/>
          <p:cNvSpPr/>
          <p:nvPr/>
        </p:nvSpPr>
        <p:spPr>
          <a:xfrm flipH="1">
            <a:off x="9759363" y="3023741"/>
            <a:ext cx="1754759" cy="2308324"/>
          </a:xfrm>
          <a:prstGeom prst="rect">
            <a:avLst/>
          </a:prstGeom>
        </p:spPr>
        <p:txBody>
          <a:bodyPr wrap="square">
            <a:spAutoFit/>
          </a:bodyPr>
          <a:lstStyle/>
          <a:p>
            <a:pPr algn="ctr"/>
            <a:r>
              <a:rPr lang="en-US" dirty="0">
                <a:solidFill>
                  <a:prstClr val="white"/>
                </a:solidFill>
              </a:rPr>
              <a:t>Laid out long term strategy with timelines and continued to deliver enhanced analytics on time</a:t>
            </a:r>
          </a:p>
        </p:txBody>
      </p:sp>
    </p:spTree>
    <p:extLst>
      <p:ext uri="{BB962C8B-B14F-4D97-AF65-F5344CB8AC3E}">
        <p14:creationId xmlns:p14="http://schemas.microsoft.com/office/powerpoint/2010/main" val="912473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colorTemperature colorTemp="5300"/>
                    </a14:imgEffect>
                  </a14:imgLayer>
                </a14:imgProps>
              </a:ext>
              <a:ext uri="{28A0092B-C50C-407E-A947-70E740481C1C}">
                <a14:useLocalDpi xmlns:a14="http://schemas.microsoft.com/office/drawing/2010/main" val="0"/>
              </a:ext>
            </a:extLst>
          </a:blip>
          <a:stretch>
            <a:fillRect/>
          </a:stretch>
        </p:blipFill>
        <p:spPr>
          <a:xfrm>
            <a:off x="3149600" y="186277"/>
            <a:ext cx="6037943" cy="6037943"/>
          </a:xfrm>
          <a:prstGeom prst="rect">
            <a:avLst/>
          </a:prstGeom>
          <a:solidFill>
            <a:srgbClr val="6FBE3A"/>
          </a:solidFill>
          <a:ln>
            <a:noFill/>
          </a:ln>
        </p:spPr>
      </p:pic>
    </p:spTree>
    <p:extLst>
      <p:ext uri="{BB962C8B-B14F-4D97-AF65-F5344CB8AC3E}">
        <p14:creationId xmlns:p14="http://schemas.microsoft.com/office/powerpoint/2010/main" val="3158910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hape 645"/>
          <p:cNvSpPr txBox="1">
            <a:spLocks/>
          </p:cNvSpPr>
          <p:nvPr/>
        </p:nvSpPr>
        <p:spPr>
          <a:xfrm>
            <a:off x="400754" y="-7802"/>
            <a:ext cx="11592979" cy="745483"/>
          </a:xfrm>
          <a:prstGeom prst="rect">
            <a:avLst/>
          </a:prstGeom>
          <a:noFill/>
          <a:ln>
            <a:noFill/>
          </a:ln>
        </p:spPr>
        <p:txBody>
          <a:bodyPr vert="horz" lIns="0" tIns="0" rIns="0" bIns="0" rtlCol="0" anchor="b" anchorCtr="0">
            <a:noAutofit/>
          </a:bodyPr>
          <a:lstStyle>
            <a:lvl1pPr marL="0" algn="l" defTabSz="685800" rtl="0" eaLnBrk="1" latinLnBrk="0" hangingPunct="1">
              <a:lnSpc>
                <a:spcPct val="90000"/>
              </a:lnSpc>
              <a:spcBef>
                <a:spcPts val="0"/>
              </a:spcBef>
              <a:buClr>
                <a:schemeClr val="accent1"/>
              </a:buClr>
              <a:buFont typeface="Arial"/>
              <a:buNone/>
              <a:defRPr lang="en-US" sz="1800" b="1" i="0" kern="1200" cap="all" spc="300" baseline="0">
                <a:solidFill>
                  <a:srgbClr val="6AD03B"/>
                </a:solidFill>
                <a:latin typeface="Arial" charset="0"/>
                <a:ea typeface="Arial" charset="0"/>
                <a:cs typeface="Arial" charset="0"/>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pPr>
              <a:buClr>
                <a:srgbClr val="000000"/>
              </a:buClr>
              <a:buSzPct val="25000"/>
            </a:pPr>
            <a:r>
              <a:rPr lang="en-US" sz="2667" dirty="0">
                <a:solidFill>
                  <a:prstClr val="black"/>
                </a:solidFill>
              </a:rPr>
              <a:t>ENGaGeMENT JOURNEY</a:t>
            </a:r>
            <a:endParaRPr sz="2667" dirty="0">
              <a:solidFill>
                <a:prstClr val="black"/>
              </a:solidFill>
            </a:endParaRPr>
          </a:p>
        </p:txBody>
      </p:sp>
      <p:pic>
        <p:nvPicPr>
          <p:cNvPr id="10" name="Picture 9">
            <a:extLst>
              <a:ext uri="{FF2B5EF4-FFF2-40B4-BE49-F238E27FC236}">
                <a16:creationId xmlns:a16="http://schemas.microsoft.com/office/drawing/2014/main" id="{1FDFCA47-FCC0-7E43-8B45-0FBA8C55AC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91072" y="893362"/>
            <a:ext cx="9164035" cy="5437877"/>
          </a:xfrm>
          <a:prstGeom prst="rect">
            <a:avLst/>
          </a:prstGeom>
        </p:spPr>
      </p:pic>
      <p:sp>
        <p:nvSpPr>
          <p:cNvPr id="2" name="Title 1"/>
          <p:cNvSpPr txBox="1">
            <a:spLocks/>
          </p:cNvSpPr>
          <p:nvPr/>
        </p:nvSpPr>
        <p:spPr>
          <a:xfrm>
            <a:off x="306309" y="582001"/>
            <a:ext cx="11137587" cy="622723"/>
          </a:xfrm>
          <a:prstGeom prst="rect">
            <a:avLst/>
          </a:prstGeom>
        </p:spPr>
        <p:txBody>
          <a:bodyPr vert="horz" lIns="121920" tIns="60960" rIns="121920" bIns="6096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667" b="1" dirty="0">
                <a:solidFill>
                  <a:srgbClr val="0070C0"/>
                </a:solidFill>
                <a:latin typeface="Calibri"/>
              </a:rPr>
              <a:t>Marketing Funnel</a:t>
            </a:r>
          </a:p>
        </p:txBody>
      </p:sp>
    </p:spTree>
    <p:extLst>
      <p:ext uri="{BB962C8B-B14F-4D97-AF65-F5344CB8AC3E}">
        <p14:creationId xmlns:p14="http://schemas.microsoft.com/office/powerpoint/2010/main" val="1244689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6337812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2"/>
          <p:cNvSpPr>
            <a:spLocks noGrp="1"/>
          </p:cNvSpPr>
          <p:nvPr>
            <p:ph type="title"/>
          </p:nvPr>
        </p:nvSpPr>
        <p:spPr/>
        <p:txBody>
          <a:bodyPr/>
          <a:lstStyle/>
          <a:p>
            <a:r>
              <a:rPr lang="en-US" dirty="0"/>
              <a:t>AGENDA</a:t>
            </a:r>
          </a:p>
        </p:txBody>
      </p:sp>
      <p:sp>
        <p:nvSpPr>
          <p:cNvPr id="3" name="Slide Number Placeholder 2"/>
          <p:cNvSpPr>
            <a:spLocks noGrp="1"/>
          </p:cNvSpPr>
          <p:nvPr>
            <p:ph type="sldNum" sz="quarter" idx="4294967295"/>
          </p:nvPr>
        </p:nvSpPr>
        <p:spPr>
          <a:xfrm>
            <a:off x="0" y="6278563"/>
            <a:ext cx="447675" cy="365125"/>
          </a:xfrm>
          <a:prstGeom prst="rect">
            <a:avLst/>
          </a:prstGeom>
        </p:spPr>
        <p:txBody>
          <a:bodyPr/>
          <a:lstStyle/>
          <a:p>
            <a:pPr defTabSz="877011"/>
            <a:fld id="{BC37CC0D-42ED-4F3B-A31C-42944E6B6338}" type="slidenum">
              <a:rPr lang="en-US" sz="1727">
                <a:solidFill>
                  <a:prstClr val="black"/>
                </a:solidFill>
              </a:rPr>
              <a:pPr defTabSz="877011"/>
              <a:t>3</a:t>
            </a:fld>
            <a:endParaRPr lang="en-US" sz="1727" dirty="0">
              <a:solidFill>
                <a:prstClr val="black"/>
              </a:solidFill>
            </a:endParaRPr>
          </a:p>
        </p:txBody>
      </p:sp>
      <p:sp>
        <p:nvSpPr>
          <p:cNvPr id="8" name="Rectangle 7"/>
          <p:cNvSpPr/>
          <p:nvPr/>
        </p:nvSpPr>
        <p:spPr>
          <a:xfrm>
            <a:off x="812800" y="1701800"/>
            <a:ext cx="2540000" cy="396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77011"/>
            <a:endParaRPr lang="en-US" sz="1727" dirty="0">
              <a:solidFill>
                <a:prstClr val="black"/>
              </a:solidFill>
              <a:latin typeface="Arial" panose="020B0604020202020204" pitchFamily="34" charset="0"/>
            </a:endParaRPr>
          </a:p>
        </p:txBody>
      </p:sp>
      <p:sp>
        <p:nvSpPr>
          <p:cNvPr id="10" name="Content Placeholder 6"/>
          <p:cNvSpPr txBox="1">
            <a:spLocks/>
          </p:cNvSpPr>
          <p:nvPr/>
        </p:nvSpPr>
        <p:spPr>
          <a:xfrm>
            <a:off x="2743200" y="1803400"/>
            <a:ext cx="8777816" cy="3759200"/>
          </a:xfrm>
          <a:prstGeom prst="rect">
            <a:avLst/>
          </a:prstGeom>
        </p:spPr>
        <p:txBody>
          <a:bodyPr vert="horz" lIns="0" tIns="0" rIns="0" bIns="0" rtlCol="0">
            <a:noAutofit/>
          </a:bodyPr>
          <a:lstStyle>
            <a:lvl1pPr marL="173038" indent="-173038" algn="l" defTabSz="914400" rtl="0" eaLnBrk="1" latinLnBrk="0" hangingPunct="1">
              <a:lnSpc>
                <a:spcPct val="90000"/>
              </a:lnSpc>
              <a:spcBef>
                <a:spcPts val="1200"/>
              </a:spcBef>
              <a:buFont typeface="Arial" pitchFamily="34" charset="0"/>
              <a:buChar char="•"/>
              <a:defRPr sz="2000" b="0" kern="1200">
                <a:solidFill>
                  <a:srgbClr val="000000"/>
                </a:solidFill>
                <a:latin typeface="Arial" pitchFamily="34" charset="0"/>
                <a:ea typeface="+mn-ea"/>
                <a:cs typeface="Arial" pitchFamily="34" charset="0"/>
              </a:defRPr>
            </a:lvl1pPr>
            <a:lvl2pPr marL="0" indent="0" algn="l" defTabSz="914400" rtl="0" eaLnBrk="1" latinLnBrk="0" hangingPunct="1">
              <a:lnSpc>
                <a:spcPct val="90000"/>
              </a:lnSpc>
              <a:spcBef>
                <a:spcPct val="20000"/>
              </a:spcBef>
              <a:buFont typeface="Arial" pitchFamily="34" charset="0"/>
              <a:buNone/>
              <a:defRPr sz="1600" kern="1200">
                <a:solidFill>
                  <a:schemeClr val="tx1"/>
                </a:solidFill>
                <a:latin typeface="Arial" pitchFamily="34" charset="0"/>
                <a:ea typeface="+mn-ea"/>
                <a:cs typeface="Arial" pitchFamily="34" charset="0"/>
              </a:defRPr>
            </a:lvl2pPr>
            <a:lvl3pPr marL="137160" indent="-137160" algn="l" defTabSz="914400" rtl="0" eaLnBrk="1" latinLnBrk="0" hangingPunct="1">
              <a:lnSpc>
                <a:spcPct val="90000"/>
              </a:lnSpc>
              <a:spcBef>
                <a:spcPts val="400"/>
              </a:spcBef>
              <a:buClr>
                <a:schemeClr val="bg1"/>
              </a:buClr>
              <a:buFont typeface="Arial" pitchFamily="34" charset="0"/>
              <a:buChar char="•"/>
              <a:defRPr sz="1500" kern="1200">
                <a:solidFill>
                  <a:schemeClr val="tx1"/>
                </a:solidFill>
                <a:latin typeface="Arial" pitchFamily="34" charset="0"/>
                <a:ea typeface="+mn-ea"/>
                <a:cs typeface="Arial" pitchFamily="34" charset="0"/>
              </a:defRPr>
            </a:lvl3pPr>
            <a:lvl4pPr marL="398463" indent="-115888" algn="l" defTabSz="914400" rtl="0" eaLnBrk="1" latinLnBrk="0" hangingPunct="1">
              <a:lnSpc>
                <a:spcPct val="90000"/>
              </a:lnSpc>
              <a:spcBef>
                <a:spcPts val="600"/>
              </a:spcBef>
              <a:buClr>
                <a:schemeClr val="accent1"/>
              </a:buClr>
              <a:buFont typeface="Arial" pitchFamily="34" charset="0"/>
              <a:buChar char="-"/>
              <a:defRPr sz="1600" kern="1200">
                <a:solidFill>
                  <a:schemeClr val="accent1"/>
                </a:solidFill>
                <a:latin typeface="Arial" pitchFamily="34" charset="0"/>
                <a:ea typeface="+mn-ea"/>
                <a:cs typeface="Arial" pitchFamily="34" charset="0"/>
              </a:defRPr>
            </a:lvl4pPr>
            <a:lvl5pPr marL="574675" indent="-117475" algn="l" defTabSz="914400" rtl="0" eaLnBrk="1" latinLnBrk="0" hangingPunct="1">
              <a:lnSpc>
                <a:spcPct val="100000"/>
              </a:lnSpc>
              <a:spcBef>
                <a:spcPts val="600"/>
              </a:spcBef>
              <a:buClr>
                <a:schemeClr val="accent1"/>
              </a:buClr>
              <a:buFont typeface="Arial" panose="020B0604020202020204" pitchFamily="34" charset="0"/>
              <a:buChar char="-"/>
              <a:tabLst/>
              <a:defRPr sz="1400" kern="1200">
                <a:solidFill>
                  <a:schemeClr val="accent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757748">
              <a:spcBef>
                <a:spcPts val="1400"/>
              </a:spcBef>
              <a:buClr>
                <a:srgbClr val="FFFFFF"/>
              </a:buClr>
              <a:buFont typeface="Arial" pitchFamily="34" charset="0"/>
              <a:buAutoNum type="arabicPlain"/>
            </a:pPr>
            <a:r>
              <a:rPr lang="en-US" sz="2400" dirty="0">
                <a:solidFill>
                  <a:prstClr val="black"/>
                </a:solidFill>
              </a:rPr>
              <a:t>Cross Functional Challenges</a:t>
            </a:r>
          </a:p>
          <a:p>
            <a:pPr marL="0" indent="-757748">
              <a:spcBef>
                <a:spcPts val="1400"/>
              </a:spcBef>
              <a:buClr>
                <a:srgbClr val="FFFFFF"/>
              </a:buClr>
              <a:buFont typeface="Arial" pitchFamily="34" charset="0"/>
              <a:buAutoNum type="arabicPlain"/>
            </a:pPr>
            <a:r>
              <a:rPr lang="en-US" sz="2400" dirty="0">
                <a:solidFill>
                  <a:prstClr val="black"/>
                </a:solidFill>
              </a:rPr>
              <a:t>Predictive Analytics / Data Warehouse Justification</a:t>
            </a:r>
          </a:p>
          <a:p>
            <a:pPr marL="0" indent="-757748">
              <a:spcBef>
                <a:spcPts val="1400"/>
              </a:spcBef>
              <a:buClr>
                <a:srgbClr val="FFFFFF"/>
              </a:buClr>
              <a:buFont typeface="Arial" pitchFamily="34" charset="0"/>
              <a:buAutoNum type="arabicPlain"/>
            </a:pPr>
            <a:r>
              <a:rPr lang="en-US" sz="2400" dirty="0">
                <a:solidFill>
                  <a:prstClr val="black"/>
                </a:solidFill>
              </a:rPr>
              <a:t>Marketing Funnel (Domain Knowledge)</a:t>
            </a:r>
          </a:p>
          <a:p>
            <a:pPr marL="0" indent="-757748">
              <a:spcBef>
                <a:spcPts val="1400"/>
              </a:spcBef>
              <a:buClr>
                <a:srgbClr val="FFFFFF"/>
              </a:buClr>
              <a:buFont typeface="Arial" pitchFamily="34" charset="0"/>
              <a:buAutoNum type="arabicPlain"/>
            </a:pPr>
            <a:r>
              <a:rPr lang="en-US" sz="2400" dirty="0">
                <a:solidFill>
                  <a:prstClr val="black"/>
                </a:solidFill>
              </a:rPr>
              <a:t>Previous State v Current State</a:t>
            </a:r>
          </a:p>
          <a:p>
            <a:pPr marL="0" indent="-757748">
              <a:spcBef>
                <a:spcPts val="1400"/>
              </a:spcBef>
              <a:buClr>
                <a:srgbClr val="FFFFFF"/>
              </a:buClr>
              <a:buFont typeface="Arial" pitchFamily="34" charset="0"/>
              <a:buAutoNum type="arabicPlain"/>
            </a:pPr>
            <a:r>
              <a:rPr lang="en-US" sz="2400" dirty="0">
                <a:solidFill>
                  <a:prstClr val="black"/>
                </a:solidFill>
              </a:rPr>
              <a:t>Integrating with Plumber, Data Lake, R Studio, &amp; Analytics</a:t>
            </a:r>
          </a:p>
          <a:p>
            <a:pPr marL="0" indent="-757748">
              <a:spcBef>
                <a:spcPts val="1400"/>
              </a:spcBef>
              <a:buClr>
                <a:srgbClr val="FFFFFF"/>
              </a:buClr>
              <a:buFont typeface="Arial" pitchFamily="34" charset="0"/>
              <a:buAutoNum type="arabicPlain"/>
            </a:pPr>
            <a:r>
              <a:rPr lang="en-US" sz="2400" dirty="0">
                <a:solidFill>
                  <a:prstClr val="black"/>
                </a:solidFill>
              </a:rPr>
              <a:t>How Did We Accomplish Our Goals</a:t>
            </a:r>
          </a:p>
          <a:p>
            <a:pPr marL="0" indent="-757748">
              <a:spcBef>
                <a:spcPts val="1400"/>
              </a:spcBef>
              <a:buClr>
                <a:srgbClr val="FFFFFF"/>
              </a:buClr>
              <a:buFont typeface="Arial" pitchFamily="34" charset="0"/>
              <a:buAutoNum type="arabicPlain"/>
            </a:pPr>
            <a:r>
              <a:rPr lang="en-US" sz="2400" dirty="0">
                <a:solidFill>
                  <a:prstClr val="black"/>
                </a:solidFill>
              </a:rPr>
              <a:t>Take the SMART Approach</a:t>
            </a:r>
          </a:p>
          <a:p>
            <a:pPr marL="0" indent="-757748">
              <a:spcBef>
                <a:spcPts val="1400"/>
              </a:spcBef>
              <a:buClr>
                <a:srgbClr val="FFFFFF"/>
              </a:buClr>
              <a:buFont typeface="Arial" pitchFamily="34" charset="0"/>
              <a:buAutoNum type="arabicPlain"/>
            </a:pPr>
            <a:r>
              <a:rPr lang="en-US" sz="2400" dirty="0">
                <a:solidFill>
                  <a:prstClr val="black"/>
                </a:solidFill>
              </a:rPr>
              <a:t>Q &amp; A</a:t>
            </a:r>
          </a:p>
        </p:txBody>
      </p:sp>
    </p:spTree>
    <p:extLst>
      <p:ext uri="{BB962C8B-B14F-4D97-AF65-F5344CB8AC3E}">
        <p14:creationId xmlns:p14="http://schemas.microsoft.com/office/powerpoint/2010/main" val="1030186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44"/>
        <p:cNvGrpSpPr/>
        <p:nvPr/>
      </p:nvGrpSpPr>
      <p:grpSpPr>
        <a:xfrm>
          <a:off x="0" y="0"/>
          <a:ext cx="0" cy="0"/>
          <a:chOff x="0" y="0"/>
          <a:chExt cx="0" cy="0"/>
        </a:xfrm>
      </p:grpSpPr>
      <p:sp>
        <p:nvSpPr>
          <p:cNvPr id="646" name="Shape 646"/>
          <p:cNvSpPr txBox="1"/>
          <p:nvPr/>
        </p:nvSpPr>
        <p:spPr>
          <a:xfrm>
            <a:off x="235647" y="700461"/>
            <a:ext cx="11474611" cy="630400"/>
          </a:xfrm>
          <a:prstGeom prst="rect">
            <a:avLst/>
          </a:prstGeom>
          <a:noFill/>
          <a:ln>
            <a:noFill/>
          </a:ln>
        </p:spPr>
        <p:txBody>
          <a:bodyPr lIns="91417" tIns="45692" rIns="91417" bIns="45692" anchor="t" anchorCtr="0">
            <a:noAutofit/>
          </a:bodyPr>
          <a:lstStyle/>
          <a:p>
            <a:pPr>
              <a:buClr>
                <a:srgbClr val="000000"/>
              </a:buClr>
              <a:buSzPct val="25000"/>
            </a:pPr>
            <a:r>
              <a:rPr lang="en-US" sz="2300" b="1" dirty="0">
                <a:solidFill>
                  <a:srgbClr val="0070C0"/>
                </a:solidFill>
              </a:rPr>
              <a:t>Cross-Functional Analytics Challenges</a:t>
            </a:r>
          </a:p>
        </p:txBody>
      </p:sp>
      <p:grpSp>
        <p:nvGrpSpPr>
          <p:cNvPr id="7" name="Group 6"/>
          <p:cNvGrpSpPr/>
          <p:nvPr/>
        </p:nvGrpSpPr>
        <p:grpSpPr>
          <a:xfrm>
            <a:off x="-92442" y="1184444"/>
            <a:ext cx="12179667" cy="5046665"/>
            <a:chOff x="845646" y="1293123"/>
            <a:chExt cx="10665636" cy="4589590"/>
          </a:xfrm>
        </p:grpSpPr>
        <p:grpSp>
          <p:nvGrpSpPr>
            <p:cNvPr id="8" name="Group 7"/>
            <p:cNvGrpSpPr/>
            <p:nvPr/>
          </p:nvGrpSpPr>
          <p:grpSpPr>
            <a:xfrm>
              <a:off x="845646" y="1293123"/>
              <a:ext cx="3922425" cy="4589590"/>
              <a:chOff x="613417" y="1293123"/>
              <a:chExt cx="3922425" cy="4589590"/>
            </a:xfrm>
          </p:grpSpPr>
          <p:grpSp>
            <p:nvGrpSpPr>
              <p:cNvPr id="35" name="Group 34"/>
              <p:cNvGrpSpPr/>
              <p:nvPr/>
            </p:nvGrpSpPr>
            <p:grpSpPr>
              <a:xfrm>
                <a:off x="794460" y="1293123"/>
                <a:ext cx="3544477" cy="4589590"/>
                <a:chOff x="794460" y="1293123"/>
                <a:chExt cx="3544477" cy="4589590"/>
              </a:xfrm>
            </p:grpSpPr>
            <p:sp>
              <p:nvSpPr>
                <p:cNvPr id="37" name="Rounded Rectangle 36"/>
                <p:cNvSpPr/>
                <p:nvPr/>
              </p:nvSpPr>
              <p:spPr>
                <a:xfrm>
                  <a:off x="794460" y="2144743"/>
                  <a:ext cx="3544477" cy="3737970"/>
                </a:xfrm>
                <a:prstGeom prst="roundRect">
                  <a:avLst>
                    <a:gd name="adj" fmla="val 4706"/>
                  </a:avLst>
                </a:prstGeom>
                <a:gradFill flip="none" rotWithShape="1">
                  <a:gsLst>
                    <a:gs pos="0">
                      <a:schemeClr val="accent6">
                        <a:lumMod val="89000"/>
                      </a:schemeClr>
                    </a:gs>
                    <a:gs pos="23000">
                      <a:schemeClr val="accent6">
                        <a:lumMod val="89000"/>
                      </a:schemeClr>
                    </a:gs>
                    <a:gs pos="69000">
                      <a:schemeClr val="accent6">
                        <a:lumMod val="75000"/>
                      </a:schemeClr>
                    </a:gs>
                    <a:gs pos="97000">
                      <a:schemeClr val="accent6">
                        <a:lumMod val="7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Arial" panose="020B0604020202020204" pitchFamily="34" charset="0"/>
                    <a:cs typeface="Arial" panose="020B0604020202020204" pitchFamily="34" charset="0"/>
                  </a:endParaRPr>
                </a:p>
              </p:txBody>
            </p:sp>
            <p:sp>
              <p:nvSpPr>
                <p:cNvPr id="39" name="Oval 38"/>
                <p:cNvSpPr/>
                <p:nvPr/>
              </p:nvSpPr>
              <p:spPr>
                <a:xfrm>
                  <a:off x="1785186" y="1293123"/>
                  <a:ext cx="1328982" cy="1328982"/>
                </a:xfrm>
                <a:prstGeom prst="ellipse">
                  <a:avLst/>
                </a:prstGeom>
                <a:gradFill>
                  <a:gsLst>
                    <a:gs pos="0">
                      <a:schemeClr val="accent6">
                        <a:lumMod val="89000"/>
                      </a:schemeClr>
                    </a:gs>
                    <a:gs pos="23000">
                      <a:schemeClr val="accent6">
                        <a:lumMod val="89000"/>
                      </a:schemeClr>
                    </a:gs>
                    <a:gs pos="69000">
                      <a:schemeClr val="accent6">
                        <a:lumMod val="75000"/>
                      </a:schemeClr>
                    </a:gs>
                    <a:gs pos="97000">
                      <a:schemeClr val="accent6">
                        <a:lumMod val="70000"/>
                      </a:schemeClr>
                    </a:gs>
                  </a:gsLst>
                  <a:path path="circle">
                    <a:fillToRect l="50000" t="50000" r="50000" b="50000"/>
                  </a:path>
                </a:gradFill>
                <a:ln w="476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Arial" panose="020B0604020202020204" pitchFamily="34" charset="0"/>
                    <a:cs typeface="Arial" panose="020B0604020202020204" pitchFamily="34" charset="0"/>
                  </a:endParaRPr>
                </a:p>
              </p:txBody>
            </p:sp>
          </p:grpSp>
          <p:sp>
            <p:nvSpPr>
              <p:cNvPr id="36" name="TextBox 35"/>
              <p:cNvSpPr txBox="1"/>
              <p:nvPr/>
            </p:nvSpPr>
            <p:spPr>
              <a:xfrm>
                <a:off x="613417" y="2665652"/>
                <a:ext cx="3922425" cy="699753"/>
              </a:xfrm>
              <a:prstGeom prst="rect">
                <a:avLst/>
              </a:prstGeom>
              <a:noFill/>
            </p:spPr>
            <p:txBody>
              <a:bodyPr wrap="square" rtlCol="0" anchor="ctr">
                <a:spAutoFit/>
              </a:bodyPr>
              <a:lstStyle>
                <a:defPPr>
                  <a:defRPr lang="en-US"/>
                </a:defPPr>
                <a:lvl1pPr algn="ctr">
                  <a:defRPr b="1">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defRPr>
                </a:lvl1pPr>
              </a:lstStyle>
              <a:p>
                <a:pPr marL="0" lvl="1" algn="ctr"/>
                <a:r>
                  <a:rPr lang="en-US" sz="2200" b="1" cap="all" dirty="0">
                    <a:solidFill>
                      <a:prstClr val="white"/>
                    </a:solidFill>
                    <a:ea typeface="Proxima Nova"/>
                    <a:cs typeface="Proxima Nova"/>
                    <a:sym typeface="Proxima Nova"/>
                  </a:rPr>
                  <a:t>Missing Meaningful Insights From Underlying Data</a:t>
                </a:r>
              </a:p>
            </p:txBody>
          </p:sp>
        </p:grpSp>
        <p:grpSp>
          <p:nvGrpSpPr>
            <p:cNvPr id="29" name="Group 28"/>
            <p:cNvGrpSpPr/>
            <p:nvPr/>
          </p:nvGrpSpPr>
          <p:grpSpPr>
            <a:xfrm>
              <a:off x="4637548" y="1333984"/>
              <a:ext cx="3361808" cy="4548729"/>
              <a:chOff x="4644805" y="1333984"/>
              <a:chExt cx="3361808" cy="4548729"/>
            </a:xfrm>
          </p:grpSpPr>
          <p:sp>
            <p:nvSpPr>
              <p:cNvPr id="31" name="Rounded Rectangle 30"/>
              <p:cNvSpPr/>
              <p:nvPr/>
            </p:nvSpPr>
            <p:spPr>
              <a:xfrm>
                <a:off x="4644805" y="2144743"/>
                <a:ext cx="3361808" cy="3737970"/>
              </a:xfrm>
              <a:prstGeom prst="roundRect">
                <a:avLst>
                  <a:gd name="adj" fmla="val 4706"/>
                </a:avLst>
              </a:prstGeom>
              <a:gradFill>
                <a:gsLst>
                  <a:gs pos="0">
                    <a:schemeClr val="bg1">
                      <a:lumMod val="65000"/>
                    </a:schemeClr>
                  </a:gs>
                  <a:gs pos="96000">
                    <a:schemeClr val="bg1">
                      <a:lumMod val="85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Arial" panose="020B0604020202020204" pitchFamily="34" charset="0"/>
                  <a:cs typeface="Arial" panose="020B0604020202020204" pitchFamily="34" charset="0"/>
                </a:endParaRPr>
              </a:p>
            </p:txBody>
          </p:sp>
          <p:sp>
            <p:nvSpPr>
              <p:cNvPr id="33" name="Oval 32"/>
              <p:cNvSpPr/>
              <p:nvPr/>
            </p:nvSpPr>
            <p:spPr>
              <a:xfrm>
                <a:off x="5567099" y="1333984"/>
                <a:ext cx="1328980" cy="1328982"/>
              </a:xfrm>
              <a:prstGeom prst="ellipse">
                <a:avLst/>
              </a:prstGeom>
              <a:gradFill>
                <a:gsLst>
                  <a:gs pos="0">
                    <a:schemeClr val="bg1">
                      <a:lumMod val="65000"/>
                    </a:schemeClr>
                  </a:gs>
                  <a:gs pos="96000">
                    <a:schemeClr val="bg1">
                      <a:lumMod val="85000"/>
                    </a:schemeClr>
                  </a:gs>
                </a:gsLst>
                <a:path path="circle">
                  <a:fillToRect l="50000" t="50000" r="50000" b="50000"/>
                </a:path>
              </a:gradFill>
              <a:ln w="476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prstClr val="white"/>
                    </a:solidFill>
                    <a:latin typeface="Arial" panose="020B0604020202020204" pitchFamily="34" charset="0"/>
                    <a:cs typeface="Arial" panose="020B0604020202020204" pitchFamily="34" charset="0"/>
                  </a:rPr>
                  <a:t> </a:t>
                </a:r>
              </a:p>
            </p:txBody>
          </p:sp>
        </p:grpSp>
        <p:grpSp>
          <p:nvGrpSpPr>
            <p:cNvPr id="11" name="Group 10"/>
            <p:cNvGrpSpPr/>
            <p:nvPr/>
          </p:nvGrpSpPr>
          <p:grpSpPr>
            <a:xfrm>
              <a:off x="8112350" y="1342340"/>
              <a:ext cx="3398932" cy="4540373"/>
              <a:chOff x="8359094" y="1342340"/>
              <a:chExt cx="3398932" cy="4540373"/>
            </a:xfrm>
          </p:grpSpPr>
          <p:sp>
            <p:nvSpPr>
              <p:cNvPr id="13" name="Rounded Rectangle 12"/>
              <p:cNvSpPr/>
              <p:nvPr/>
            </p:nvSpPr>
            <p:spPr>
              <a:xfrm>
                <a:off x="8359094" y="2144743"/>
                <a:ext cx="3398932" cy="3737970"/>
              </a:xfrm>
              <a:prstGeom prst="roundRect">
                <a:avLst>
                  <a:gd name="adj" fmla="val 4706"/>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Arial" panose="020B0604020202020204" pitchFamily="34" charset="0"/>
                  <a:cs typeface="Arial" panose="020B0604020202020204" pitchFamily="34" charset="0"/>
                </a:endParaRPr>
              </a:p>
            </p:txBody>
          </p:sp>
          <p:grpSp>
            <p:nvGrpSpPr>
              <p:cNvPr id="14" name="Group 13"/>
              <p:cNvGrpSpPr/>
              <p:nvPr/>
            </p:nvGrpSpPr>
            <p:grpSpPr>
              <a:xfrm>
                <a:off x="9394067" y="1342340"/>
                <a:ext cx="1328982" cy="1328982"/>
                <a:chOff x="9394067" y="1342340"/>
                <a:chExt cx="1328982" cy="1328982"/>
              </a:xfrm>
            </p:grpSpPr>
            <p:sp>
              <p:nvSpPr>
                <p:cNvPr id="15" name="Oval 14"/>
                <p:cNvSpPr/>
                <p:nvPr/>
              </p:nvSpPr>
              <p:spPr>
                <a:xfrm>
                  <a:off x="9394067" y="1342340"/>
                  <a:ext cx="1328982" cy="1328982"/>
                </a:xfrm>
                <a:prstGeom prst="ellipse">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w="476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Arial" panose="020B0604020202020204" pitchFamily="34" charset="0"/>
                    <a:cs typeface="Arial" panose="020B0604020202020204" pitchFamily="34" charset="0"/>
                  </a:endParaRPr>
                </a:p>
              </p:txBody>
            </p:sp>
            <p:grpSp>
              <p:nvGrpSpPr>
                <p:cNvPr id="18" name="Group 17"/>
                <p:cNvGrpSpPr/>
                <p:nvPr/>
              </p:nvGrpSpPr>
              <p:grpSpPr>
                <a:xfrm>
                  <a:off x="9752093" y="1692240"/>
                  <a:ext cx="127776" cy="122020"/>
                  <a:chOff x="2024605" y="746123"/>
                  <a:chExt cx="1585914" cy="1514493"/>
                </a:xfrm>
                <a:solidFill>
                  <a:schemeClr val="bg1"/>
                </a:solidFill>
              </p:grpSpPr>
              <p:sp>
                <p:nvSpPr>
                  <p:cNvPr id="19" name="Freeform 27"/>
                  <p:cNvSpPr>
                    <a:spLocks/>
                  </p:cNvSpPr>
                  <p:nvPr/>
                </p:nvSpPr>
                <p:spPr bwMode="auto">
                  <a:xfrm>
                    <a:off x="3491454" y="2074873"/>
                    <a:ext cx="119065" cy="185743"/>
                  </a:xfrm>
                  <a:custGeom>
                    <a:avLst/>
                    <a:gdLst>
                      <a:gd name="T0" fmla="*/ 81 w 481"/>
                      <a:gd name="T1" fmla="*/ 339 h 759"/>
                      <a:gd name="T2" fmla="*/ 380 w 481"/>
                      <a:gd name="T3" fmla="*/ 759 h 759"/>
                      <a:gd name="T4" fmla="*/ 438 w 481"/>
                      <a:gd name="T5" fmla="*/ 747 h 759"/>
                      <a:gd name="T6" fmla="*/ 461 w 481"/>
                      <a:gd name="T7" fmla="*/ 485 h 759"/>
                      <a:gd name="T8" fmla="*/ 481 w 481"/>
                      <a:gd name="T9" fmla="*/ 194 h 759"/>
                      <a:gd name="T10" fmla="*/ 447 w 481"/>
                      <a:gd name="T11" fmla="*/ 22 h 759"/>
                      <a:gd name="T12" fmla="*/ 354 w 481"/>
                      <a:gd name="T13" fmla="*/ 0 h 759"/>
                      <a:gd name="T14" fmla="*/ 227 w 481"/>
                      <a:gd name="T15" fmla="*/ 127 h 759"/>
                      <a:gd name="T16" fmla="*/ 0 w 481"/>
                      <a:gd name="T17" fmla="*/ 202 h 759"/>
                      <a:gd name="T18" fmla="*/ 81 w 481"/>
                      <a:gd name="T19" fmla="*/ 339 h 7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1" h="759">
                        <a:moveTo>
                          <a:pt x="81" y="339"/>
                        </a:moveTo>
                        <a:lnTo>
                          <a:pt x="380" y="759"/>
                        </a:lnTo>
                        <a:lnTo>
                          <a:pt x="438" y="747"/>
                        </a:lnTo>
                        <a:lnTo>
                          <a:pt x="461" y="485"/>
                        </a:lnTo>
                        <a:lnTo>
                          <a:pt x="481" y="194"/>
                        </a:lnTo>
                        <a:lnTo>
                          <a:pt x="447" y="22"/>
                        </a:lnTo>
                        <a:lnTo>
                          <a:pt x="354" y="0"/>
                        </a:lnTo>
                        <a:lnTo>
                          <a:pt x="227" y="127"/>
                        </a:lnTo>
                        <a:lnTo>
                          <a:pt x="0" y="202"/>
                        </a:lnTo>
                        <a:lnTo>
                          <a:pt x="81" y="3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latin typeface="Arial" panose="020B0604020202020204" pitchFamily="34" charset="0"/>
                      <a:cs typeface="Arial" panose="020B0604020202020204" pitchFamily="34" charset="0"/>
                    </a:endParaRPr>
                  </a:p>
                </p:txBody>
              </p:sp>
              <p:sp>
                <p:nvSpPr>
                  <p:cNvPr id="21" name="Freeform 29"/>
                  <p:cNvSpPr>
                    <a:spLocks/>
                  </p:cNvSpPr>
                  <p:nvPr/>
                </p:nvSpPr>
                <p:spPr bwMode="auto">
                  <a:xfrm>
                    <a:off x="2024605" y="746123"/>
                    <a:ext cx="180975" cy="96837"/>
                  </a:xfrm>
                  <a:custGeom>
                    <a:avLst/>
                    <a:gdLst>
                      <a:gd name="T0" fmla="*/ 738 w 738"/>
                      <a:gd name="T1" fmla="*/ 272 h 396"/>
                      <a:gd name="T2" fmla="*/ 651 w 738"/>
                      <a:gd name="T3" fmla="*/ 60 h 396"/>
                      <a:gd name="T4" fmla="*/ 499 w 738"/>
                      <a:gd name="T5" fmla="*/ 50 h 396"/>
                      <a:gd name="T6" fmla="*/ 315 w 738"/>
                      <a:gd name="T7" fmla="*/ 28 h 396"/>
                      <a:gd name="T8" fmla="*/ 114 w 738"/>
                      <a:gd name="T9" fmla="*/ 0 h 396"/>
                      <a:gd name="T10" fmla="*/ 16 w 738"/>
                      <a:gd name="T11" fmla="*/ 82 h 396"/>
                      <a:gd name="T12" fmla="*/ 71 w 738"/>
                      <a:gd name="T13" fmla="*/ 180 h 396"/>
                      <a:gd name="T14" fmla="*/ 0 w 738"/>
                      <a:gd name="T15" fmla="*/ 294 h 396"/>
                      <a:gd name="T16" fmla="*/ 92 w 738"/>
                      <a:gd name="T17" fmla="*/ 369 h 396"/>
                      <a:gd name="T18" fmla="*/ 309 w 738"/>
                      <a:gd name="T19" fmla="*/ 396 h 396"/>
                      <a:gd name="T20" fmla="*/ 510 w 738"/>
                      <a:gd name="T21" fmla="*/ 342 h 396"/>
                      <a:gd name="T22" fmla="*/ 738 w 738"/>
                      <a:gd name="T23" fmla="*/ 272 h 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38" h="396">
                        <a:moveTo>
                          <a:pt x="738" y="272"/>
                        </a:moveTo>
                        <a:lnTo>
                          <a:pt x="651" y="60"/>
                        </a:lnTo>
                        <a:lnTo>
                          <a:pt x="499" y="50"/>
                        </a:lnTo>
                        <a:lnTo>
                          <a:pt x="315" y="28"/>
                        </a:lnTo>
                        <a:lnTo>
                          <a:pt x="114" y="0"/>
                        </a:lnTo>
                        <a:lnTo>
                          <a:pt x="16" y="82"/>
                        </a:lnTo>
                        <a:lnTo>
                          <a:pt x="71" y="180"/>
                        </a:lnTo>
                        <a:lnTo>
                          <a:pt x="0" y="294"/>
                        </a:lnTo>
                        <a:lnTo>
                          <a:pt x="92" y="369"/>
                        </a:lnTo>
                        <a:lnTo>
                          <a:pt x="309" y="396"/>
                        </a:lnTo>
                        <a:lnTo>
                          <a:pt x="510" y="342"/>
                        </a:lnTo>
                        <a:lnTo>
                          <a:pt x="738" y="2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latin typeface="Arial" panose="020B0604020202020204" pitchFamily="34" charset="0"/>
                      <a:cs typeface="Arial" panose="020B0604020202020204" pitchFamily="34" charset="0"/>
                    </a:endParaRPr>
                  </a:p>
                </p:txBody>
              </p:sp>
              <p:sp>
                <p:nvSpPr>
                  <p:cNvPr id="22" name="Freeform 30"/>
                  <p:cNvSpPr>
                    <a:spLocks/>
                  </p:cNvSpPr>
                  <p:nvPr/>
                </p:nvSpPr>
                <p:spPr bwMode="auto">
                  <a:xfrm>
                    <a:off x="2099224" y="1158879"/>
                    <a:ext cx="141282" cy="146050"/>
                  </a:xfrm>
                  <a:custGeom>
                    <a:avLst/>
                    <a:gdLst>
                      <a:gd name="T0" fmla="*/ 57 w 577"/>
                      <a:gd name="T1" fmla="*/ 601 h 601"/>
                      <a:gd name="T2" fmla="*/ 253 w 577"/>
                      <a:gd name="T3" fmla="*/ 552 h 601"/>
                      <a:gd name="T4" fmla="*/ 377 w 577"/>
                      <a:gd name="T5" fmla="*/ 516 h 601"/>
                      <a:gd name="T6" fmla="*/ 466 w 577"/>
                      <a:gd name="T7" fmla="*/ 395 h 601"/>
                      <a:gd name="T8" fmla="*/ 512 w 577"/>
                      <a:gd name="T9" fmla="*/ 260 h 601"/>
                      <a:gd name="T10" fmla="*/ 577 w 577"/>
                      <a:gd name="T11" fmla="*/ 185 h 601"/>
                      <a:gd name="T12" fmla="*/ 491 w 577"/>
                      <a:gd name="T13" fmla="*/ 25 h 601"/>
                      <a:gd name="T14" fmla="*/ 342 w 577"/>
                      <a:gd name="T15" fmla="*/ 0 h 601"/>
                      <a:gd name="T16" fmla="*/ 256 w 577"/>
                      <a:gd name="T17" fmla="*/ 146 h 601"/>
                      <a:gd name="T18" fmla="*/ 164 w 577"/>
                      <a:gd name="T19" fmla="*/ 181 h 601"/>
                      <a:gd name="T20" fmla="*/ 146 w 577"/>
                      <a:gd name="T21" fmla="*/ 310 h 601"/>
                      <a:gd name="T22" fmla="*/ 89 w 577"/>
                      <a:gd name="T23" fmla="*/ 353 h 601"/>
                      <a:gd name="T24" fmla="*/ 78 w 577"/>
                      <a:gd name="T25" fmla="*/ 416 h 601"/>
                      <a:gd name="T26" fmla="*/ 14 w 577"/>
                      <a:gd name="T27" fmla="*/ 466 h 601"/>
                      <a:gd name="T28" fmla="*/ 0 w 577"/>
                      <a:gd name="T29" fmla="*/ 577 h 601"/>
                      <a:gd name="T30" fmla="*/ 57 w 577"/>
                      <a:gd name="T31" fmla="*/ 601 h 6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7" h="601">
                        <a:moveTo>
                          <a:pt x="57" y="601"/>
                        </a:moveTo>
                        <a:lnTo>
                          <a:pt x="253" y="552"/>
                        </a:lnTo>
                        <a:lnTo>
                          <a:pt x="377" y="516"/>
                        </a:lnTo>
                        <a:lnTo>
                          <a:pt x="466" y="395"/>
                        </a:lnTo>
                        <a:lnTo>
                          <a:pt x="512" y="260"/>
                        </a:lnTo>
                        <a:lnTo>
                          <a:pt x="577" y="185"/>
                        </a:lnTo>
                        <a:lnTo>
                          <a:pt x="491" y="25"/>
                        </a:lnTo>
                        <a:lnTo>
                          <a:pt x="342" y="0"/>
                        </a:lnTo>
                        <a:lnTo>
                          <a:pt x="256" y="146"/>
                        </a:lnTo>
                        <a:lnTo>
                          <a:pt x="164" y="181"/>
                        </a:lnTo>
                        <a:lnTo>
                          <a:pt x="146" y="310"/>
                        </a:lnTo>
                        <a:lnTo>
                          <a:pt x="89" y="353"/>
                        </a:lnTo>
                        <a:lnTo>
                          <a:pt x="78" y="416"/>
                        </a:lnTo>
                        <a:lnTo>
                          <a:pt x="14" y="466"/>
                        </a:lnTo>
                        <a:lnTo>
                          <a:pt x="0" y="577"/>
                        </a:lnTo>
                        <a:lnTo>
                          <a:pt x="57" y="6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latin typeface="Arial" panose="020B0604020202020204" pitchFamily="34" charset="0"/>
                      <a:cs typeface="Arial" panose="020B0604020202020204" pitchFamily="34" charset="0"/>
                    </a:endParaRPr>
                  </a:p>
                </p:txBody>
              </p:sp>
              <p:sp>
                <p:nvSpPr>
                  <p:cNvPr id="23" name="Freeform 31"/>
                  <p:cNvSpPr>
                    <a:spLocks/>
                  </p:cNvSpPr>
                  <p:nvPr/>
                </p:nvSpPr>
                <p:spPr bwMode="auto">
                  <a:xfrm>
                    <a:off x="2210346" y="1038236"/>
                    <a:ext cx="217490" cy="334971"/>
                  </a:xfrm>
                  <a:custGeom>
                    <a:avLst/>
                    <a:gdLst>
                      <a:gd name="T0" fmla="*/ 0 w 886"/>
                      <a:gd name="T1" fmla="*/ 1370 h 1370"/>
                      <a:gd name="T2" fmla="*/ 127 w 886"/>
                      <a:gd name="T3" fmla="*/ 1317 h 1370"/>
                      <a:gd name="T4" fmla="*/ 199 w 886"/>
                      <a:gd name="T5" fmla="*/ 1338 h 1370"/>
                      <a:gd name="T6" fmla="*/ 327 w 886"/>
                      <a:gd name="T7" fmla="*/ 1274 h 1370"/>
                      <a:gd name="T8" fmla="*/ 544 w 886"/>
                      <a:gd name="T9" fmla="*/ 1274 h 1370"/>
                      <a:gd name="T10" fmla="*/ 768 w 886"/>
                      <a:gd name="T11" fmla="*/ 1253 h 1370"/>
                      <a:gd name="T12" fmla="*/ 832 w 886"/>
                      <a:gd name="T13" fmla="*/ 1196 h 1370"/>
                      <a:gd name="T14" fmla="*/ 790 w 886"/>
                      <a:gd name="T15" fmla="*/ 1121 h 1370"/>
                      <a:gd name="T16" fmla="*/ 886 w 886"/>
                      <a:gd name="T17" fmla="*/ 1032 h 1370"/>
                      <a:gd name="T18" fmla="*/ 775 w 886"/>
                      <a:gd name="T19" fmla="*/ 943 h 1370"/>
                      <a:gd name="T20" fmla="*/ 694 w 886"/>
                      <a:gd name="T21" fmla="*/ 822 h 1370"/>
                      <a:gd name="T22" fmla="*/ 640 w 886"/>
                      <a:gd name="T23" fmla="*/ 697 h 1370"/>
                      <a:gd name="T24" fmla="*/ 569 w 886"/>
                      <a:gd name="T25" fmla="*/ 616 h 1370"/>
                      <a:gd name="T26" fmla="*/ 562 w 886"/>
                      <a:gd name="T27" fmla="*/ 534 h 1370"/>
                      <a:gd name="T28" fmla="*/ 469 w 886"/>
                      <a:gd name="T29" fmla="*/ 452 h 1370"/>
                      <a:gd name="T30" fmla="*/ 484 w 886"/>
                      <a:gd name="T31" fmla="*/ 356 h 1370"/>
                      <a:gd name="T32" fmla="*/ 576 w 886"/>
                      <a:gd name="T33" fmla="*/ 288 h 1370"/>
                      <a:gd name="T34" fmla="*/ 594 w 886"/>
                      <a:gd name="T35" fmla="*/ 160 h 1370"/>
                      <a:gd name="T36" fmla="*/ 587 w 886"/>
                      <a:gd name="T37" fmla="*/ 0 h 1370"/>
                      <a:gd name="T38" fmla="*/ 170 w 886"/>
                      <a:gd name="T39" fmla="*/ 32 h 1370"/>
                      <a:gd name="T40" fmla="*/ 121 w 886"/>
                      <a:gd name="T41" fmla="*/ 228 h 1370"/>
                      <a:gd name="T42" fmla="*/ 149 w 886"/>
                      <a:gd name="T43" fmla="*/ 395 h 1370"/>
                      <a:gd name="T44" fmla="*/ 192 w 886"/>
                      <a:gd name="T45" fmla="*/ 551 h 1370"/>
                      <a:gd name="T46" fmla="*/ 309 w 886"/>
                      <a:gd name="T47" fmla="*/ 644 h 1370"/>
                      <a:gd name="T48" fmla="*/ 384 w 886"/>
                      <a:gd name="T49" fmla="*/ 786 h 1370"/>
                      <a:gd name="T50" fmla="*/ 281 w 886"/>
                      <a:gd name="T51" fmla="*/ 865 h 1370"/>
                      <a:gd name="T52" fmla="*/ 209 w 886"/>
                      <a:gd name="T53" fmla="*/ 865 h 1370"/>
                      <a:gd name="T54" fmla="*/ 217 w 886"/>
                      <a:gd name="T55" fmla="*/ 1007 h 1370"/>
                      <a:gd name="T56" fmla="*/ 135 w 886"/>
                      <a:gd name="T57" fmla="*/ 1046 h 1370"/>
                      <a:gd name="T58" fmla="*/ 99 w 886"/>
                      <a:gd name="T59" fmla="*/ 1107 h 1370"/>
                      <a:gd name="T60" fmla="*/ 160 w 886"/>
                      <a:gd name="T61" fmla="*/ 1185 h 1370"/>
                      <a:gd name="T62" fmla="*/ 0 w 886"/>
                      <a:gd name="T63" fmla="*/ 1370 h 1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86" h="1370">
                        <a:moveTo>
                          <a:pt x="0" y="1370"/>
                        </a:moveTo>
                        <a:lnTo>
                          <a:pt x="127" y="1317"/>
                        </a:lnTo>
                        <a:lnTo>
                          <a:pt x="199" y="1338"/>
                        </a:lnTo>
                        <a:lnTo>
                          <a:pt x="327" y="1274"/>
                        </a:lnTo>
                        <a:lnTo>
                          <a:pt x="544" y="1274"/>
                        </a:lnTo>
                        <a:lnTo>
                          <a:pt x="768" y="1253"/>
                        </a:lnTo>
                        <a:lnTo>
                          <a:pt x="832" y="1196"/>
                        </a:lnTo>
                        <a:lnTo>
                          <a:pt x="790" y="1121"/>
                        </a:lnTo>
                        <a:lnTo>
                          <a:pt x="886" y="1032"/>
                        </a:lnTo>
                        <a:lnTo>
                          <a:pt x="775" y="943"/>
                        </a:lnTo>
                        <a:lnTo>
                          <a:pt x="694" y="822"/>
                        </a:lnTo>
                        <a:lnTo>
                          <a:pt x="640" y="697"/>
                        </a:lnTo>
                        <a:lnTo>
                          <a:pt x="569" y="616"/>
                        </a:lnTo>
                        <a:lnTo>
                          <a:pt x="562" y="534"/>
                        </a:lnTo>
                        <a:lnTo>
                          <a:pt x="469" y="452"/>
                        </a:lnTo>
                        <a:lnTo>
                          <a:pt x="484" y="356"/>
                        </a:lnTo>
                        <a:lnTo>
                          <a:pt x="576" y="288"/>
                        </a:lnTo>
                        <a:lnTo>
                          <a:pt x="594" y="160"/>
                        </a:lnTo>
                        <a:lnTo>
                          <a:pt x="587" y="0"/>
                        </a:lnTo>
                        <a:lnTo>
                          <a:pt x="170" y="32"/>
                        </a:lnTo>
                        <a:lnTo>
                          <a:pt x="121" y="228"/>
                        </a:lnTo>
                        <a:lnTo>
                          <a:pt x="149" y="395"/>
                        </a:lnTo>
                        <a:lnTo>
                          <a:pt x="192" y="551"/>
                        </a:lnTo>
                        <a:lnTo>
                          <a:pt x="309" y="644"/>
                        </a:lnTo>
                        <a:lnTo>
                          <a:pt x="384" y="786"/>
                        </a:lnTo>
                        <a:lnTo>
                          <a:pt x="281" y="865"/>
                        </a:lnTo>
                        <a:lnTo>
                          <a:pt x="209" y="865"/>
                        </a:lnTo>
                        <a:lnTo>
                          <a:pt x="217" y="1007"/>
                        </a:lnTo>
                        <a:lnTo>
                          <a:pt x="135" y="1046"/>
                        </a:lnTo>
                        <a:lnTo>
                          <a:pt x="99" y="1107"/>
                        </a:lnTo>
                        <a:lnTo>
                          <a:pt x="160" y="1185"/>
                        </a:lnTo>
                        <a:lnTo>
                          <a:pt x="0" y="13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latin typeface="Arial" panose="020B0604020202020204" pitchFamily="34" charset="0"/>
                      <a:cs typeface="Arial" panose="020B0604020202020204" pitchFamily="34" charset="0"/>
                    </a:endParaRPr>
                  </a:p>
                </p:txBody>
              </p:sp>
              <p:sp>
                <p:nvSpPr>
                  <p:cNvPr id="26" name="Freeform 34"/>
                  <p:cNvSpPr>
                    <a:spLocks noEditPoints="1"/>
                  </p:cNvSpPr>
                  <p:nvPr/>
                </p:nvSpPr>
                <p:spPr bwMode="auto">
                  <a:xfrm>
                    <a:off x="2767556" y="1882787"/>
                    <a:ext cx="101602" cy="71443"/>
                  </a:xfrm>
                  <a:custGeom>
                    <a:avLst/>
                    <a:gdLst>
                      <a:gd name="T0" fmla="*/ 361 w 417"/>
                      <a:gd name="T1" fmla="*/ 0 h 292"/>
                      <a:gd name="T2" fmla="*/ 174 w 417"/>
                      <a:gd name="T3" fmla="*/ 69 h 292"/>
                      <a:gd name="T4" fmla="*/ 20 w 417"/>
                      <a:gd name="T5" fmla="*/ 92 h 292"/>
                      <a:gd name="T6" fmla="*/ 0 w 417"/>
                      <a:gd name="T7" fmla="*/ 174 h 292"/>
                      <a:gd name="T8" fmla="*/ 220 w 417"/>
                      <a:gd name="T9" fmla="*/ 253 h 292"/>
                      <a:gd name="T10" fmla="*/ 335 w 417"/>
                      <a:gd name="T11" fmla="*/ 292 h 292"/>
                      <a:gd name="T12" fmla="*/ 417 w 417"/>
                      <a:gd name="T13" fmla="*/ 202 h 292"/>
                      <a:gd name="T14" fmla="*/ 378 w 417"/>
                      <a:gd name="T15" fmla="*/ 115 h 292"/>
                      <a:gd name="T16" fmla="*/ 361 w 417"/>
                      <a:gd name="T17" fmla="*/ 0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7" h="292">
                        <a:moveTo>
                          <a:pt x="361" y="0"/>
                        </a:moveTo>
                        <a:lnTo>
                          <a:pt x="174" y="69"/>
                        </a:lnTo>
                        <a:lnTo>
                          <a:pt x="20" y="92"/>
                        </a:lnTo>
                        <a:lnTo>
                          <a:pt x="0" y="174"/>
                        </a:lnTo>
                        <a:lnTo>
                          <a:pt x="220" y="253"/>
                        </a:lnTo>
                        <a:lnTo>
                          <a:pt x="335" y="292"/>
                        </a:lnTo>
                        <a:lnTo>
                          <a:pt x="417" y="202"/>
                        </a:lnTo>
                        <a:lnTo>
                          <a:pt x="378" y="115"/>
                        </a:lnTo>
                        <a:moveTo>
                          <a:pt x="361" y="0"/>
                        </a:move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latin typeface="Arial" panose="020B0604020202020204" pitchFamily="34" charset="0"/>
                      <a:cs typeface="Arial" panose="020B0604020202020204" pitchFamily="34" charset="0"/>
                    </a:endParaRPr>
                  </a:p>
                </p:txBody>
              </p:sp>
              <p:sp>
                <p:nvSpPr>
                  <p:cNvPr id="27" name="Freeform 35"/>
                  <p:cNvSpPr>
                    <a:spLocks noEditPoints="1"/>
                  </p:cNvSpPr>
                  <p:nvPr/>
                </p:nvSpPr>
                <p:spPr bwMode="auto">
                  <a:xfrm>
                    <a:off x="3370813" y="1925658"/>
                    <a:ext cx="107944" cy="92071"/>
                  </a:xfrm>
                  <a:custGeom>
                    <a:avLst/>
                    <a:gdLst>
                      <a:gd name="T0" fmla="*/ 46 w 443"/>
                      <a:gd name="T1" fmla="*/ 233 h 378"/>
                      <a:gd name="T2" fmla="*/ 177 w 443"/>
                      <a:gd name="T3" fmla="*/ 187 h 378"/>
                      <a:gd name="T4" fmla="*/ 299 w 443"/>
                      <a:gd name="T5" fmla="*/ 118 h 378"/>
                      <a:gd name="T6" fmla="*/ 443 w 443"/>
                      <a:gd name="T7" fmla="*/ 0 h 378"/>
                      <a:gd name="T8" fmla="*/ 443 w 443"/>
                      <a:gd name="T9" fmla="*/ 50 h 378"/>
                      <a:gd name="T10" fmla="*/ 401 w 443"/>
                      <a:gd name="T11" fmla="*/ 102 h 378"/>
                      <a:gd name="T12" fmla="*/ 381 w 443"/>
                      <a:gd name="T13" fmla="*/ 164 h 378"/>
                      <a:gd name="T14" fmla="*/ 407 w 443"/>
                      <a:gd name="T15" fmla="*/ 194 h 378"/>
                      <a:gd name="T16" fmla="*/ 443 w 443"/>
                      <a:gd name="T17" fmla="*/ 253 h 378"/>
                      <a:gd name="T18" fmla="*/ 397 w 443"/>
                      <a:gd name="T19" fmla="*/ 292 h 378"/>
                      <a:gd name="T20" fmla="*/ 325 w 443"/>
                      <a:gd name="T21" fmla="*/ 325 h 378"/>
                      <a:gd name="T22" fmla="*/ 245 w 443"/>
                      <a:gd name="T23" fmla="*/ 378 h 378"/>
                      <a:gd name="T24" fmla="*/ 46 w 443"/>
                      <a:gd name="T25" fmla="*/ 378 h 378"/>
                      <a:gd name="T26" fmla="*/ 0 w 443"/>
                      <a:gd name="T27" fmla="*/ 325 h 378"/>
                      <a:gd name="T28" fmla="*/ 46 w 443"/>
                      <a:gd name="T29" fmla="*/ 233 h 3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43" h="378">
                        <a:moveTo>
                          <a:pt x="46" y="233"/>
                        </a:moveTo>
                        <a:lnTo>
                          <a:pt x="177" y="187"/>
                        </a:lnTo>
                        <a:lnTo>
                          <a:pt x="299" y="118"/>
                        </a:lnTo>
                        <a:lnTo>
                          <a:pt x="443" y="0"/>
                        </a:lnTo>
                        <a:lnTo>
                          <a:pt x="443" y="50"/>
                        </a:lnTo>
                        <a:lnTo>
                          <a:pt x="401" y="102"/>
                        </a:lnTo>
                        <a:lnTo>
                          <a:pt x="381" y="164"/>
                        </a:lnTo>
                        <a:lnTo>
                          <a:pt x="407" y="194"/>
                        </a:lnTo>
                        <a:lnTo>
                          <a:pt x="443" y="253"/>
                        </a:lnTo>
                        <a:lnTo>
                          <a:pt x="397" y="292"/>
                        </a:lnTo>
                        <a:lnTo>
                          <a:pt x="325" y="325"/>
                        </a:lnTo>
                        <a:lnTo>
                          <a:pt x="245" y="378"/>
                        </a:lnTo>
                        <a:lnTo>
                          <a:pt x="46" y="378"/>
                        </a:lnTo>
                        <a:lnTo>
                          <a:pt x="0" y="325"/>
                        </a:lnTo>
                        <a:moveTo>
                          <a:pt x="46" y="233"/>
                        </a:move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latin typeface="Arial" panose="020B0604020202020204" pitchFamily="34" charset="0"/>
                      <a:cs typeface="Arial" panose="020B0604020202020204" pitchFamily="34" charset="0"/>
                    </a:endParaRPr>
                  </a:p>
                </p:txBody>
              </p:sp>
              <p:sp>
                <p:nvSpPr>
                  <p:cNvPr id="28" name="Freeform 36"/>
                  <p:cNvSpPr>
                    <a:spLocks noEditPoints="1"/>
                  </p:cNvSpPr>
                  <p:nvPr/>
                </p:nvSpPr>
                <p:spPr bwMode="auto">
                  <a:xfrm>
                    <a:off x="2585005" y="1751011"/>
                    <a:ext cx="23818" cy="42858"/>
                  </a:xfrm>
                  <a:custGeom>
                    <a:avLst/>
                    <a:gdLst>
                      <a:gd name="T0" fmla="*/ 40 w 101"/>
                      <a:gd name="T1" fmla="*/ 0 h 172"/>
                      <a:gd name="T2" fmla="*/ 0 w 101"/>
                      <a:gd name="T3" fmla="*/ 61 h 172"/>
                      <a:gd name="T4" fmla="*/ 20 w 101"/>
                      <a:gd name="T5" fmla="*/ 122 h 172"/>
                      <a:gd name="T6" fmla="*/ 83 w 101"/>
                      <a:gd name="T7" fmla="*/ 172 h 172"/>
                      <a:gd name="T8" fmla="*/ 83 w 101"/>
                      <a:gd name="T9" fmla="*/ 125 h 172"/>
                      <a:gd name="T10" fmla="*/ 101 w 101"/>
                      <a:gd name="T11" fmla="*/ 39 h 172"/>
                      <a:gd name="T12" fmla="*/ 40 w 101"/>
                      <a:gd name="T13" fmla="*/ 0 h 172"/>
                    </a:gdLst>
                    <a:ahLst/>
                    <a:cxnLst>
                      <a:cxn ang="0">
                        <a:pos x="T0" y="T1"/>
                      </a:cxn>
                      <a:cxn ang="0">
                        <a:pos x="T2" y="T3"/>
                      </a:cxn>
                      <a:cxn ang="0">
                        <a:pos x="T4" y="T5"/>
                      </a:cxn>
                      <a:cxn ang="0">
                        <a:pos x="T6" y="T7"/>
                      </a:cxn>
                      <a:cxn ang="0">
                        <a:pos x="T8" y="T9"/>
                      </a:cxn>
                      <a:cxn ang="0">
                        <a:pos x="T10" y="T11"/>
                      </a:cxn>
                      <a:cxn ang="0">
                        <a:pos x="T12" y="T13"/>
                      </a:cxn>
                    </a:cxnLst>
                    <a:rect l="0" t="0" r="r" b="b"/>
                    <a:pathLst>
                      <a:path w="101" h="172">
                        <a:moveTo>
                          <a:pt x="40" y="0"/>
                        </a:moveTo>
                        <a:lnTo>
                          <a:pt x="0" y="61"/>
                        </a:lnTo>
                        <a:lnTo>
                          <a:pt x="20" y="122"/>
                        </a:lnTo>
                        <a:lnTo>
                          <a:pt x="83" y="172"/>
                        </a:lnTo>
                        <a:lnTo>
                          <a:pt x="83" y="125"/>
                        </a:lnTo>
                        <a:lnTo>
                          <a:pt x="101" y="39"/>
                        </a:lnTo>
                        <a:moveTo>
                          <a:pt x="40" y="0"/>
                        </a:move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latin typeface="Arial" panose="020B0604020202020204" pitchFamily="34" charset="0"/>
                      <a:cs typeface="Arial" panose="020B0604020202020204" pitchFamily="34" charset="0"/>
                    </a:endParaRPr>
                  </a:p>
                </p:txBody>
              </p:sp>
            </p:grpSp>
          </p:grpSp>
        </p:grpSp>
      </p:grpSp>
      <p:sp>
        <p:nvSpPr>
          <p:cNvPr id="4" name="TextBox 3"/>
          <p:cNvSpPr txBox="1"/>
          <p:nvPr/>
        </p:nvSpPr>
        <p:spPr>
          <a:xfrm>
            <a:off x="490923" y="3643370"/>
            <a:ext cx="3455377" cy="2308324"/>
          </a:xfrm>
          <a:prstGeom prst="rect">
            <a:avLst/>
          </a:prstGeom>
          <a:noFill/>
        </p:spPr>
        <p:txBody>
          <a:bodyPr wrap="square" lIns="0" tIns="0" rIns="0" bIns="0" rtlCol="0">
            <a:spAutoFit/>
          </a:bodyPr>
          <a:lstStyle/>
          <a:p>
            <a:pPr marL="241300" indent="-241300">
              <a:buFont typeface="Wingdings" charset="2"/>
              <a:buChar char="§"/>
            </a:pPr>
            <a:r>
              <a:rPr lang="en-US" sz="2000" dirty="0">
                <a:solidFill>
                  <a:prstClr val="white"/>
                </a:solidFill>
                <a:latin typeface="Arial" panose="020B0604020202020204" pitchFamily="34" charset="0"/>
                <a:cs typeface="Arial" panose="020B0604020202020204" pitchFamily="34" charset="0"/>
              </a:rPr>
              <a:t>Missing analytical tools where multiple data sources could be blended</a:t>
            </a:r>
          </a:p>
          <a:p>
            <a:pPr marL="241300" indent="-241300">
              <a:buFont typeface="Wingdings" charset="2"/>
              <a:buChar char="§"/>
            </a:pPr>
            <a:endParaRPr lang="en-US" sz="500" dirty="0">
              <a:solidFill>
                <a:prstClr val="white"/>
              </a:solidFill>
              <a:latin typeface="Arial" panose="020B0604020202020204" pitchFamily="34" charset="0"/>
              <a:cs typeface="Arial" panose="020B0604020202020204" pitchFamily="34" charset="0"/>
            </a:endParaRPr>
          </a:p>
          <a:p>
            <a:pPr marL="241300" indent="-241300">
              <a:buFont typeface="Wingdings" charset="2"/>
              <a:buChar char="§"/>
            </a:pPr>
            <a:r>
              <a:rPr lang="en-US" sz="2000" dirty="0">
                <a:solidFill>
                  <a:prstClr val="white"/>
                </a:solidFill>
                <a:latin typeface="Arial" panose="020B0604020202020204" pitchFamily="34" charset="0"/>
                <a:cs typeface="Arial" panose="020B0604020202020204" pitchFamily="34" charset="0"/>
              </a:rPr>
              <a:t>Siloed data with no shared repository/data warehouse</a:t>
            </a:r>
          </a:p>
          <a:p>
            <a:pPr marL="241300" indent="-241300">
              <a:buFont typeface="Wingdings" charset="2"/>
              <a:buChar char="§"/>
            </a:pPr>
            <a:endParaRPr lang="en-US" sz="500" dirty="0">
              <a:solidFill>
                <a:prstClr val="white"/>
              </a:solidFill>
              <a:latin typeface="Arial" panose="020B0604020202020204" pitchFamily="34" charset="0"/>
              <a:cs typeface="Arial" panose="020B0604020202020204" pitchFamily="34" charset="0"/>
            </a:endParaRPr>
          </a:p>
          <a:p>
            <a:pPr marL="241300" indent="-241300">
              <a:buFont typeface="Wingdings" charset="2"/>
              <a:buChar char="§"/>
            </a:pPr>
            <a:r>
              <a:rPr lang="en-US" sz="2000" dirty="0">
                <a:solidFill>
                  <a:prstClr val="white"/>
                </a:solidFill>
                <a:latin typeface="Arial" panose="020B0604020202020204" pitchFamily="34" charset="0"/>
                <a:cs typeface="Arial" panose="020B0604020202020204" pitchFamily="34" charset="0"/>
              </a:rPr>
              <a:t>Missing historic trend data for predictive analysis</a:t>
            </a:r>
          </a:p>
        </p:txBody>
      </p:sp>
      <p:sp>
        <p:nvSpPr>
          <p:cNvPr id="43" name="TextBox 42"/>
          <p:cNvSpPr txBox="1"/>
          <p:nvPr/>
        </p:nvSpPr>
        <p:spPr>
          <a:xfrm>
            <a:off x="4217858" y="2721488"/>
            <a:ext cx="3757246" cy="769441"/>
          </a:xfrm>
          <a:prstGeom prst="rect">
            <a:avLst/>
          </a:prstGeom>
          <a:noFill/>
        </p:spPr>
        <p:txBody>
          <a:bodyPr wrap="square" rtlCol="0" anchor="ctr">
            <a:spAutoFit/>
          </a:bodyPr>
          <a:lstStyle>
            <a:defPPr>
              <a:defRPr lang="en-US"/>
            </a:defPPr>
            <a:lvl1pPr algn="ctr">
              <a:defRPr b="1">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defRPr>
            </a:lvl1pPr>
          </a:lstStyle>
          <a:p>
            <a:pPr marL="0" lvl="1" algn="ctr"/>
            <a:r>
              <a:rPr lang="en-US" sz="2200" b="1" cap="all" dirty="0">
                <a:solidFill>
                  <a:prstClr val="white"/>
                </a:solidFill>
                <a:ea typeface="Proxima Nova"/>
                <a:cs typeface="Proxima Nova"/>
                <a:sym typeface="Proxima Nova"/>
              </a:rPr>
              <a:t>Missing Predictive Capabilities</a:t>
            </a:r>
          </a:p>
        </p:txBody>
      </p:sp>
      <p:sp>
        <p:nvSpPr>
          <p:cNvPr id="44" name="TextBox 43"/>
          <p:cNvSpPr txBox="1"/>
          <p:nvPr/>
        </p:nvSpPr>
        <p:spPr>
          <a:xfrm>
            <a:off x="4342895" y="3629729"/>
            <a:ext cx="3632209" cy="2231380"/>
          </a:xfrm>
          <a:prstGeom prst="rect">
            <a:avLst/>
          </a:prstGeom>
          <a:noFill/>
        </p:spPr>
        <p:txBody>
          <a:bodyPr wrap="square" lIns="0" tIns="0" rIns="0" bIns="0" rtlCol="0">
            <a:spAutoFit/>
          </a:bodyPr>
          <a:lstStyle/>
          <a:p>
            <a:pPr marL="241300" indent="-241300">
              <a:buFont typeface="Wingdings" charset="2"/>
              <a:buChar char="§"/>
            </a:pPr>
            <a:r>
              <a:rPr lang="en-US" sz="2000" dirty="0">
                <a:solidFill>
                  <a:prstClr val="white"/>
                </a:solidFill>
                <a:latin typeface="Arial" charset="0"/>
                <a:ea typeface="Arial" charset="0"/>
                <a:cs typeface="Arial" charset="0"/>
                <a:sym typeface="Proxima Nova"/>
              </a:rPr>
              <a:t>Inability to leverage statistic concepts and data mining to define logic for potential future outcomes</a:t>
            </a:r>
          </a:p>
          <a:p>
            <a:pPr marL="241300" indent="-241300">
              <a:buFont typeface="Wingdings" charset="2"/>
              <a:buChar char="§"/>
            </a:pPr>
            <a:endParaRPr lang="en-US" sz="500" dirty="0">
              <a:solidFill>
                <a:prstClr val="white"/>
              </a:solidFill>
              <a:latin typeface="Arial" charset="0"/>
              <a:ea typeface="Arial" charset="0"/>
              <a:cs typeface="Arial" charset="0"/>
            </a:endParaRPr>
          </a:p>
          <a:p>
            <a:pPr marL="241300" indent="-241300">
              <a:buFont typeface="Wingdings" charset="2"/>
              <a:buChar char="§"/>
            </a:pPr>
            <a:r>
              <a:rPr lang="en-US" sz="2000" dirty="0">
                <a:solidFill>
                  <a:prstClr val="white"/>
                </a:solidFill>
                <a:latin typeface="Arial" charset="0"/>
                <a:ea typeface="Arial" charset="0"/>
                <a:cs typeface="Arial" charset="0"/>
              </a:rPr>
              <a:t>Missing historic trend data need to optimize predictive modeling</a:t>
            </a:r>
          </a:p>
        </p:txBody>
      </p:sp>
      <p:sp>
        <p:nvSpPr>
          <p:cNvPr id="45" name="TextBox 44"/>
          <p:cNvSpPr txBox="1"/>
          <p:nvPr/>
        </p:nvSpPr>
        <p:spPr>
          <a:xfrm>
            <a:off x="8386764" y="3756934"/>
            <a:ext cx="3323494" cy="2462213"/>
          </a:xfrm>
          <a:prstGeom prst="rect">
            <a:avLst/>
          </a:prstGeom>
          <a:noFill/>
        </p:spPr>
        <p:txBody>
          <a:bodyPr wrap="square" lIns="0" tIns="0" rIns="0" bIns="0" rtlCol="0">
            <a:spAutoFit/>
          </a:bodyPr>
          <a:lstStyle/>
          <a:p>
            <a:pPr marL="241300" lvl="2" indent="-241300">
              <a:buFont typeface="Wingdings" charset="2"/>
              <a:buChar char="§"/>
            </a:pPr>
            <a:r>
              <a:rPr lang="en-US" sz="2000" dirty="0">
                <a:solidFill>
                  <a:prstClr val="white"/>
                </a:solidFill>
                <a:latin typeface="Arial" panose="020B0604020202020204" pitchFamily="34" charset="0"/>
                <a:cs typeface="Arial" panose="020B0604020202020204" pitchFamily="34" charset="0"/>
                <a:sym typeface="Proxima Nova"/>
              </a:rPr>
              <a:t>Inability to address the best case scenario with the data</a:t>
            </a:r>
          </a:p>
          <a:p>
            <a:pPr marL="241300" lvl="2" indent="-241300">
              <a:buFont typeface="Wingdings" charset="2"/>
              <a:buChar char="§"/>
            </a:pPr>
            <a:endParaRPr lang="en-US" sz="500" dirty="0">
              <a:solidFill>
                <a:prstClr val="white"/>
              </a:solidFill>
              <a:latin typeface="Arial" panose="020B0604020202020204" pitchFamily="34" charset="0"/>
              <a:cs typeface="Arial" panose="020B0604020202020204" pitchFamily="34" charset="0"/>
              <a:sym typeface="Proxima Nova"/>
            </a:endParaRPr>
          </a:p>
          <a:p>
            <a:pPr marL="241300" lvl="2" indent="-241300">
              <a:buFont typeface="Wingdings" charset="2"/>
              <a:buChar char="§"/>
            </a:pPr>
            <a:endParaRPr lang="en-US" sz="500" dirty="0">
              <a:solidFill>
                <a:prstClr val="white"/>
              </a:solidFill>
              <a:latin typeface="Arial" panose="020B0604020202020204" pitchFamily="34" charset="0"/>
              <a:cs typeface="Arial" panose="020B0604020202020204" pitchFamily="34" charset="0"/>
              <a:sym typeface="Proxima Nova"/>
            </a:endParaRPr>
          </a:p>
          <a:p>
            <a:pPr marL="241300" lvl="2" indent="-241300">
              <a:buFont typeface="Wingdings" charset="2"/>
              <a:buChar char="§"/>
            </a:pPr>
            <a:r>
              <a:rPr lang="en-US" sz="2000" dirty="0">
                <a:solidFill>
                  <a:prstClr val="white"/>
                </a:solidFill>
                <a:latin typeface="Arial" charset="0"/>
                <a:ea typeface="Arial" charset="0"/>
                <a:cs typeface="Arial" charset="0"/>
              </a:rPr>
              <a:t>Unable to action from trends, factors/insights from underlying data</a:t>
            </a:r>
            <a:endParaRPr lang="en-US" sz="2000" dirty="0">
              <a:solidFill>
                <a:prstClr val="white"/>
              </a:solidFill>
              <a:latin typeface="Arial" panose="020B0604020202020204" pitchFamily="34" charset="0"/>
              <a:cs typeface="Arial" panose="020B0604020202020204" pitchFamily="34" charset="0"/>
              <a:sym typeface="Proxima Nova"/>
            </a:endParaRPr>
          </a:p>
          <a:p>
            <a:pPr marL="0" lvl="2" indent="-342900">
              <a:lnSpc>
                <a:spcPct val="150000"/>
              </a:lnSpc>
              <a:buClr>
                <a:srgbClr val="5F5F5F"/>
              </a:buClr>
              <a:buSzPct val="100000"/>
              <a:buFont typeface="Wingdings" charset="2"/>
              <a:buChar char="§"/>
            </a:pPr>
            <a:r>
              <a:rPr lang="en-US" sz="2000" dirty="0">
                <a:solidFill>
                  <a:prstClr val="white"/>
                </a:solidFill>
                <a:latin typeface="Arial" panose="020B0604020202020204" pitchFamily="34" charset="0"/>
                <a:cs typeface="Arial" panose="020B0604020202020204" pitchFamily="34" charset="0"/>
                <a:sym typeface="Proxima Nova"/>
              </a:rPr>
              <a:t>  </a:t>
            </a:r>
          </a:p>
        </p:txBody>
      </p:sp>
      <p:sp>
        <p:nvSpPr>
          <p:cNvPr id="46" name="TextBox 45"/>
          <p:cNvSpPr txBox="1"/>
          <p:nvPr/>
        </p:nvSpPr>
        <p:spPr>
          <a:xfrm>
            <a:off x="8205801" y="2700447"/>
            <a:ext cx="3757246" cy="769441"/>
          </a:xfrm>
          <a:prstGeom prst="rect">
            <a:avLst/>
          </a:prstGeom>
          <a:noFill/>
        </p:spPr>
        <p:txBody>
          <a:bodyPr wrap="square" rtlCol="0" anchor="ctr">
            <a:spAutoFit/>
          </a:bodyPr>
          <a:lstStyle>
            <a:defPPr>
              <a:defRPr lang="en-US"/>
            </a:defPPr>
            <a:lvl1pPr algn="ctr">
              <a:defRPr b="1">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defRPr>
            </a:lvl1pPr>
          </a:lstStyle>
          <a:p>
            <a:pPr marL="0" lvl="1" algn="ctr"/>
            <a:r>
              <a:rPr lang="en-US" sz="2200" b="1" cap="all" dirty="0">
                <a:solidFill>
                  <a:prstClr val="white"/>
                </a:solidFill>
                <a:ea typeface="Proxima Nova"/>
                <a:cs typeface="Proxima Nova"/>
                <a:sym typeface="Proxima Nova"/>
              </a:rPr>
              <a:t>Missing Strategic </a:t>
            </a:r>
          </a:p>
          <a:p>
            <a:pPr marL="0" lvl="1" algn="ctr"/>
            <a:r>
              <a:rPr lang="en-US" sz="2200" b="1" cap="all" dirty="0">
                <a:solidFill>
                  <a:prstClr val="white"/>
                </a:solidFill>
                <a:ea typeface="Proxima Nova"/>
                <a:cs typeface="Proxima Nova"/>
                <a:sym typeface="Proxima Nova"/>
              </a:rPr>
              <a:t>Decision KPIs</a:t>
            </a:r>
          </a:p>
        </p:txBody>
      </p:sp>
      <p:pic>
        <p:nvPicPr>
          <p:cNvPr id="5" name="Picture 4"/>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9528719" y="1394456"/>
            <a:ext cx="1235583" cy="1204034"/>
          </a:xfrm>
          <a:prstGeom prst="rect">
            <a:avLst/>
          </a:prstGeom>
        </p:spPr>
      </p:pic>
      <p:pic>
        <p:nvPicPr>
          <p:cNvPr id="48" name="Picture 47"/>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flipH="1">
            <a:off x="1535314" y="1463274"/>
            <a:ext cx="938336" cy="938336"/>
          </a:xfrm>
          <a:prstGeom prst="rect">
            <a:avLst/>
          </a:prstGeom>
        </p:spPr>
      </p:pic>
      <p:pic>
        <p:nvPicPr>
          <p:cNvPr id="41" name="Picture 40"/>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5529263" y="1365001"/>
            <a:ext cx="1055127" cy="1125966"/>
          </a:xfrm>
          <a:prstGeom prst="rect">
            <a:avLst/>
          </a:prstGeom>
        </p:spPr>
      </p:pic>
      <p:sp>
        <p:nvSpPr>
          <p:cNvPr id="51" name="Shape 645"/>
          <p:cNvSpPr txBox="1">
            <a:spLocks noGrp="1"/>
          </p:cNvSpPr>
          <p:nvPr>
            <p:ph type="title"/>
          </p:nvPr>
        </p:nvSpPr>
        <p:spPr>
          <a:prstGeom prst="rect">
            <a:avLst/>
          </a:prstGeom>
          <a:noFill/>
          <a:ln>
            <a:noFill/>
          </a:ln>
        </p:spPr>
        <p:txBody>
          <a:bodyPr vert="horz" lIns="0" tIns="0" rIns="0" bIns="0" rtlCol="0" anchor="b" anchorCtr="0">
            <a:noAutofit/>
          </a:bodyPr>
          <a:lstStyle>
            <a:lvl1pPr marL="0" algn="l" defTabSz="685800" rtl="0" eaLnBrk="1" latinLnBrk="0" hangingPunct="1">
              <a:lnSpc>
                <a:spcPct val="90000"/>
              </a:lnSpc>
              <a:spcBef>
                <a:spcPts val="0"/>
              </a:spcBef>
              <a:buClr>
                <a:schemeClr val="accent1"/>
              </a:buClr>
              <a:buFont typeface="Arial"/>
              <a:buNone/>
              <a:defRPr lang="en-US" sz="1800" b="1" i="0" kern="1200" cap="all" spc="300" baseline="0">
                <a:solidFill>
                  <a:srgbClr val="6AD03B"/>
                </a:solidFill>
                <a:latin typeface="Arial" charset="0"/>
                <a:ea typeface="Arial" charset="0"/>
                <a:cs typeface="Arial" charset="0"/>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pPr>
              <a:buClr>
                <a:schemeClr val="dk2"/>
              </a:buClr>
              <a:buSzPct val="25000"/>
            </a:pPr>
            <a:r>
              <a:rPr lang="en-US" sz="2667" dirty="0">
                <a:solidFill>
                  <a:schemeClr val="tx1"/>
                </a:solidFill>
              </a:rPr>
              <a:t>PROBLEM STATEMENT</a:t>
            </a:r>
          </a:p>
        </p:txBody>
      </p:sp>
    </p:spTree>
    <p:extLst>
      <p:ext uri="{BB962C8B-B14F-4D97-AF65-F5344CB8AC3E}">
        <p14:creationId xmlns:p14="http://schemas.microsoft.com/office/powerpoint/2010/main" val="433788972"/>
      </p:ext>
    </p:extLst>
  </p:cSld>
  <p:clrMapOvr>
    <a:masterClrMapping/>
  </p:clrMapOvr>
  <p:transition spd="med">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 name="Round Same Side Corner Rectangle 181"/>
          <p:cNvSpPr/>
          <p:nvPr/>
        </p:nvSpPr>
        <p:spPr>
          <a:xfrm>
            <a:off x="8081766" y="1278857"/>
            <a:ext cx="3473596" cy="585774"/>
          </a:xfrm>
          <a:prstGeom prst="round2SameRect">
            <a:avLst>
              <a:gd name="adj1" fmla="val 34082"/>
              <a:gd name="adj2" fmla="val 0"/>
            </a:avLst>
          </a:prstGeom>
          <a:gradFill flip="none" rotWithShape="1">
            <a:gsLst>
              <a:gs pos="100000">
                <a:schemeClr val="bg1">
                  <a:lumMod val="85000"/>
                </a:schemeClr>
              </a:gs>
              <a:gs pos="0">
                <a:srgbClr val="EAEAEA"/>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83" name="Round Same Side Corner Rectangle 182"/>
          <p:cNvSpPr/>
          <p:nvPr/>
        </p:nvSpPr>
        <p:spPr>
          <a:xfrm>
            <a:off x="8147057" y="3614938"/>
            <a:ext cx="3429543" cy="585774"/>
          </a:xfrm>
          <a:prstGeom prst="round2SameRect">
            <a:avLst>
              <a:gd name="adj1" fmla="val 34082"/>
              <a:gd name="adj2" fmla="val 0"/>
            </a:avLst>
          </a:prstGeom>
          <a:gradFill flip="none" rotWithShape="1">
            <a:gsLst>
              <a:gs pos="100000">
                <a:schemeClr val="bg1">
                  <a:lumMod val="85000"/>
                </a:schemeClr>
              </a:gs>
              <a:gs pos="0">
                <a:srgbClr val="EAEAEA"/>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nvGrpSpPr>
          <p:cNvPr id="3" name="Group 2"/>
          <p:cNvGrpSpPr/>
          <p:nvPr/>
        </p:nvGrpSpPr>
        <p:grpSpPr>
          <a:xfrm>
            <a:off x="2039213" y="1306931"/>
            <a:ext cx="3431689" cy="2607757"/>
            <a:chOff x="1594404" y="689235"/>
            <a:chExt cx="3431689" cy="2607757"/>
          </a:xfrm>
        </p:grpSpPr>
        <p:grpSp>
          <p:nvGrpSpPr>
            <p:cNvPr id="9" name="Group 8"/>
            <p:cNvGrpSpPr/>
            <p:nvPr/>
          </p:nvGrpSpPr>
          <p:grpSpPr>
            <a:xfrm>
              <a:off x="1594404" y="689235"/>
              <a:ext cx="3431689" cy="2607757"/>
              <a:chOff x="1594404" y="689235"/>
              <a:chExt cx="3431689" cy="2607757"/>
            </a:xfrm>
          </p:grpSpPr>
          <p:sp>
            <p:nvSpPr>
              <p:cNvPr id="109" name="Rectangle 108"/>
              <p:cNvSpPr/>
              <p:nvPr/>
            </p:nvSpPr>
            <p:spPr>
              <a:xfrm>
                <a:off x="1594404" y="1279518"/>
                <a:ext cx="3431689" cy="2017474"/>
              </a:xfrm>
              <a:prstGeom prst="rect">
                <a:avLst/>
              </a:prstGeom>
              <a:gradFill flip="none" rotWithShape="1">
                <a:gsLst>
                  <a:gs pos="100000">
                    <a:schemeClr val="bg1">
                      <a:lumMod val="95000"/>
                    </a:schemeClr>
                  </a:gs>
                  <a:gs pos="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10" name="Round Same Side Corner Rectangle 109"/>
              <p:cNvSpPr/>
              <p:nvPr/>
            </p:nvSpPr>
            <p:spPr>
              <a:xfrm>
                <a:off x="1596550" y="689235"/>
                <a:ext cx="3429543" cy="585774"/>
              </a:xfrm>
              <a:prstGeom prst="round2SameRect">
                <a:avLst>
                  <a:gd name="adj1" fmla="val 34082"/>
                  <a:gd name="adj2" fmla="val 0"/>
                </a:avLst>
              </a:prstGeom>
              <a:gradFill flip="none" rotWithShape="1">
                <a:gsLst>
                  <a:gs pos="100000">
                    <a:schemeClr val="bg1">
                      <a:lumMod val="85000"/>
                    </a:schemeClr>
                  </a:gs>
                  <a:gs pos="0">
                    <a:srgbClr val="EAEAEA"/>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grpSp>
          <p:nvGrpSpPr>
            <p:cNvPr id="2" name="Group 1"/>
            <p:cNvGrpSpPr/>
            <p:nvPr/>
          </p:nvGrpSpPr>
          <p:grpSpPr>
            <a:xfrm>
              <a:off x="1691358" y="812788"/>
              <a:ext cx="3334735" cy="1814821"/>
              <a:chOff x="1691358" y="812788"/>
              <a:chExt cx="3334735" cy="1814821"/>
            </a:xfrm>
          </p:grpSpPr>
          <p:sp>
            <p:nvSpPr>
              <p:cNvPr id="125" name="Rectangle 124"/>
              <p:cNvSpPr/>
              <p:nvPr/>
            </p:nvSpPr>
            <p:spPr>
              <a:xfrm>
                <a:off x="1790039" y="1304170"/>
                <a:ext cx="3236054" cy="1323439"/>
              </a:xfrm>
              <a:prstGeom prst="rect">
                <a:avLst/>
              </a:prstGeom>
            </p:spPr>
            <p:txBody>
              <a:bodyPr wrap="square">
                <a:spAutoFit/>
              </a:bodyPr>
              <a:lstStyle/>
              <a:p>
                <a:pPr marL="0" lvl="2">
                  <a:buClr>
                    <a:srgbClr val="5F5F5F"/>
                  </a:buClr>
                  <a:buSzPct val="100000"/>
                </a:pPr>
                <a:r>
                  <a:rPr lang="en-US" sz="2000" dirty="0">
                    <a:solidFill>
                      <a:prstClr val="black"/>
                    </a:solidFill>
                    <a:ea typeface="Proxima Nova"/>
                    <a:cs typeface="Proxima Nova"/>
                    <a:sym typeface="Proxima Nova"/>
                  </a:rPr>
                  <a:t>Needed a decision support system (DSS) to evaluate enterprise-wide performance over time.</a:t>
                </a:r>
                <a:endParaRPr lang="en-US" sz="1400" dirty="0">
                  <a:solidFill>
                    <a:prstClr val="black"/>
                  </a:solidFill>
                  <a:latin typeface="Arial" panose="020B0604020202020204" pitchFamily="34" charset="0"/>
                  <a:cs typeface="Arial" panose="020B0604020202020204" pitchFamily="34" charset="0"/>
                </a:endParaRPr>
              </a:p>
            </p:txBody>
          </p:sp>
          <p:sp>
            <p:nvSpPr>
              <p:cNvPr id="126" name="Rectangle 125"/>
              <p:cNvSpPr/>
              <p:nvPr/>
            </p:nvSpPr>
            <p:spPr>
              <a:xfrm>
                <a:off x="1691358" y="812788"/>
                <a:ext cx="3334735" cy="400110"/>
              </a:xfrm>
              <a:prstGeom prst="rect">
                <a:avLst/>
              </a:prstGeom>
            </p:spPr>
            <p:txBody>
              <a:bodyPr wrap="square">
                <a:spAutoFit/>
              </a:bodyPr>
              <a:lstStyle/>
              <a:p>
                <a:r>
                  <a:rPr lang="en-US" sz="2000" b="1" dirty="0">
                    <a:solidFill>
                      <a:srgbClr val="0070C0"/>
                    </a:solidFill>
                    <a:latin typeface="Arial" panose="020B0604020202020204" pitchFamily="34" charset="0"/>
                    <a:cs typeface="Arial" panose="020B0604020202020204" pitchFamily="34" charset="0"/>
                  </a:rPr>
                  <a:t>Why a Data Warehouse?</a:t>
                </a:r>
              </a:p>
            </p:txBody>
          </p:sp>
        </p:grpSp>
      </p:grpSp>
      <p:grpSp>
        <p:nvGrpSpPr>
          <p:cNvPr id="8" name="Group 7"/>
          <p:cNvGrpSpPr/>
          <p:nvPr/>
        </p:nvGrpSpPr>
        <p:grpSpPr>
          <a:xfrm>
            <a:off x="6622023" y="1607873"/>
            <a:ext cx="4933339" cy="1838530"/>
            <a:chOff x="4653009" y="1218545"/>
            <a:chExt cx="4933339" cy="1838530"/>
          </a:xfrm>
        </p:grpSpPr>
        <p:sp>
          <p:nvSpPr>
            <p:cNvPr id="123" name="Rectangle 122"/>
            <p:cNvSpPr/>
            <p:nvPr/>
          </p:nvSpPr>
          <p:spPr>
            <a:xfrm>
              <a:off x="6127437" y="1477736"/>
              <a:ext cx="3458911" cy="1579339"/>
            </a:xfrm>
            <a:prstGeom prst="rect">
              <a:avLst/>
            </a:prstGeom>
            <a:gradFill>
              <a:gsLst>
                <a:gs pos="100000">
                  <a:schemeClr val="bg1">
                    <a:lumMod val="95000"/>
                  </a:schemeClr>
                </a:gs>
                <a:gs pos="0">
                  <a:schemeClr val="bg1"/>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nvGrpSpPr>
            <p:cNvPr id="22" name="Group 21"/>
            <p:cNvGrpSpPr/>
            <p:nvPr/>
          </p:nvGrpSpPr>
          <p:grpSpPr>
            <a:xfrm>
              <a:off x="4653009" y="1218545"/>
              <a:ext cx="1415574" cy="1415574"/>
              <a:chOff x="4653009" y="1218545"/>
              <a:chExt cx="1415574" cy="1415574"/>
            </a:xfrm>
          </p:grpSpPr>
          <p:sp>
            <p:nvSpPr>
              <p:cNvPr id="54" name="Oval 53"/>
              <p:cNvSpPr/>
              <p:nvPr/>
            </p:nvSpPr>
            <p:spPr>
              <a:xfrm>
                <a:off x="4653009" y="1218545"/>
                <a:ext cx="1415574" cy="1415574"/>
              </a:xfrm>
              <a:prstGeom prst="ellipse">
                <a:avLst/>
              </a:prstGeom>
              <a:solidFill>
                <a:srgbClr val="0070C0"/>
              </a:solidFill>
              <a:ln w="12700" cap="flat" cmpd="sng" algn="ctr">
                <a:noFill/>
                <a:prstDash val="solid"/>
                <a:miter lim="800000"/>
              </a:ln>
              <a:effectLst/>
            </p:spPr>
            <p:txBody>
              <a:bodyPr rtlCol="0" anchor="ctr"/>
              <a:lstStyle/>
              <a:p>
                <a:pPr algn="ctr"/>
                <a:endParaRPr lang="en-US" kern="0">
                  <a:solidFill>
                    <a:prstClr val="white"/>
                  </a:solidFill>
                </a:endParaRPr>
              </a:p>
            </p:txBody>
          </p:sp>
          <p:sp>
            <p:nvSpPr>
              <p:cNvPr id="45" name="Oval 44"/>
              <p:cNvSpPr/>
              <p:nvPr/>
            </p:nvSpPr>
            <p:spPr>
              <a:xfrm>
                <a:off x="4743576" y="1309112"/>
                <a:ext cx="1234440" cy="1234440"/>
              </a:xfrm>
              <a:prstGeom prst="ellipse">
                <a:avLst/>
              </a:prstGeom>
              <a:solidFill>
                <a:schemeClr val="bg1"/>
              </a:solidFill>
              <a:ln w="12700" cap="flat" cmpd="sng" algn="ctr">
                <a:solidFill>
                  <a:schemeClr val="bg1"/>
                </a:solidFill>
                <a:prstDash val="solid"/>
                <a:miter lim="800000"/>
              </a:ln>
              <a:effectLst/>
            </p:spPr>
            <p:txBody>
              <a:bodyPr rtlCol="0" anchor="ctr"/>
              <a:lstStyle/>
              <a:p>
                <a:pPr algn="ctr"/>
                <a:endParaRPr lang="en-US" kern="0">
                  <a:solidFill>
                    <a:prstClr val="white"/>
                  </a:solidFill>
                </a:endParaRPr>
              </a:p>
            </p:txBody>
          </p:sp>
        </p:grpSp>
      </p:grpSp>
      <p:sp>
        <p:nvSpPr>
          <p:cNvPr id="148" name="Rectangle 147"/>
          <p:cNvSpPr/>
          <p:nvPr/>
        </p:nvSpPr>
        <p:spPr>
          <a:xfrm>
            <a:off x="8125819" y="4186644"/>
            <a:ext cx="3450781" cy="2017474"/>
          </a:xfrm>
          <a:prstGeom prst="rect">
            <a:avLst/>
          </a:prstGeom>
          <a:gradFill>
            <a:gsLst>
              <a:gs pos="100000">
                <a:schemeClr val="bg1">
                  <a:lumMod val="95000"/>
                </a:schemeClr>
              </a:gs>
              <a:gs pos="0">
                <a:schemeClr val="bg1"/>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59" name="Shape 646"/>
          <p:cNvSpPr txBox="1"/>
          <p:nvPr/>
        </p:nvSpPr>
        <p:spPr>
          <a:xfrm>
            <a:off x="218840" y="735660"/>
            <a:ext cx="11474611" cy="630400"/>
          </a:xfrm>
          <a:prstGeom prst="rect">
            <a:avLst/>
          </a:prstGeom>
          <a:noFill/>
          <a:ln>
            <a:noFill/>
          </a:ln>
        </p:spPr>
        <p:txBody>
          <a:bodyPr lIns="91417" tIns="45692" rIns="91417" bIns="45692" anchor="t" anchorCtr="0">
            <a:noAutofit/>
          </a:bodyPr>
          <a:lstStyle/>
          <a:p>
            <a:pPr>
              <a:buClr>
                <a:srgbClr val="000000"/>
              </a:buClr>
              <a:buSzPct val="25000"/>
            </a:pPr>
            <a:r>
              <a:rPr lang="en-US" sz="2300" b="1" dirty="0">
                <a:solidFill>
                  <a:srgbClr val="0070C0"/>
                </a:solidFill>
              </a:rPr>
              <a:t>Data Warehouse Justification</a:t>
            </a:r>
            <a:endParaRPr lang="en" sz="2300" b="1" dirty="0">
              <a:solidFill>
                <a:srgbClr val="0070C0"/>
              </a:solidFill>
            </a:endParaRPr>
          </a:p>
        </p:txBody>
      </p:sp>
      <p:sp>
        <p:nvSpPr>
          <p:cNvPr id="163" name="Shape 645"/>
          <p:cNvSpPr txBox="1">
            <a:spLocks/>
          </p:cNvSpPr>
          <p:nvPr/>
        </p:nvSpPr>
        <p:spPr>
          <a:xfrm>
            <a:off x="359524" y="6357"/>
            <a:ext cx="11592979" cy="745483"/>
          </a:xfrm>
          <a:prstGeom prst="rect">
            <a:avLst/>
          </a:prstGeom>
          <a:noFill/>
          <a:ln>
            <a:noFill/>
          </a:ln>
        </p:spPr>
        <p:txBody>
          <a:bodyPr vert="horz" lIns="0" tIns="0" rIns="0" bIns="0" rtlCol="0" anchor="b" anchorCtr="0">
            <a:noAutofit/>
          </a:bodyPr>
          <a:lstStyle>
            <a:lvl1pPr marL="0" algn="l" defTabSz="685800" rtl="0" eaLnBrk="1" latinLnBrk="0" hangingPunct="1">
              <a:lnSpc>
                <a:spcPct val="90000"/>
              </a:lnSpc>
              <a:spcBef>
                <a:spcPts val="0"/>
              </a:spcBef>
              <a:buClr>
                <a:schemeClr val="accent1"/>
              </a:buClr>
              <a:buFont typeface="Arial"/>
              <a:buNone/>
              <a:defRPr lang="en-US" sz="1800" b="1" i="0" kern="1200" cap="all" spc="300" baseline="0">
                <a:solidFill>
                  <a:srgbClr val="6AD03B"/>
                </a:solidFill>
                <a:latin typeface="Arial" charset="0"/>
                <a:ea typeface="Arial" charset="0"/>
                <a:cs typeface="Arial" charset="0"/>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pPr>
              <a:buClr>
                <a:srgbClr val="000000"/>
              </a:buClr>
              <a:buSzPct val="25000"/>
            </a:pPr>
            <a:r>
              <a:rPr sz="2667" dirty="0">
                <a:solidFill>
                  <a:prstClr val="black"/>
                </a:solidFill>
              </a:rPr>
              <a:t>Executive summary</a:t>
            </a:r>
          </a:p>
        </p:txBody>
      </p:sp>
      <p:grpSp>
        <p:nvGrpSpPr>
          <p:cNvPr id="11" name="Group 10"/>
          <p:cNvGrpSpPr/>
          <p:nvPr/>
        </p:nvGrpSpPr>
        <p:grpSpPr>
          <a:xfrm>
            <a:off x="1329957" y="3636547"/>
            <a:ext cx="4162183" cy="2569342"/>
            <a:chOff x="871035" y="3814642"/>
            <a:chExt cx="4239790" cy="2569342"/>
          </a:xfrm>
        </p:grpSpPr>
        <p:grpSp>
          <p:nvGrpSpPr>
            <p:cNvPr id="61" name="Group 60"/>
            <p:cNvGrpSpPr/>
            <p:nvPr/>
          </p:nvGrpSpPr>
          <p:grpSpPr>
            <a:xfrm>
              <a:off x="1590121" y="3814642"/>
              <a:ext cx="3520704" cy="2569342"/>
              <a:chOff x="1590119" y="3814640"/>
              <a:chExt cx="3520704" cy="2569342"/>
            </a:xfrm>
            <a:solidFill>
              <a:schemeClr val="tx2"/>
            </a:solidFill>
          </p:grpSpPr>
          <p:grpSp>
            <p:nvGrpSpPr>
              <p:cNvPr id="134" name="Group 133"/>
              <p:cNvGrpSpPr/>
              <p:nvPr/>
            </p:nvGrpSpPr>
            <p:grpSpPr>
              <a:xfrm>
                <a:off x="1590119" y="3814640"/>
                <a:ext cx="3499071" cy="2569342"/>
                <a:chOff x="1594404" y="715124"/>
                <a:chExt cx="3499071" cy="2569342"/>
              </a:xfrm>
              <a:grpFill/>
            </p:grpSpPr>
            <p:sp>
              <p:nvSpPr>
                <p:cNvPr id="138" name="Rectangle 137"/>
                <p:cNvSpPr/>
                <p:nvPr/>
              </p:nvSpPr>
              <p:spPr>
                <a:xfrm>
                  <a:off x="1594404" y="1266992"/>
                  <a:ext cx="3499070" cy="2017474"/>
                </a:xfrm>
                <a:prstGeom prst="rect">
                  <a:avLst/>
                </a:prstGeom>
                <a:gradFill>
                  <a:gsLst>
                    <a:gs pos="100000">
                      <a:schemeClr val="bg1">
                        <a:lumMod val="95000"/>
                      </a:schemeClr>
                    </a:gs>
                    <a:gs pos="0">
                      <a:schemeClr val="bg1"/>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39" name="Round Same Side Corner Rectangle 138"/>
                <p:cNvSpPr/>
                <p:nvPr/>
              </p:nvSpPr>
              <p:spPr>
                <a:xfrm>
                  <a:off x="1594404" y="715124"/>
                  <a:ext cx="3499071" cy="585774"/>
                </a:xfrm>
                <a:prstGeom prst="round2SameRect">
                  <a:avLst>
                    <a:gd name="adj1" fmla="val 34082"/>
                    <a:gd name="adj2" fmla="val 0"/>
                  </a:avLst>
                </a:prstGeom>
                <a:gradFill>
                  <a:gsLst>
                    <a:gs pos="100000">
                      <a:schemeClr val="bg1">
                        <a:lumMod val="85000"/>
                      </a:schemeClr>
                    </a:gs>
                    <a:gs pos="0">
                      <a:srgbClr val="EAEAEA"/>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
            <p:nvSpPr>
              <p:cNvPr id="137" name="Rectangle 136"/>
              <p:cNvSpPr/>
              <p:nvPr/>
            </p:nvSpPr>
            <p:spPr>
              <a:xfrm>
                <a:off x="1677243" y="3899439"/>
                <a:ext cx="3433580" cy="400110"/>
              </a:xfrm>
              <a:prstGeom prst="rect">
                <a:avLst/>
              </a:prstGeom>
              <a:noFill/>
            </p:spPr>
            <p:txBody>
              <a:bodyPr wrap="square">
                <a:spAutoFit/>
              </a:bodyPr>
              <a:lstStyle/>
              <a:p>
                <a:r>
                  <a:rPr lang="en-US" sz="2000" b="1" dirty="0">
                    <a:solidFill>
                      <a:srgbClr val="7030A0"/>
                    </a:solidFill>
                    <a:latin typeface="Arial" panose="020B0604020202020204" pitchFamily="34" charset="0"/>
                    <a:cs typeface="Arial" panose="020B0604020202020204" pitchFamily="34" charset="0"/>
                  </a:rPr>
                  <a:t>Why Marketing Analytics?</a:t>
                </a:r>
              </a:p>
            </p:txBody>
          </p:sp>
        </p:grpSp>
        <p:grpSp>
          <p:nvGrpSpPr>
            <p:cNvPr id="189" name="Group 188"/>
            <p:cNvGrpSpPr/>
            <p:nvPr/>
          </p:nvGrpSpPr>
          <p:grpSpPr>
            <a:xfrm>
              <a:off x="871035" y="4878620"/>
              <a:ext cx="276017" cy="397474"/>
              <a:chOff x="3458095" y="100555"/>
              <a:chExt cx="4804569" cy="6918724"/>
            </a:xfrm>
          </p:grpSpPr>
          <p:grpSp>
            <p:nvGrpSpPr>
              <p:cNvPr id="190" name="Group 189"/>
              <p:cNvGrpSpPr/>
              <p:nvPr/>
            </p:nvGrpSpPr>
            <p:grpSpPr>
              <a:xfrm>
                <a:off x="3458095" y="100555"/>
                <a:ext cx="4804569" cy="898920"/>
                <a:chOff x="3458095" y="100555"/>
                <a:chExt cx="4804569" cy="898920"/>
              </a:xfrm>
            </p:grpSpPr>
            <p:sp>
              <p:nvSpPr>
                <p:cNvPr id="251" name="Rectangle 424"/>
                <p:cNvSpPr>
                  <a:spLocks noChangeArrowheads="1"/>
                </p:cNvSpPr>
                <p:nvPr/>
              </p:nvSpPr>
              <p:spPr bwMode="auto">
                <a:xfrm>
                  <a:off x="5001730" y="107827"/>
                  <a:ext cx="254126" cy="255222"/>
                </a:xfrm>
                <a:prstGeom prst="rect">
                  <a:avLst/>
                </a:prstGeom>
                <a:solidFill>
                  <a:schemeClr val="bg2">
                    <a:lumMod val="50000"/>
                  </a:schemeClr>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en-US" kern="0" dirty="0">
                    <a:solidFill>
                      <a:prstClr val="black"/>
                    </a:solidFill>
                  </a:endParaRPr>
                </a:p>
              </p:txBody>
            </p:sp>
            <p:sp>
              <p:nvSpPr>
                <p:cNvPr id="252" name="Rectangle 426"/>
                <p:cNvSpPr>
                  <a:spLocks noChangeArrowheads="1"/>
                </p:cNvSpPr>
                <p:nvPr/>
              </p:nvSpPr>
              <p:spPr bwMode="auto">
                <a:xfrm>
                  <a:off x="5387996" y="107827"/>
                  <a:ext cx="265586" cy="255222"/>
                </a:xfrm>
                <a:prstGeom prst="rect">
                  <a:avLst/>
                </a:prstGeom>
                <a:solidFill>
                  <a:schemeClr val="bg2">
                    <a:lumMod val="50000"/>
                  </a:schemeClr>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en-US" kern="0" dirty="0">
                    <a:solidFill>
                      <a:prstClr val="black"/>
                    </a:solidFill>
                  </a:endParaRPr>
                </a:p>
              </p:txBody>
            </p:sp>
            <p:sp>
              <p:nvSpPr>
                <p:cNvPr id="253" name="Rectangle 428"/>
                <p:cNvSpPr>
                  <a:spLocks noChangeArrowheads="1"/>
                </p:cNvSpPr>
                <p:nvPr/>
              </p:nvSpPr>
              <p:spPr bwMode="auto">
                <a:xfrm>
                  <a:off x="5780870" y="107827"/>
                  <a:ext cx="244210" cy="255222"/>
                </a:xfrm>
                <a:prstGeom prst="rect">
                  <a:avLst/>
                </a:prstGeom>
                <a:solidFill>
                  <a:schemeClr val="bg2">
                    <a:lumMod val="50000"/>
                  </a:schemeClr>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en-US" kern="0" dirty="0">
                    <a:solidFill>
                      <a:prstClr val="black"/>
                    </a:solidFill>
                  </a:endParaRPr>
                </a:p>
              </p:txBody>
            </p:sp>
            <p:sp>
              <p:nvSpPr>
                <p:cNvPr id="254" name="Rectangle 430"/>
                <p:cNvSpPr>
                  <a:spLocks noChangeArrowheads="1"/>
                </p:cNvSpPr>
                <p:nvPr/>
              </p:nvSpPr>
              <p:spPr bwMode="auto">
                <a:xfrm>
                  <a:off x="6155513" y="107827"/>
                  <a:ext cx="234681" cy="255222"/>
                </a:xfrm>
                <a:prstGeom prst="rect">
                  <a:avLst/>
                </a:prstGeom>
                <a:solidFill>
                  <a:schemeClr val="bg2">
                    <a:lumMod val="50000"/>
                  </a:schemeClr>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en-US" kern="0" dirty="0">
                    <a:solidFill>
                      <a:prstClr val="black"/>
                    </a:solidFill>
                  </a:endParaRPr>
                </a:p>
              </p:txBody>
            </p:sp>
            <p:sp>
              <p:nvSpPr>
                <p:cNvPr id="255" name="Rectangle 432"/>
                <p:cNvSpPr>
                  <a:spLocks noChangeArrowheads="1"/>
                </p:cNvSpPr>
                <p:nvPr/>
              </p:nvSpPr>
              <p:spPr bwMode="auto">
                <a:xfrm>
                  <a:off x="5000986" y="500571"/>
                  <a:ext cx="254126" cy="255222"/>
                </a:xfrm>
                <a:prstGeom prst="rect">
                  <a:avLst/>
                </a:prstGeom>
                <a:solidFill>
                  <a:schemeClr val="bg2">
                    <a:lumMod val="50000"/>
                  </a:schemeClr>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en-US" kern="0" dirty="0">
                    <a:solidFill>
                      <a:prstClr val="black"/>
                    </a:solidFill>
                  </a:endParaRPr>
                </a:p>
              </p:txBody>
            </p:sp>
            <p:sp>
              <p:nvSpPr>
                <p:cNvPr id="256" name="Rectangle 434"/>
                <p:cNvSpPr>
                  <a:spLocks noChangeArrowheads="1"/>
                </p:cNvSpPr>
                <p:nvPr/>
              </p:nvSpPr>
              <p:spPr bwMode="auto">
                <a:xfrm>
                  <a:off x="5387996" y="500565"/>
                  <a:ext cx="265586" cy="255222"/>
                </a:xfrm>
                <a:prstGeom prst="rect">
                  <a:avLst/>
                </a:prstGeom>
                <a:solidFill>
                  <a:schemeClr val="bg2">
                    <a:lumMod val="50000"/>
                  </a:schemeClr>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en-US" kern="0" dirty="0">
                    <a:solidFill>
                      <a:prstClr val="black"/>
                    </a:solidFill>
                  </a:endParaRPr>
                </a:p>
              </p:txBody>
            </p:sp>
            <p:sp>
              <p:nvSpPr>
                <p:cNvPr id="257" name="Rectangle 436"/>
                <p:cNvSpPr>
                  <a:spLocks noChangeArrowheads="1"/>
                </p:cNvSpPr>
                <p:nvPr/>
              </p:nvSpPr>
              <p:spPr bwMode="auto">
                <a:xfrm>
                  <a:off x="5780870" y="500565"/>
                  <a:ext cx="244210" cy="255222"/>
                </a:xfrm>
                <a:prstGeom prst="rect">
                  <a:avLst/>
                </a:prstGeom>
                <a:solidFill>
                  <a:schemeClr val="bg2">
                    <a:lumMod val="50000"/>
                  </a:schemeClr>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en-US" kern="0" dirty="0">
                    <a:solidFill>
                      <a:prstClr val="black"/>
                    </a:solidFill>
                  </a:endParaRPr>
                </a:p>
              </p:txBody>
            </p:sp>
            <p:sp>
              <p:nvSpPr>
                <p:cNvPr id="258" name="Rectangle 438"/>
                <p:cNvSpPr>
                  <a:spLocks noChangeArrowheads="1"/>
                </p:cNvSpPr>
                <p:nvPr/>
              </p:nvSpPr>
              <p:spPr bwMode="auto">
                <a:xfrm>
                  <a:off x="6155513" y="500565"/>
                  <a:ext cx="234681" cy="255222"/>
                </a:xfrm>
                <a:prstGeom prst="rect">
                  <a:avLst/>
                </a:prstGeom>
                <a:solidFill>
                  <a:schemeClr val="bg2">
                    <a:lumMod val="50000"/>
                  </a:schemeClr>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en-US" kern="0" dirty="0">
                    <a:solidFill>
                      <a:prstClr val="black"/>
                    </a:solidFill>
                  </a:endParaRPr>
                </a:p>
              </p:txBody>
            </p:sp>
            <p:sp>
              <p:nvSpPr>
                <p:cNvPr id="259" name="Rectangle 440"/>
                <p:cNvSpPr>
                  <a:spLocks noChangeArrowheads="1"/>
                </p:cNvSpPr>
                <p:nvPr/>
              </p:nvSpPr>
              <p:spPr bwMode="auto">
                <a:xfrm>
                  <a:off x="3458095" y="100555"/>
                  <a:ext cx="254126" cy="255222"/>
                </a:xfrm>
                <a:prstGeom prst="rect">
                  <a:avLst/>
                </a:prstGeom>
                <a:solidFill>
                  <a:schemeClr val="bg2">
                    <a:lumMod val="50000"/>
                  </a:schemeClr>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en-US" kern="0" dirty="0">
                    <a:solidFill>
                      <a:prstClr val="black"/>
                    </a:solidFill>
                  </a:endParaRPr>
                </a:p>
              </p:txBody>
            </p:sp>
            <p:sp>
              <p:nvSpPr>
                <p:cNvPr id="260" name="Rectangle 442"/>
                <p:cNvSpPr>
                  <a:spLocks noChangeArrowheads="1"/>
                </p:cNvSpPr>
                <p:nvPr/>
              </p:nvSpPr>
              <p:spPr bwMode="auto">
                <a:xfrm>
                  <a:off x="3836284" y="107827"/>
                  <a:ext cx="254126" cy="255222"/>
                </a:xfrm>
                <a:prstGeom prst="rect">
                  <a:avLst/>
                </a:prstGeom>
                <a:solidFill>
                  <a:schemeClr val="bg2">
                    <a:lumMod val="50000"/>
                  </a:schemeClr>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en-US" kern="0" dirty="0">
                    <a:solidFill>
                      <a:prstClr val="black"/>
                    </a:solidFill>
                  </a:endParaRPr>
                </a:p>
              </p:txBody>
            </p:sp>
            <p:sp>
              <p:nvSpPr>
                <p:cNvPr id="261" name="Rectangle 444"/>
                <p:cNvSpPr>
                  <a:spLocks noChangeArrowheads="1"/>
                </p:cNvSpPr>
                <p:nvPr/>
              </p:nvSpPr>
              <p:spPr bwMode="auto">
                <a:xfrm>
                  <a:off x="4214683" y="107827"/>
                  <a:ext cx="268242" cy="255222"/>
                </a:xfrm>
                <a:prstGeom prst="rect">
                  <a:avLst/>
                </a:prstGeom>
                <a:solidFill>
                  <a:schemeClr val="bg2">
                    <a:lumMod val="50000"/>
                  </a:schemeClr>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en-US" kern="0" dirty="0">
                    <a:solidFill>
                      <a:prstClr val="black"/>
                    </a:solidFill>
                  </a:endParaRPr>
                </a:p>
              </p:txBody>
            </p:sp>
            <p:sp>
              <p:nvSpPr>
                <p:cNvPr id="262" name="Rectangle 446"/>
                <p:cNvSpPr>
                  <a:spLocks noChangeArrowheads="1"/>
                </p:cNvSpPr>
                <p:nvPr/>
              </p:nvSpPr>
              <p:spPr bwMode="auto">
                <a:xfrm>
                  <a:off x="4607208" y="107827"/>
                  <a:ext cx="254126" cy="255222"/>
                </a:xfrm>
                <a:prstGeom prst="rect">
                  <a:avLst/>
                </a:prstGeom>
                <a:solidFill>
                  <a:schemeClr val="bg2">
                    <a:lumMod val="50000"/>
                  </a:schemeClr>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en-US" kern="0" dirty="0">
                    <a:solidFill>
                      <a:prstClr val="black"/>
                    </a:solidFill>
                  </a:endParaRPr>
                </a:p>
              </p:txBody>
            </p:sp>
            <p:sp>
              <p:nvSpPr>
                <p:cNvPr id="263" name="Rectangle 448"/>
                <p:cNvSpPr>
                  <a:spLocks noChangeArrowheads="1"/>
                </p:cNvSpPr>
                <p:nvPr/>
              </p:nvSpPr>
              <p:spPr bwMode="auto">
                <a:xfrm>
                  <a:off x="3458097" y="500571"/>
                  <a:ext cx="254126" cy="255222"/>
                </a:xfrm>
                <a:prstGeom prst="rect">
                  <a:avLst/>
                </a:prstGeom>
                <a:solidFill>
                  <a:schemeClr val="bg2">
                    <a:lumMod val="50000"/>
                  </a:schemeClr>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en-US" kern="0" dirty="0">
                    <a:solidFill>
                      <a:prstClr val="black"/>
                    </a:solidFill>
                  </a:endParaRPr>
                </a:p>
              </p:txBody>
            </p:sp>
            <p:sp>
              <p:nvSpPr>
                <p:cNvPr id="264" name="Rectangle 450"/>
                <p:cNvSpPr>
                  <a:spLocks noChangeArrowheads="1"/>
                </p:cNvSpPr>
                <p:nvPr/>
              </p:nvSpPr>
              <p:spPr bwMode="auto">
                <a:xfrm>
                  <a:off x="3836284" y="500565"/>
                  <a:ext cx="254126" cy="255222"/>
                </a:xfrm>
                <a:prstGeom prst="rect">
                  <a:avLst/>
                </a:prstGeom>
                <a:solidFill>
                  <a:schemeClr val="bg2">
                    <a:lumMod val="50000"/>
                  </a:schemeClr>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en-US" kern="0" dirty="0">
                    <a:solidFill>
                      <a:prstClr val="black"/>
                    </a:solidFill>
                  </a:endParaRPr>
                </a:p>
              </p:txBody>
            </p:sp>
            <p:sp>
              <p:nvSpPr>
                <p:cNvPr id="265" name="Rectangle 452"/>
                <p:cNvSpPr>
                  <a:spLocks noChangeArrowheads="1"/>
                </p:cNvSpPr>
                <p:nvPr/>
              </p:nvSpPr>
              <p:spPr bwMode="auto">
                <a:xfrm>
                  <a:off x="4214683" y="500565"/>
                  <a:ext cx="268242" cy="255222"/>
                </a:xfrm>
                <a:prstGeom prst="rect">
                  <a:avLst/>
                </a:prstGeom>
                <a:solidFill>
                  <a:schemeClr val="bg2">
                    <a:lumMod val="50000"/>
                  </a:schemeClr>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en-US" kern="0" dirty="0">
                    <a:solidFill>
                      <a:prstClr val="black"/>
                    </a:solidFill>
                  </a:endParaRPr>
                </a:p>
              </p:txBody>
            </p:sp>
            <p:sp>
              <p:nvSpPr>
                <p:cNvPr id="267" name="Freeform 456"/>
                <p:cNvSpPr>
                  <a:spLocks/>
                </p:cNvSpPr>
                <p:nvPr/>
              </p:nvSpPr>
              <p:spPr bwMode="auto">
                <a:xfrm>
                  <a:off x="7942659" y="679470"/>
                  <a:ext cx="320005" cy="320005"/>
                </a:xfrm>
                <a:prstGeom prst="ellipse">
                  <a:avLst/>
                </a:prstGeom>
                <a:solidFill>
                  <a:schemeClr val="bg2">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kern="0" dirty="0">
                    <a:solidFill>
                      <a:prstClr val="black"/>
                    </a:solidFill>
                  </a:endParaRPr>
                </a:p>
              </p:txBody>
            </p:sp>
          </p:grpSp>
          <p:grpSp>
            <p:nvGrpSpPr>
              <p:cNvPr id="191" name="Group 190"/>
              <p:cNvGrpSpPr/>
              <p:nvPr/>
            </p:nvGrpSpPr>
            <p:grpSpPr>
              <a:xfrm>
                <a:off x="3458095" y="3110457"/>
                <a:ext cx="4804569" cy="898920"/>
                <a:chOff x="3458095" y="100555"/>
                <a:chExt cx="4804569" cy="898920"/>
              </a:xfrm>
            </p:grpSpPr>
            <p:sp>
              <p:nvSpPr>
                <p:cNvPr id="233" name="Rectangle 424"/>
                <p:cNvSpPr>
                  <a:spLocks noChangeArrowheads="1"/>
                </p:cNvSpPr>
                <p:nvPr/>
              </p:nvSpPr>
              <p:spPr bwMode="auto">
                <a:xfrm>
                  <a:off x="5001730" y="107827"/>
                  <a:ext cx="254126" cy="255222"/>
                </a:xfrm>
                <a:prstGeom prst="rect">
                  <a:avLst/>
                </a:prstGeom>
                <a:solidFill>
                  <a:schemeClr val="bg2">
                    <a:lumMod val="50000"/>
                  </a:schemeClr>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en-US" kern="0" dirty="0">
                    <a:solidFill>
                      <a:prstClr val="black"/>
                    </a:solidFill>
                  </a:endParaRPr>
                </a:p>
              </p:txBody>
            </p:sp>
            <p:sp>
              <p:nvSpPr>
                <p:cNvPr id="234" name="Rectangle 426"/>
                <p:cNvSpPr>
                  <a:spLocks noChangeArrowheads="1"/>
                </p:cNvSpPr>
                <p:nvPr/>
              </p:nvSpPr>
              <p:spPr bwMode="auto">
                <a:xfrm>
                  <a:off x="5387996" y="107827"/>
                  <a:ext cx="265586" cy="255222"/>
                </a:xfrm>
                <a:prstGeom prst="rect">
                  <a:avLst/>
                </a:prstGeom>
                <a:solidFill>
                  <a:schemeClr val="bg2">
                    <a:lumMod val="50000"/>
                  </a:schemeClr>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en-US" kern="0" dirty="0">
                    <a:solidFill>
                      <a:prstClr val="black"/>
                    </a:solidFill>
                  </a:endParaRPr>
                </a:p>
              </p:txBody>
            </p:sp>
            <p:sp>
              <p:nvSpPr>
                <p:cNvPr id="235" name="Rectangle 428"/>
                <p:cNvSpPr>
                  <a:spLocks noChangeArrowheads="1"/>
                </p:cNvSpPr>
                <p:nvPr/>
              </p:nvSpPr>
              <p:spPr bwMode="auto">
                <a:xfrm>
                  <a:off x="5780870" y="107827"/>
                  <a:ext cx="244210" cy="255222"/>
                </a:xfrm>
                <a:prstGeom prst="rect">
                  <a:avLst/>
                </a:prstGeom>
                <a:solidFill>
                  <a:schemeClr val="bg2">
                    <a:lumMod val="50000"/>
                  </a:schemeClr>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en-US" kern="0" dirty="0">
                    <a:solidFill>
                      <a:prstClr val="black"/>
                    </a:solidFill>
                  </a:endParaRPr>
                </a:p>
              </p:txBody>
            </p:sp>
            <p:sp>
              <p:nvSpPr>
                <p:cNvPr id="236" name="Rectangle 430"/>
                <p:cNvSpPr>
                  <a:spLocks noChangeArrowheads="1"/>
                </p:cNvSpPr>
                <p:nvPr/>
              </p:nvSpPr>
              <p:spPr bwMode="auto">
                <a:xfrm>
                  <a:off x="6155513" y="107827"/>
                  <a:ext cx="234681" cy="255222"/>
                </a:xfrm>
                <a:prstGeom prst="rect">
                  <a:avLst/>
                </a:prstGeom>
                <a:solidFill>
                  <a:schemeClr val="bg2">
                    <a:lumMod val="50000"/>
                  </a:schemeClr>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en-US" kern="0" dirty="0">
                    <a:solidFill>
                      <a:prstClr val="black"/>
                    </a:solidFill>
                  </a:endParaRPr>
                </a:p>
              </p:txBody>
            </p:sp>
            <p:sp>
              <p:nvSpPr>
                <p:cNvPr id="237" name="Rectangle 432"/>
                <p:cNvSpPr>
                  <a:spLocks noChangeArrowheads="1"/>
                </p:cNvSpPr>
                <p:nvPr/>
              </p:nvSpPr>
              <p:spPr bwMode="auto">
                <a:xfrm>
                  <a:off x="5000986" y="500571"/>
                  <a:ext cx="254126" cy="255222"/>
                </a:xfrm>
                <a:prstGeom prst="rect">
                  <a:avLst/>
                </a:prstGeom>
                <a:solidFill>
                  <a:schemeClr val="bg2">
                    <a:lumMod val="50000"/>
                  </a:schemeClr>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en-US" kern="0" dirty="0">
                    <a:solidFill>
                      <a:prstClr val="black"/>
                    </a:solidFill>
                  </a:endParaRPr>
                </a:p>
              </p:txBody>
            </p:sp>
            <p:sp>
              <p:nvSpPr>
                <p:cNvPr id="238" name="Rectangle 434"/>
                <p:cNvSpPr>
                  <a:spLocks noChangeArrowheads="1"/>
                </p:cNvSpPr>
                <p:nvPr/>
              </p:nvSpPr>
              <p:spPr bwMode="auto">
                <a:xfrm>
                  <a:off x="5387996" y="500565"/>
                  <a:ext cx="265586" cy="255222"/>
                </a:xfrm>
                <a:prstGeom prst="rect">
                  <a:avLst/>
                </a:prstGeom>
                <a:solidFill>
                  <a:schemeClr val="bg2">
                    <a:lumMod val="50000"/>
                  </a:schemeClr>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en-US" kern="0" dirty="0">
                    <a:solidFill>
                      <a:prstClr val="black"/>
                    </a:solidFill>
                  </a:endParaRPr>
                </a:p>
              </p:txBody>
            </p:sp>
            <p:sp>
              <p:nvSpPr>
                <p:cNvPr id="239" name="Rectangle 436"/>
                <p:cNvSpPr>
                  <a:spLocks noChangeArrowheads="1"/>
                </p:cNvSpPr>
                <p:nvPr/>
              </p:nvSpPr>
              <p:spPr bwMode="auto">
                <a:xfrm>
                  <a:off x="5780870" y="500565"/>
                  <a:ext cx="244210" cy="255222"/>
                </a:xfrm>
                <a:prstGeom prst="rect">
                  <a:avLst/>
                </a:prstGeom>
                <a:solidFill>
                  <a:schemeClr val="bg2">
                    <a:lumMod val="50000"/>
                  </a:schemeClr>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en-US" kern="0" dirty="0">
                    <a:solidFill>
                      <a:prstClr val="black"/>
                    </a:solidFill>
                  </a:endParaRPr>
                </a:p>
              </p:txBody>
            </p:sp>
            <p:sp>
              <p:nvSpPr>
                <p:cNvPr id="240" name="Rectangle 438"/>
                <p:cNvSpPr>
                  <a:spLocks noChangeArrowheads="1"/>
                </p:cNvSpPr>
                <p:nvPr/>
              </p:nvSpPr>
              <p:spPr bwMode="auto">
                <a:xfrm>
                  <a:off x="6155513" y="500565"/>
                  <a:ext cx="234681" cy="255222"/>
                </a:xfrm>
                <a:prstGeom prst="rect">
                  <a:avLst/>
                </a:prstGeom>
                <a:solidFill>
                  <a:schemeClr val="bg2">
                    <a:lumMod val="50000"/>
                  </a:schemeClr>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en-US" kern="0" dirty="0">
                    <a:solidFill>
                      <a:prstClr val="black"/>
                    </a:solidFill>
                  </a:endParaRPr>
                </a:p>
              </p:txBody>
            </p:sp>
            <p:sp>
              <p:nvSpPr>
                <p:cNvPr id="241" name="Rectangle 440"/>
                <p:cNvSpPr>
                  <a:spLocks noChangeArrowheads="1"/>
                </p:cNvSpPr>
                <p:nvPr/>
              </p:nvSpPr>
              <p:spPr bwMode="auto">
                <a:xfrm>
                  <a:off x="3458095" y="100555"/>
                  <a:ext cx="254126" cy="255222"/>
                </a:xfrm>
                <a:prstGeom prst="rect">
                  <a:avLst/>
                </a:prstGeom>
                <a:solidFill>
                  <a:schemeClr val="bg2">
                    <a:lumMod val="50000"/>
                  </a:schemeClr>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en-US" kern="0" dirty="0">
                    <a:solidFill>
                      <a:prstClr val="black"/>
                    </a:solidFill>
                  </a:endParaRPr>
                </a:p>
              </p:txBody>
            </p:sp>
            <p:sp>
              <p:nvSpPr>
                <p:cNvPr id="242" name="Rectangle 442"/>
                <p:cNvSpPr>
                  <a:spLocks noChangeArrowheads="1"/>
                </p:cNvSpPr>
                <p:nvPr/>
              </p:nvSpPr>
              <p:spPr bwMode="auto">
                <a:xfrm>
                  <a:off x="3836284" y="107827"/>
                  <a:ext cx="254126" cy="255222"/>
                </a:xfrm>
                <a:prstGeom prst="rect">
                  <a:avLst/>
                </a:prstGeom>
                <a:solidFill>
                  <a:schemeClr val="bg2">
                    <a:lumMod val="50000"/>
                  </a:schemeClr>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en-US" kern="0" dirty="0">
                    <a:solidFill>
                      <a:prstClr val="black"/>
                    </a:solidFill>
                  </a:endParaRPr>
                </a:p>
              </p:txBody>
            </p:sp>
            <p:sp>
              <p:nvSpPr>
                <p:cNvPr id="243" name="Rectangle 444"/>
                <p:cNvSpPr>
                  <a:spLocks noChangeArrowheads="1"/>
                </p:cNvSpPr>
                <p:nvPr/>
              </p:nvSpPr>
              <p:spPr bwMode="auto">
                <a:xfrm>
                  <a:off x="4214683" y="107827"/>
                  <a:ext cx="268242" cy="255222"/>
                </a:xfrm>
                <a:prstGeom prst="rect">
                  <a:avLst/>
                </a:prstGeom>
                <a:solidFill>
                  <a:schemeClr val="bg2">
                    <a:lumMod val="50000"/>
                  </a:schemeClr>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en-US" kern="0" dirty="0">
                    <a:solidFill>
                      <a:prstClr val="black"/>
                    </a:solidFill>
                  </a:endParaRPr>
                </a:p>
              </p:txBody>
            </p:sp>
            <p:sp>
              <p:nvSpPr>
                <p:cNvPr id="245" name="Rectangle 448"/>
                <p:cNvSpPr>
                  <a:spLocks noChangeArrowheads="1"/>
                </p:cNvSpPr>
                <p:nvPr/>
              </p:nvSpPr>
              <p:spPr bwMode="auto">
                <a:xfrm>
                  <a:off x="3458097" y="500571"/>
                  <a:ext cx="254126" cy="255222"/>
                </a:xfrm>
                <a:prstGeom prst="rect">
                  <a:avLst/>
                </a:prstGeom>
                <a:solidFill>
                  <a:schemeClr val="bg2">
                    <a:lumMod val="50000"/>
                  </a:schemeClr>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en-US" kern="0" dirty="0">
                    <a:solidFill>
                      <a:prstClr val="black"/>
                    </a:solidFill>
                  </a:endParaRPr>
                </a:p>
              </p:txBody>
            </p:sp>
            <p:sp>
              <p:nvSpPr>
                <p:cNvPr id="246" name="Rectangle 450"/>
                <p:cNvSpPr>
                  <a:spLocks noChangeArrowheads="1"/>
                </p:cNvSpPr>
                <p:nvPr/>
              </p:nvSpPr>
              <p:spPr bwMode="auto">
                <a:xfrm>
                  <a:off x="3836284" y="500565"/>
                  <a:ext cx="254126" cy="255222"/>
                </a:xfrm>
                <a:prstGeom prst="rect">
                  <a:avLst/>
                </a:prstGeom>
                <a:solidFill>
                  <a:schemeClr val="bg2">
                    <a:lumMod val="50000"/>
                  </a:schemeClr>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en-US" kern="0" dirty="0">
                    <a:solidFill>
                      <a:prstClr val="black"/>
                    </a:solidFill>
                  </a:endParaRPr>
                </a:p>
              </p:txBody>
            </p:sp>
            <p:sp>
              <p:nvSpPr>
                <p:cNvPr id="247" name="Rectangle 452"/>
                <p:cNvSpPr>
                  <a:spLocks noChangeArrowheads="1"/>
                </p:cNvSpPr>
                <p:nvPr/>
              </p:nvSpPr>
              <p:spPr bwMode="auto">
                <a:xfrm>
                  <a:off x="4214683" y="500565"/>
                  <a:ext cx="268242" cy="255222"/>
                </a:xfrm>
                <a:prstGeom prst="rect">
                  <a:avLst/>
                </a:prstGeom>
                <a:solidFill>
                  <a:schemeClr val="bg2">
                    <a:lumMod val="50000"/>
                  </a:schemeClr>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en-US" kern="0" dirty="0">
                    <a:solidFill>
                      <a:prstClr val="black"/>
                    </a:solidFill>
                  </a:endParaRPr>
                </a:p>
              </p:txBody>
            </p:sp>
            <p:sp>
              <p:nvSpPr>
                <p:cNvPr id="248" name="Rectangle 454"/>
                <p:cNvSpPr>
                  <a:spLocks noChangeArrowheads="1"/>
                </p:cNvSpPr>
                <p:nvPr/>
              </p:nvSpPr>
              <p:spPr bwMode="auto">
                <a:xfrm>
                  <a:off x="4614482" y="500571"/>
                  <a:ext cx="254126" cy="255222"/>
                </a:xfrm>
                <a:prstGeom prst="rect">
                  <a:avLst/>
                </a:prstGeom>
                <a:solidFill>
                  <a:schemeClr val="bg2">
                    <a:lumMod val="50000"/>
                  </a:schemeClr>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en-US" kern="0" dirty="0">
                    <a:solidFill>
                      <a:prstClr val="black"/>
                    </a:solidFill>
                  </a:endParaRPr>
                </a:p>
              </p:txBody>
            </p:sp>
            <p:sp>
              <p:nvSpPr>
                <p:cNvPr id="249" name="Freeform 456"/>
                <p:cNvSpPr>
                  <a:spLocks/>
                </p:cNvSpPr>
                <p:nvPr/>
              </p:nvSpPr>
              <p:spPr bwMode="auto">
                <a:xfrm>
                  <a:off x="7942659" y="679470"/>
                  <a:ext cx="320005" cy="320005"/>
                </a:xfrm>
                <a:prstGeom prst="ellipse">
                  <a:avLst/>
                </a:prstGeom>
                <a:solidFill>
                  <a:schemeClr val="bg2">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kern="0" dirty="0">
                    <a:solidFill>
                      <a:prstClr val="black"/>
                    </a:solidFill>
                  </a:endParaRPr>
                </a:p>
              </p:txBody>
            </p:sp>
          </p:grpSp>
          <p:grpSp>
            <p:nvGrpSpPr>
              <p:cNvPr id="192" name="Group 191"/>
              <p:cNvGrpSpPr/>
              <p:nvPr/>
            </p:nvGrpSpPr>
            <p:grpSpPr>
              <a:xfrm>
                <a:off x="3458095" y="6120359"/>
                <a:ext cx="4804569" cy="898920"/>
                <a:chOff x="3458095" y="100555"/>
                <a:chExt cx="4804569" cy="898920"/>
              </a:xfrm>
            </p:grpSpPr>
            <p:sp>
              <p:nvSpPr>
                <p:cNvPr id="194" name="Rectangle 424"/>
                <p:cNvSpPr>
                  <a:spLocks noChangeArrowheads="1"/>
                </p:cNvSpPr>
                <p:nvPr/>
              </p:nvSpPr>
              <p:spPr bwMode="auto">
                <a:xfrm>
                  <a:off x="5001730" y="107827"/>
                  <a:ext cx="254126" cy="255222"/>
                </a:xfrm>
                <a:prstGeom prst="rect">
                  <a:avLst/>
                </a:prstGeom>
                <a:solidFill>
                  <a:schemeClr val="bg2">
                    <a:lumMod val="50000"/>
                  </a:schemeClr>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en-US" kern="0" dirty="0">
                    <a:solidFill>
                      <a:prstClr val="black"/>
                    </a:solidFill>
                  </a:endParaRPr>
                </a:p>
              </p:txBody>
            </p:sp>
            <p:sp>
              <p:nvSpPr>
                <p:cNvPr id="195" name="Rectangle 426"/>
                <p:cNvSpPr>
                  <a:spLocks noChangeArrowheads="1"/>
                </p:cNvSpPr>
                <p:nvPr/>
              </p:nvSpPr>
              <p:spPr bwMode="auto">
                <a:xfrm>
                  <a:off x="5387996" y="107827"/>
                  <a:ext cx="265586" cy="255222"/>
                </a:xfrm>
                <a:prstGeom prst="rect">
                  <a:avLst/>
                </a:prstGeom>
                <a:solidFill>
                  <a:schemeClr val="bg2">
                    <a:lumMod val="50000"/>
                  </a:schemeClr>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en-US" kern="0" dirty="0">
                    <a:solidFill>
                      <a:prstClr val="black"/>
                    </a:solidFill>
                  </a:endParaRPr>
                </a:p>
              </p:txBody>
            </p:sp>
            <p:sp>
              <p:nvSpPr>
                <p:cNvPr id="196" name="Rectangle 428"/>
                <p:cNvSpPr>
                  <a:spLocks noChangeArrowheads="1"/>
                </p:cNvSpPr>
                <p:nvPr/>
              </p:nvSpPr>
              <p:spPr bwMode="auto">
                <a:xfrm>
                  <a:off x="5780870" y="107827"/>
                  <a:ext cx="244210" cy="255222"/>
                </a:xfrm>
                <a:prstGeom prst="rect">
                  <a:avLst/>
                </a:prstGeom>
                <a:solidFill>
                  <a:schemeClr val="bg2">
                    <a:lumMod val="50000"/>
                  </a:schemeClr>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en-US" kern="0" dirty="0">
                    <a:solidFill>
                      <a:prstClr val="black"/>
                    </a:solidFill>
                  </a:endParaRPr>
                </a:p>
              </p:txBody>
            </p:sp>
            <p:sp>
              <p:nvSpPr>
                <p:cNvPr id="197" name="Rectangle 430"/>
                <p:cNvSpPr>
                  <a:spLocks noChangeArrowheads="1"/>
                </p:cNvSpPr>
                <p:nvPr/>
              </p:nvSpPr>
              <p:spPr bwMode="auto">
                <a:xfrm>
                  <a:off x="6155513" y="107827"/>
                  <a:ext cx="234681" cy="255222"/>
                </a:xfrm>
                <a:prstGeom prst="rect">
                  <a:avLst/>
                </a:prstGeom>
                <a:solidFill>
                  <a:schemeClr val="bg2">
                    <a:lumMod val="50000"/>
                  </a:schemeClr>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en-US" kern="0" dirty="0">
                    <a:solidFill>
                      <a:prstClr val="black"/>
                    </a:solidFill>
                  </a:endParaRPr>
                </a:p>
              </p:txBody>
            </p:sp>
            <p:sp>
              <p:nvSpPr>
                <p:cNvPr id="198" name="Rectangle 432"/>
                <p:cNvSpPr>
                  <a:spLocks noChangeArrowheads="1"/>
                </p:cNvSpPr>
                <p:nvPr/>
              </p:nvSpPr>
              <p:spPr bwMode="auto">
                <a:xfrm>
                  <a:off x="5000986" y="500571"/>
                  <a:ext cx="254126" cy="255222"/>
                </a:xfrm>
                <a:prstGeom prst="rect">
                  <a:avLst/>
                </a:prstGeom>
                <a:solidFill>
                  <a:schemeClr val="bg2">
                    <a:lumMod val="50000"/>
                  </a:schemeClr>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en-US" kern="0" dirty="0">
                    <a:solidFill>
                      <a:prstClr val="black"/>
                    </a:solidFill>
                  </a:endParaRPr>
                </a:p>
              </p:txBody>
            </p:sp>
            <p:sp>
              <p:nvSpPr>
                <p:cNvPr id="199" name="Rectangle 434"/>
                <p:cNvSpPr>
                  <a:spLocks noChangeArrowheads="1"/>
                </p:cNvSpPr>
                <p:nvPr/>
              </p:nvSpPr>
              <p:spPr bwMode="auto">
                <a:xfrm>
                  <a:off x="5387996" y="500565"/>
                  <a:ext cx="265586" cy="255222"/>
                </a:xfrm>
                <a:prstGeom prst="rect">
                  <a:avLst/>
                </a:prstGeom>
                <a:solidFill>
                  <a:schemeClr val="bg2">
                    <a:lumMod val="50000"/>
                  </a:schemeClr>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en-US" kern="0" dirty="0">
                    <a:solidFill>
                      <a:prstClr val="black"/>
                    </a:solidFill>
                  </a:endParaRPr>
                </a:p>
              </p:txBody>
            </p:sp>
            <p:sp>
              <p:nvSpPr>
                <p:cNvPr id="200" name="Rectangle 436"/>
                <p:cNvSpPr>
                  <a:spLocks noChangeArrowheads="1"/>
                </p:cNvSpPr>
                <p:nvPr/>
              </p:nvSpPr>
              <p:spPr bwMode="auto">
                <a:xfrm>
                  <a:off x="5780870" y="500565"/>
                  <a:ext cx="244210" cy="255222"/>
                </a:xfrm>
                <a:prstGeom prst="rect">
                  <a:avLst/>
                </a:prstGeom>
                <a:solidFill>
                  <a:schemeClr val="bg2">
                    <a:lumMod val="50000"/>
                  </a:schemeClr>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en-US" kern="0" dirty="0">
                    <a:solidFill>
                      <a:prstClr val="black"/>
                    </a:solidFill>
                  </a:endParaRPr>
                </a:p>
              </p:txBody>
            </p:sp>
            <p:sp>
              <p:nvSpPr>
                <p:cNvPr id="222" name="Rectangle 438"/>
                <p:cNvSpPr>
                  <a:spLocks noChangeArrowheads="1"/>
                </p:cNvSpPr>
                <p:nvPr/>
              </p:nvSpPr>
              <p:spPr bwMode="auto">
                <a:xfrm>
                  <a:off x="6155513" y="500565"/>
                  <a:ext cx="234681" cy="255222"/>
                </a:xfrm>
                <a:prstGeom prst="rect">
                  <a:avLst/>
                </a:prstGeom>
                <a:solidFill>
                  <a:schemeClr val="bg2">
                    <a:lumMod val="50000"/>
                  </a:schemeClr>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en-US" kern="0" dirty="0">
                    <a:solidFill>
                      <a:prstClr val="black"/>
                    </a:solidFill>
                  </a:endParaRPr>
                </a:p>
              </p:txBody>
            </p:sp>
            <p:sp>
              <p:nvSpPr>
                <p:cNvPr id="223" name="Rectangle 440"/>
                <p:cNvSpPr>
                  <a:spLocks noChangeArrowheads="1"/>
                </p:cNvSpPr>
                <p:nvPr/>
              </p:nvSpPr>
              <p:spPr bwMode="auto">
                <a:xfrm>
                  <a:off x="3458095" y="100555"/>
                  <a:ext cx="254126" cy="255222"/>
                </a:xfrm>
                <a:prstGeom prst="rect">
                  <a:avLst/>
                </a:prstGeom>
                <a:solidFill>
                  <a:schemeClr val="bg2">
                    <a:lumMod val="50000"/>
                  </a:schemeClr>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en-US" kern="0" dirty="0">
                    <a:solidFill>
                      <a:prstClr val="black"/>
                    </a:solidFill>
                  </a:endParaRPr>
                </a:p>
              </p:txBody>
            </p:sp>
            <p:sp>
              <p:nvSpPr>
                <p:cNvPr id="224" name="Rectangle 442"/>
                <p:cNvSpPr>
                  <a:spLocks noChangeArrowheads="1"/>
                </p:cNvSpPr>
                <p:nvPr/>
              </p:nvSpPr>
              <p:spPr bwMode="auto">
                <a:xfrm>
                  <a:off x="3836284" y="107827"/>
                  <a:ext cx="254126" cy="255222"/>
                </a:xfrm>
                <a:prstGeom prst="rect">
                  <a:avLst/>
                </a:prstGeom>
                <a:solidFill>
                  <a:schemeClr val="bg2">
                    <a:lumMod val="50000"/>
                  </a:schemeClr>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en-US" kern="0" dirty="0">
                    <a:solidFill>
                      <a:prstClr val="black"/>
                    </a:solidFill>
                  </a:endParaRPr>
                </a:p>
              </p:txBody>
            </p:sp>
            <p:sp>
              <p:nvSpPr>
                <p:cNvPr id="225" name="Rectangle 444"/>
                <p:cNvSpPr>
                  <a:spLocks noChangeArrowheads="1"/>
                </p:cNvSpPr>
                <p:nvPr/>
              </p:nvSpPr>
              <p:spPr bwMode="auto">
                <a:xfrm>
                  <a:off x="4214683" y="107827"/>
                  <a:ext cx="268242" cy="255222"/>
                </a:xfrm>
                <a:prstGeom prst="rect">
                  <a:avLst/>
                </a:prstGeom>
                <a:solidFill>
                  <a:schemeClr val="bg2">
                    <a:lumMod val="50000"/>
                  </a:schemeClr>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en-US" kern="0" dirty="0">
                    <a:solidFill>
                      <a:prstClr val="black"/>
                    </a:solidFill>
                  </a:endParaRPr>
                </a:p>
              </p:txBody>
            </p:sp>
            <p:sp>
              <p:nvSpPr>
                <p:cNvPr id="226" name="Rectangle 446"/>
                <p:cNvSpPr>
                  <a:spLocks noChangeArrowheads="1"/>
                </p:cNvSpPr>
                <p:nvPr/>
              </p:nvSpPr>
              <p:spPr bwMode="auto">
                <a:xfrm>
                  <a:off x="4607208" y="107827"/>
                  <a:ext cx="254126" cy="255222"/>
                </a:xfrm>
                <a:prstGeom prst="rect">
                  <a:avLst/>
                </a:prstGeom>
                <a:solidFill>
                  <a:schemeClr val="bg2">
                    <a:lumMod val="50000"/>
                  </a:schemeClr>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en-US" kern="0" dirty="0">
                    <a:solidFill>
                      <a:prstClr val="black"/>
                    </a:solidFill>
                  </a:endParaRPr>
                </a:p>
              </p:txBody>
            </p:sp>
            <p:sp>
              <p:nvSpPr>
                <p:cNvPr id="227" name="Rectangle 448"/>
                <p:cNvSpPr>
                  <a:spLocks noChangeArrowheads="1"/>
                </p:cNvSpPr>
                <p:nvPr/>
              </p:nvSpPr>
              <p:spPr bwMode="auto">
                <a:xfrm>
                  <a:off x="3458097" y="500571"/>
                  <a:ext cx="254126" cy="255222"/>
                </a:xfrm>
                <a:prstGeom prst="rect">
                  <a:avLst/>
                </a:prstGeom>
                <a:solidFill>
                  <a:schemeClr val="bg2">
                    <a:lumMod val="50000"/>
                  </a:schemeClr>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en-US" kern="0" dirty="0">
                    <a:solidFill>
                      <a:prstClr val="black"/>
                    </a:solidFill>
                  </a:endParaRPr>
                </a:p>
              </p:txBody>
            </p:sp>
            <p:sp>
              <p:nvSpPr>
                <p:cNvPr id="228" name="Rectangle 450"/>
                <p:cNvSpPr>
                  <a:spLocks noChangeArrowheads="1"/>
                </p:cNvSpPr>
                <p:nvPr/>
              </p:nvSpPr>
              <p:spPr bwMode="auto">
                <a:xfrm>
                  <a:off x="3836284" y="500565"/>
                  <a:ext cx="254126" cy="255222"/>
                </a:xfrm>
                <a:prstGeom prst="rect">
                  <a:avLst/>
                </a:prstGeom>
                <a:solidFill>
                  <a:schemeClr val="bg2">
                    <a:lumMod val="50000"/>
                  </a:schemeClr>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en-US" kern="0" dirty="0">
                    <a:solidFill>
                      <a:prstClr val="black"/>
                    </a:solidFill>
                  </a:endParaRPr>
                </a:p>
              </p:txBody>
            </p:sp>
            <p:sp>
              <p:nvSpPr>
                <p:cNvPr id="229" name="Rectangle 452"/>
                <p:cNvSpPr>
                  <a:spLocks noChangeArrowheads="1"/>
                </p:cNvSpPr>
                <p:nvPr/>
              </p:nvSpPr>
              <p:spPr bwMode="auto">
                <a:xfrm>
                  <a:off x="4214683" y="500565"/>
                  <a:ext cx="268242" cy="255222"/>
                </a:xfrm>
                <a:prstGeom prst="rect">
                  <a:avLst/>
                </a:prstGeom>
                <a:solidFill>
                  <a:schemeClr val="bg2">
                    <a:lumMod val="50000"/>
                  </a:schemeClr>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en-US" kern="0" dirty="0">
                    <a:solidFill>
                      <a:prstClr val="black"/>
                    </a:solidFill>
                  </a:endParaRPr>
                </a:p>
              </p:txBody>
            </p:sp>
            <p:sp>
              <p:nvSpPr>
                <p:cNvPr id="230" name="Rectangle 454"/>
                <p:cNvSpPr>
                  <a:spLocks noChangeArrowheads="1"/>
                </p:cNvSpPr>
                <p:nvPr/>
              </p:nvSpPr>
              <p:spPr bwMode="auto">
                <a:xfrm>
                  <a:off x="4614482" y="500571"/>
                  <a:ext cx="254126" cy="255222"/>
                </a:xfrm>
                <a:prstGeom prst="rect">
                  <a:avLst/>
                </a:prstGeom>
                <a:solidFill>
                  <a:schemeClr val="bg2">
                    <a:lumMod val="50000"/>
                  </a:schemeClr>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en-US" kern="0" dirty="0">
                    <a:solidFill>
                      <a:prstClr val="black"/>
                    </a:solidFill>
                  </a:endParaRPr>
                </a:p>
              </p:txBody>
            </p:sp>
            <p:sp>
              <p:nvSpPr>
                <p:cNvPr id="231" name="Freeform 456"/>
                <p:cNvSpPr>
                  <a:spLocks/>
                </p:cNvSpPr>
                <p:nvPr/>
              </p:nvSpPr>
              <p:spPr bwMode="auto">
                <a:xfrm>
                  <a:off x="7942659" y="679470"/>
                  <a:ext cx="320005" cy="320005"/>
                </a:xfrm>
                <a:prstGeom prst="ellipse">
                  <a:avLst/>
                </a:prstGeom>
                <a:solidFill>
                  <a:schemeClr val="bg2">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kern="0" dirty="0">
                    <a:solidFill>
                      <a:prstClr val="black"/>
                    </a:solidFill>
                  </a:endParaRPr>
                </a:p>
              </p:txBody>
            </p:sp>
          </p:grpSp>
        </p:grpSp>
      </p:grpSp>
      <p:sp>
        <p:nvSpPr>
          <p:cNvPr id="167" name="Rectangle 166"/>
          <p:cNvSpPr/>
          <p:nvPr/>
        </p:nvSpPr>
        <p:spPr>
          <a:xfrm>
            <a:off x="2180676" y="4200712"/>
            <a:ext cx="3290226" cy="1938992"/>
          </a:xfrm>
          <a:prstGeom prst="rect">
            <a:avLst/>
          </a:prstGeom>
        </p:spPr>
        <p:txBody>
          <a:bodyPr wrap="square">
            <a:spAutoFit/>
          </a:bodyPr>
          <a:lstStyle/>
          <a:p>
            <a:pPr marL="60325" lvl="2"/>
            <a:r>
              <a:rPr lang="en-US" sz="2000" dirty="0">
                <a:solidFill>
                  <a:prstClr val="black"/>
                </a:solidFill>
                <a:sym typeface="Proxima Nova"/>
              </a:rPr>
              <a:t>Needed to measure, manage, and analyze performance across ALL marketing channels to maximize effectiveness and optimize ROI.</a:t>
            </a:r>
          </a:p>
        </p:txBody>
      </p:sp>
      <p:sp>
        <p:nvSpPr>
          <p:cNvPr id="170" name="Rectangle 169"/>
          <p:cNvSpPr/>
          <p:nvPr/>
        </p:nvSpPr>
        <p:spPr>
          <a:xfrm>
            <a:off x="8310089" y="1928025"/>
            <a:ext cx="3266511" cy="1538883"/>
          </a:xfrm>
          <a:prstGeom prst="rect">
            <a:avLst/>
          </a:prstGeom>
        </p:spPr>
        <p:txBody>
          <a:bodyPr wrap="square">
            <a:spAutoFit/>
          </a:bodyPr>
          <a:lstStyle/>
          <a:p>
            <a:pPr marL="0" lvl="2">
              <a:buClr>
                <a:srgbClr val="5F5F5F"/>
              </a:buClr>
              <a:buSzPct val="100000"/>
            </a:pPr>
            <a:r>
              <a:rPr lang="en-US" sz="2000" dirty="0">
                <a:solidFill>
                  <a:prstClr val="black"/>
                </a:solidFill>
                <a:ea typeface="Proxima Nova"/>
                <a:cs typeface="Proxima Nova"/>
                <a:sym typeface="Proxima Nova"/>
              </a:rPr>
              <a:t>Needed to drive strategic decisions while supporting strategic initiatives during hyper growth.</a:t>
            </a:r>
          </a:p>
          <a:p>
            <a:pPr marL="0" lvl="2">
              <a:buClr>
                <a:srgbClr val="5F5F5F"/>
              </a:buClr>
              <a:buSzPct val="100000"/>
            </a:pPr>
            <a:endParaRPr lang="en-US" sz="1400" dirty="0">
              <a:solidFill>
                <a:prstClr val="black"/>
              </a:solidFill>
              <a:latin typeface="Arial" panose="020B0604020202020204" pitchFamily="34" charset="0"/>
              <a:cs typeface="Arial" panose="020B0604020202020204" pitchFamily="34" charset="0"/>
            </a:endParaRPr>
          </a:p>
        </p:txBody>
      </p:sp>
      <p:sp>
        <p:nvSpPr>
          <p:cNvPr id="171" name="Rectangle 170"/>
          <p:cNvSpPr/>
          <p:nvPr/>
        </p:nvSpPr>
        <p:spPr>
          <a:xfrm>
            <a:off x="8268073" y="1364917"/>
            <a:ext cx="2394471" cy="400110"/>
          </a:xfrm>
          <a:prstGeom prst="rect">
            <a:avLst/>
          </a:prstGeom>
        </p:spPr>
        <p:txBody>
          <a:bodyPr wrap="square">
            <a:spAutoFit/>
          </a:bodyPr>
          <a:lstStyle/>
          <a:p>
            <a:r>
              <a:rPr lang="en-US" sz="2000" b="1" dirty="0">
                <a:solidFill>
                  <a:srgbClr val="EE275D">
                    <a:lumMod val="75000"/>
                  </a:srgbClr>
                </a:solidFill>
                <a:latin typeface="Arial" panose="020B0604020202020204" pitchFamily="34" charset="0"/>
                <a:cs typeface="Arial" panose="020B0604020202020204" pitchFamily="34" charset="0"/>
              </a:rPr>
              <a:t>Why Now?</a:t>
            </a:r>
          </a:p>
        </p:txBody>
      </p:sp>
      <p:sp>
        <p:nvSpPr>
          <p:cNvPr id="174" name="Rectangle 173"/>
          <p:cNvSpPr/>
          <p:nvPr/>
        </p:nvSpPr>
        <p:spPr>
          <a:xfrm>
            <a:off x="8288851" y="4211802"/>
            <a:ext cx="3266511" cy="1631216"/>
          </a:xfrm>
          <a:prstGeom prst="rect">
            <a:avLst/>
          </a:prstGeom>
        </p:spPr>
        <p:txBody>
          <a:bodyPr wrap="square">
            <a:spAutoFit/>
          </a:bodyPr>
          <a:lstStyle/>
          <a:p>
            <a:pPr marL="0" lvl="2">
              <a:buClr>
                <a:srgbClr val="5F5F5F"/>
              </a:buClr>
              <a:buSzPct val="100000"/>
            </a:pPr>
            <a:r>
              <a:rPr lang="en-US" sz="2000" dirty="0">
                <a:solidFill>
                  <a:prstClr val="black"/>
                </a:solidFill>
                <a:sym typeface="Proxima Nova"/>
              </a:rPr>
              <a:t>Move forward with an analytics strategy to tie data siloes together = Tableau, phased release approach.</a:t>
            </a:r>
          </a:p>
          <a:p>
            <a:pPr marL="0" lvl="2">
              <a:buClr>
                <a:srgbClr val="5F5F5F"/>
              </a:buClr>
              <a:buSzPct val="100000"/>
            </a:pPr>
            <a:endParaRPr lang="en-US" sz="2000" dirty="0">
              <a:solidFill>
                <a:prstClr val="black"/>
              </a:solidFill>
              <a:latin typeface="Arial" panose="020B0604020202020204" pitchFamily="34" charset="0"/>
              <a:cs typeface="Arial" panose="020B0604020202020204" pitchFamily="34" charset="0"/>
            </a:endParaRPr>
          </a:p>
        </p:txBody>
      </p:sp>
      <p:sp>
        <p:nvSpPr>
          <p:cNvPr id="175" name="Rectangle 174"/>
          <p:cNvSpPr/>
          <p:nvPr/>
        </p:nvSpPr>
        <p:spPr>
          <a:xfrm>
            <a:off x="8268073" y="3721346"/>
            <a:ext cx="2936813" cy="400110"/>
          </a:xfrm>
          <a:prstGeom prst="rect">
            <a:avLst/>
          </a:prstGeom>
        </p:spPr>
        <p:txBody>
          <a:bodyPr wrap="square">
            <a:spAutoFit/>
          </a:bodyPr>
          <a:lstStyle/>
          <a:p>
            <a:r>
              <a:rPr lang="en-US" sz="2000" b="1" dirty="0">
                <a:solidFill>
                  <a:srgbClr val="97D700">
                    <a:lumMod val="75000"/>
                  </a:srgbClr>
                </a:solidFill>
                <a:latin typeface="Arial" panose="020B0604020202020204" pitchFamily="34" charset="0"/>
                <a:cs typeface="Arial" panose="020B0604020202020204" pitchFamily="34" charset="0"/>
              </a:rPr>
              <a:t>Next Steps</a:t>
            </a:r>
          </a:p>
        </p:txBody>
      </p:sp>
      <p:sp>
        <p:nvSpPr>
          <p:cNvPr id="177" name="Oval 176"/>
          <p:cNvSpPr/>
          <p:nvPr/>
        </p:nvSpPr>
        <p:spPr>
          <a:xfrm>
            <a:off x="549067" y="4103759"/>
            <a:ext cx="1415574" cy="1415574"/>
          </a:xfrm>
          <a:prstGeom prst="ellipse">
            <a:avLst/>
          </a:prstGeom>
          <a:solidFill>
            <a:srgbClr val="0070C0"/>
          </a:solidFill>
          <a:ln w="12700" cap="flat" cmpd="sng" algn="ctr">
            <a:noFill/>
            <a:prstDash val="solid"/>
            <a:miter lim="800000"/>
          </a:ln>
          <a:effectLst/>
        </p:spPr>
        <p:txBody>
          <a:bodyPr rtlCol="0" anchor="ctr"/>
          <a:lstStyle/>
          <a:p>
            <a:pPr algn="ctr"/>
            <a:endParaRPr lang="en-US" kern="0">
              <a:solidFill>
                <a:prstClr val="white"/>
              </a:solidFill>
            </a:endParaRPr>
          </a:p>
        </p:txBody>
      </p:sp>
      <p:sp>
        <p:nvSpPr>
          <p:cNvPr id="178" name="Oval 177"/>
          <p:cNvSpPr/>
          <p:nvPr/>
        </p:nvSpPr>
        <p:spPr>
          <a:xfrm>
            <a:off x="633050" y="4188012"/>
            <a:ext cx="1234440" cy="1234440"/>
          </a:xfrm>
          <a:prstGeom prst="ellipse">
            <a:avLst/>
          </a:prstGeom>
          <a:solidFill>
            <a:schemeClr val="bg1"/>
          </a:solidFill>
          <a:ln w="12700" cap="flat" cmpd="sng" algn="ctr">
            <a:solidFill>
              <a:schemeClr val="bg1"/>
            </a:solidFill>
            <a:prstDash val="solid"/>
            <a:miter lim="800000"/>
          </a:ln>
          <a:effectLst/>
        </p:spPr>
        <p:txBody>
          <a:bodyPr rtlCol="0" anchor="ctr"/>
          <a:lstStyle/>
          <a:p>
            <a:pPr algn="ctr"/>
            <a:endParaRPr lang="en-US" kern="0">
              <a:solidFill>
                <a:prstClr val="white"/>
              </a:solidFill>
            </a:endParaRPr>
          </a:p>
        </p:txBody>
      </p:sp>
      <p:pic>
        <p:nvPicPr>
          <p:cNvPr id="4" name="Picture 3"/>
          <p:cNvPicPr>
            <a:picLocks noChangeAspect="1"/>
          </p:cNvPicPr>
          <p:nvPr/>
        </p:nvPicPr>
        <p:blipFill>
          <a:blip r:embed="rId3" cstate="print">
            <a:duotone>
              <a:prstClr val="black"/>
              <a:schemeClr val="bg1">
                <a:lumMod val="50000"/>
                <a:tint val="45000"/>
                <a:satMod val="400000"/>
              </a:schemeClr>
            </a:duotone>
            <a:alphaModFix amt="50000"/>
            <a:extLst>
              <a:ext uri="{BEBA8EAE-BF5A-486C-A8C5-ECC9F3942E4B}">
                <a14:imgProps xmlns:a14="http://schemas.microsoft.com/office/drawing/2010/main">
                  <a14:imgLayer r:embed="rId4">
                    <a14:imgEffect>
                      <a14:saturation sat="71000"/>
                    </a14:imgEffect>
                  </a14:imgLayer>
                </a14:imgProps>
              </a:ext>
              <a:ext uri="{28A0092B-C50C-407E-A947-70E740481C1C}">
                <a14:useLocalDpi xmlns:a14="http://schemas.microsoft.com/office/drawing/2010/main" val="0"/>
              </a:ext>
            </a:extLst>
          </a:blip>
          <a:stretch>
            <a:fillRect/>
          </a:stretch>
        </p:blipFill>
        <p:spPr>
          <a:xfrm>
            <a:off x="6847416" y="1823324"/>
            <a:ext cx="964787" cy="964787"/>
          </a:xfrm>
          <a:prstGeom prst="rect">
            <a:avLst/>
          </a:prstGeom>
        </p:spPr>
      </p:pic>
      <p:pic>
        <p:nvPicPr>
          <p:cNvPr id="17" name="Picture 1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778775" y="4381026"/>
            <a:ext cx="938336" cy="938336"/>
          </a:xfrm>
          <a:prstGeom prst="rect">
            <a:avLst/>
          </a:prstGeom>
        </p:spPr>
      </p:pic>
      <p:sp>
        <p:nvSpPr>
          <p:cNvPr id="180" name="Oval 179"/>
          <p:cNvSpPr/>
          <p:nvPr/>
        </p:nvSpPr>
        <p:spPr>
          <a:xfrm>
            <a:off x="525822" y="1556096"/>
            <a:ext cx="1415574" cy="1415574"/>
          </a:xfrm>
          <a:prstGeom prst="ellipse">
            <a:avLst/>
          </a:prstGeom>
          <a:solidFill>
            <a:srgbClr val="0070C0"/>
          </a:solidFill>
          <a:ln w="12700" cap="flat" cmpd="sng" algn="ctr">
            <a:noFill/>
            <a:prstDash val="solid"/>
            <a:miter lim="800000"/>
          </a:ln>
          <a:effectLst/>
        </p:spPr>
        <p:txBody>
          <a:bodyPr rtlCol="0" anchor="ctr"/>
          <a:lstStyle/>
          <a:p>
            <a:pPr algn="ctr"/>
            <a:endParaRPr lang="en-US" kern="0">
              <a:solidFill>
                <a:prstClr val="white"/>
              </a:solidFill>
            </a:endParaRPr>
          </a:p>
        </p:txBody>
      </p:sp>
      <p:sp>
        <p:nvSpPr>
          <p:cNvPr id="181" name="Oval 180"/>
          <p:cNvSpPr/>
          <p:nvPr/>
        </p:nvSpPr>
        <p:spPr>
          <a:xfrm>
            <a:off x="609805" y="1640349"/>
            <a:ext cx="1234440" cy="1234440"/>
          </a:xfrm>
          <a:prstGeom prst="ellipse">
            <a:avLst/>
          </a:prstGeom>
          <a:solidFill>
            <a:schemeClr val="bg1"/>
          </a:solidFill>
          <a:ln w="12700" cap="flat" cmpd="sng" algn="ctr">
            <a:solidFill>
              <a:schemeClr val="bg1"/>
            </a:solidFill>
            <a:prstDash val="solid"/>
            <a:miter lim="800000"/>
          </a:ln>
          <a:effectLst/>
        </p:spPr>
        <p:txBody>
          <a:bodyPr rtlCol="0" anchor="ctr"/>
          <a:lstStyle/>
          <a:p>
            <a:pPr algn="ctr"/>
            <a:endParaRPr lang="en-US" kern="0">
              <a:solidFill>
                <a:prstClr val="white"/>
              </a:solidFill>
            </a:endParaRPr>
          </a:p>
        </p:txBody>
      </p:sp>
      <p:pic>
        <p:nvPicPr>
          <p:cNvPr id="18" name="Picture 17"/>
          <p:cNvPicPr>
            <a:picLocks noChangeAspect="1"/>
          </p:cNvPicPr>
          <p:nvPr/>
        </p:nvPicPr>
        <p:blipFill>
          <a:blip r:embed="rId6" cstate="print">
            <a:alphaModFix amt="50000"/>
            <a:extLst>
              <a:ext uri="{28A0092B-C50C-407E-A947-70E740481C1C}">
                <a14:useLocalDpi xmlns:a14="http://schemas.microsoft.com/office/drawing/2010/main" val="0"/>
              </a:ext>
            </a:extLst>
          </a:blip>
          <a:stretch>
            <a:fillRect/>
          </a:stretch>
        </p:blipFill>
        <p:spPr>
          <a:xfrm flipH="1">
            <a:off x="827360" y="1790768"/>
            <a:ext cx="841165" cy="873243"/>
          </a:xfrm>
          <a:prstGeom prst="rect">
            <a:avLst/>
          </a:prstGeom>
        </p:spPr>
      </p:pic>
      <p:sp>
        <p:nvSpPr>
          <p:cNvPr id="98" name="Oval 97">
            <a:extLst>
              <a:ext uri="{FF2B5EF4-FFF2-40B4-BE49-F238E27FC236}">
                <a16:creationId xmlns:a16="http://schemas.microsoft.com/office/drawing/2014/main" id="{66368EF5-4463-7042-AD90-B5592C94B408}"/>
              </a:ext>
            </a:extLst>
          </p:cNvPr>
          <p:cNvSpPr/>
          <p:nvPr/>
        </p:nvSpPr>
        <p:spPr>
          <a:xfrm>
            <a:off x="6591943" y="3888210"/>
            <a:ext cx="1415574" cy="1415574"/>
          </a:xfrm>
          <a:prstGeom prst="ellipse">
            <a:avLst/>
          </a:prstGeom>
          <a:solidFill>
            <a:srgbClr val="0070C0"/>
          </a:solidFill>
          <a:ln w="12700" cap="flat" cmpd="sng" algn="ctr">
            <a:noFill/>
            <a:prstDash val="solid"/>
            <a:miter lim="800000"/>
          </a:ln>
          <a:effectLst/>
        </p:spPr>
        <p:txBody>
          <a:bodyPr rtlCol="0" anchor="ctr"/>
          <a:lstStyle/>
          <a:p>
            <a:pPr algn="ctr"/>
            <a:endParaRPr lang="en-US" kern="0">
              <a:solidFill>
                <a:prstClr val="white"/>
              </a:solidFill>
            </a:endParaRPr>
          </a:p>
        </p:txBody>
      </p:sp>
      <p:sp>
        <p:nvSpPr>
          <p:cNvPr id="102" name="Oval 101">
            <a:extLst>
              <a:ext uri="{FF2B5EF4-FFF2-40B4-BE49-F238E27FC236}">
                <a16:creationId xmlns:a16="http://schemas.microsoft.com/office/drawing/2014/main" id="{D81B2625-B044-2E4B-BD1F-0F18147FB0E3}"/>
              </a:ext>
            </a:extLst>
          </p:cNvPr>
          <p:cNvSpPr/>
          <p:nvPr/>
        </p:nvSpPr>
        <p:spPr>
          <a:xfrm>
            <a:off x="6682510" y="3961886"/>
            <a:ext cx="1234440" cy="1234440"/>
          </a:xfrm>
          <a:prstGeom prst="ellipse">
            <a:avLst/>
          </a:prstGeom>
          <a:solidFill>
            <a:schemeClr val="bg1"/>
          </a:solidFill>
          <a:ln w="12700" cap="flat" cmpd="sng" algn="ctr">
            <a:solidFill>
              <a:schemeClr val="bg1"/>
            </a:solidFill>
            <a:prstDash val="solid"/>
            <a:miter lim="800000"/>
          </a:ln>
          <a:effectLst/>
        </p:spPr>
        <p:txBody>
          <a:bodyPr rtlCol="0" anchor="ctr"/>
          <a:lstStyle/>
          <a:p>
            <a:pPr algn="ctr"/>
            <a:endParaRPr lang="en-US" kern="0">
              <a:solidFill>
                <a:prstClr val="white"/>
              </a:solidFill>
            </a:endParaRPr>
          </a:p>
        </p:txBody>
      </p:sp>
      <p:pic>
        <p:nvPicPr>
          <p:cNvPr id="14" name="Picture 13">
            <a:extLst>
              <a:ext uri="{FF2B5EF4-FFF2-40B4-BE49-F238E27FC236}">
                <a16:creationId xmlns:a16="http://schemas.microsoft.com/office/drawing/2014/main" id="{6D5DBFD9-6A60-E246-BAF2-00170D7A595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725275" y="3921401"/>
            <a:ext cx="1171084" cy="1171084"/>
          </a:xfrm>
          <a:prstGeom prst="rect">
            <a:avLst/>
          </a:prstGeom>
        </p:spPr>
      </p:pic>
    </p:spTree>
    <p:extLst>
      <p:ext uri="{BB962C8B-B14F-4D97-AF65-F5344CB8AC3E}">
        <p14:creationId xmlns:p14="http://schemas.microsoft.com/office/powerpoint/2010/main" val="15147100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306309" y="582001"/>
            <a:ext cx="11137587" cy="622723"/>
          </a:xfrm>
          <a:prstGeom prst="rect">
            <a:avLst/>
          </a:prstGeom>
        </p:spPr>
        <p:txBody>
          <a:bodyPr vert="horz" lIns="121920" tIns="60960" rIns="121920" bIns="6096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667" b="1" dirty="0">
                <a:solidFill>
                  <a:srgbClr val="0070C0"/>
                </a:solidFill>
                <a:latin typeface="Calibri"/>
              </a:rPr>
              <a:t>Marketing Funnel (Understanding the Domain Knowledge)</a:t>
            </a:r>
          </a:p>
        </p:txBody>
      </p:sp>
      <p:sp>
        <p:nvSpPr>
          <p:cNvPr id="3" name="Shape 645"/>
          <p:cNvSpPr txBox="1">
            <a:spLocks/>
          </p:cNvSpPr>
          <p:nvPr/>
        </p:nvSpPr>
        <p:spPr>
          <a:xfrm>
            <a:off x="425467" y="-52795"/>
            <a:ext cx="11592979" cy="745483"/>
          </a:xfrm>
          <a:prstGeom prst="rect">
            <a:avLst/>
          </a:prstGeom>
          <a:noFill/>
          <a:ln>
            <a:noFill/>
          </a:ln>
        </p:spPr>
        <p:txBody>
          <a:bodyPr vert="horz" lIns="0" tIns="0" rIns="0" bIns="0" rtlCol="0" anchor="b" anchorCtr="0">
            <a:noAutofit/>
          </a:bodyPr>
          <a:lstStyle>
            <a:lvl1pPr marL="0" algn="l" defTabSz="685800" rtl="0" eaLnBrk="1" latinLnBrk="0" hangingPunct="1">
              <a:lnSpc>
                <a:spcPct val="90000"/>
              </a:lnSpc>
              <a:spcBef>
                <a:spcPts val="0"/>
              </a:spcBef>
              <a:buClr>
                <a:schemeClr val="accent1"/>
              </a:buClr>
              <a:buFont typeface="Arial"/>
              <a:buNone/>
              <a:defRPr lang="en-US" sz="1800" b="1" i="0" kern="1200" cap="all" spc="300" baseline="0">
                <a:solidFill>
                  <a:srgbClr val="6AD03B"/>
                </a:solidFill>
                <a:latin typeface="Arial" charset="0"/>
                <a:ea typeface="Arial" charset="0"/>
                <a:cs typeface="Arial" charset="0"/>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pPr>
              <a:buClr>
                <a:srgbClr val="000000"/>
              </a:buClr>
              <a:buSzPct val="25000"/>
            </a:pPr>
            <a:r>
              <a:rPr sz="2667" dirty="0">
                <a:solidFill>
                  <a:prstClr val="black"/>
                </a:solidFill>
              </a:rPr>
              <a:t>BUSINESS </a:t>
            </a:r>
            <a:r>
              <a:rPr lang="en-US" sz="2667" dirty="0">
                <a:solidFill>
                  <a:prstClr val="black"/>
                </a:solidFill>
              </a:rPr>
              <a:t>Challenge</a:t>
            </a:r>
            <a:endParaRPr sz="2667" dirty="0">
              <a:solidFill>
                <a:prstClr val="black"/>
              </a:solidFill>
            </a:endParaRPr>
          </a:p>
        </p:txBody>
      </p:sp>
      <p:pic>
        <p:nvPicPr>
          <p:cNvPr id="7" name="Picture 6">
            <a:extLst>
              <a:ext uri="{FF2B5EF4-FFF2-40B4-BE49-F238E27FC236}">
                <a16:creationId xmlns:a16="http://schemas.microsoft.com/office/drawing/2014/main" id="{1C964D04-CE49-5E4B-A017-C3E1B15720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5467" y="2106972"/>
            <a:ext cx="11101981" cy="2914734"/>
          </a:xfrm>
          <a:prstGeom prst="rect">
            <a:avLst/>
          </a:prstGeom>
        </p:spPr>
      </p:pic>
    </p:spTree>
    <p:extLst>
      <p:ext uri="{BB962C8B-B14F-4D97-AF65-F5344CB8AC3E}">
        <p14:creationId xmlns:p14="http://schemas.microsoft.com/office/powerpoint/2010/main" val="2371429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hape 645"/>
          <p:cNvSpPr txBox="1">
            <a:spLocks/>
          </p:cNvSpPr>
          <p:nvPr/>
        </p:nvSpPr>
        <p:spPr>
          <a:xfrm>
            <a:off x="425467" y="-52795"/>
            <a:ext cx="11592979" cy="745483"/>
          </a:xfrm>
          <a:prstGeom prst="rect">
            <a:avLst/>
          </a:prstGeom>
          <a:noFill/>
          <a:ln>
            <a:noFill/>
          </a:ln>
        </p:spPr>
        <p:txBody>
          <a:bodyPr vert="horz" lIns="0" tIns="0" rIns="0" bIns="0" rtlCol="0" anchor="b" anchorCtr="0">
            <a:noAutofit/>
          </a:bodyPr>
          <a:lstStyle>
            <a:lvl1pPr marL="0" algn="l" defTabSz="685800" rtl="0" eaLnBrk="1" latinLnBrk="0" hangingPunct="1">
              <a:lnSpc>
                <a:spcPct val="90000"/>
              </a:lnSpc>
              <a:spcBef>
                <a:spcPts val="0"/>
              </a:spcBef>
              <a:buClr>
                <a:schemeClr val="accent1"/>
              </a:buClr>
              <a:buFont typeface="Arial"/>
              <a:buNone/>
              <a:defRPr lang="en-US" sz="1800" b="1" i="0" kern="1200" cap="all" spc="300" baseline="0">
                <a:solidFill>
                  <a:srgbClr val="6AD03B"/>
                </a:solidFill>
                <a:latin typeface="Arial" charset="0"/>
                <a:ea typeface="Arial" charset="0"/>
                <a:cs typeface="Arial" charset="0"/>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pPr>
              <a:buClr>
                <a:srgbClr val="000000"/>
              </a:buClr>
              <a:buSzPct val="25000"/>
            </a:pPr>
            <a:r>
              <a:rPr lang="en-US" sz="2667" dirty="0">
                <a:solidFill>
                  <a:prstClr val="black"/>
                </a:solidFill>
              </a:rPr>
              <a:t>Proof of Concept (alteryx)</a:t>
            </a:r>
            <a:endParaRPr sz="2667" dirty="0">
              <a:solidFill>
                <a:prstClr val="black"/>
              </a:solidFill>
            </a:endParaRPr>
          </a:p>
        </p:txBody>
      </p:sp>
      <p:sp>
        <p:nvSpPr>
          <p:cNvPr id="79" name="Rectangle 78"/>
          <p:cNvSpPr/>
          <p:nvPr/>
        </p:nvSpPr>
        <p:spPr>
          <a:xfrm flipH="1">
            <a:off x="2736750" y="2958749"/>
            <a:ext cx="1759235" cy="1754326"/>
          </a:xfrm>
          <a:prstGeom prst="rect">
            <a:avLst/>
          </a:prstGeom>
        </p:spPr>
        <p:txBody>
          <a:bodyPr wrap="square">
            <a:spAutoFit/>
          </a:bodyPr>
          <a:lstStyle/>
          <a:p>
            <a:pPr algn="ctr"/>
            <a:r>
              <a:rPr lang="en-US" dirty="0">
                <a:solidFill>
                  <a:prstClr val="white"/>
                </a:solidFill>
              </a:rPr>
              <a:t>Made priority analytics available early with high visibility to gain early adoption</a:t>
            </a:r>
          </a:p>
        </p:txBody>
      </p:sp>
      <p:sp>
        <p:nvSpPr>
          <p:cNvPr id="80" name="Rectangle 79"/>
          <p:cNvSpPr/>
          <p:nvPr/>
        </p:nvSpPr>
        <p:spPr>
          <a:xfrm flipH="1">
            <a:off x="5094595" y="2971879"/>
            <a:ext cx="1754848" cy="1477328"/>
          </a:xfrm>
          <a:prstGeom prst="rect">
            <a:avLst/>
          </a:prstGeom>
        </p:spPr>
        <p:txBody>
          <a:bodyPr wrap="square">
            <a:spAutoFit/>
          </a:bodyPr>
          <a:lstStyle/>
          <a:p>
            <a:pPr algn="ctr"/>
            <a:r>
              <a:rPr lang="en-US" dirty="0">
                <a:solidFill>
                  <a:prstClr val="white"/>
                </a:solidFill>
              </a:rPr>
              <a:t>Took an iterative approach, focusing where we knew would get buy-in</a:t>
            </a:r>
          </a:p>
        </p:txBody>
      </p:sp>
      <p:sp>
        <p:nvSpPr>
          <p:cNvPr id="81" name="Rectangle 80"/>
          <p:cNvSpPr/>
          <p:nvPr/>
        </p:nvSpPr>
        <p:spPr>
          <a:xfrm flipH="1">
            <a:off x="7491078" y="3013035"/>
            <a:ext cx="1719322" cy="1754326"/>
          </a:xfrm>
          <a:prstGeom prst="rect">
            <a:avLst/>
          </a:prstGeom>
        </p:spPr>
        <p:txBody>
          <a:bodyPr wrap="square">
            <a:spAutoFit/>
          </a:bodyPr>
          <a:lstStyle/>
          <a:p>
            <a:pPr algn="ctr"/>
            <a:r>
              <a:rPr lang="en-US" dirty="0">
                <a:solidFill>
                  <a:prstClr val="white"/>
                </a:solidFill>
              </a:rPr>
              <a:t>Prioritized revenue impacting data collection for initial launches</a:t>
            </a:r>
          </a:p>
          <a:p>
            <a:pPr algn="ctr"/>
            <a:endParaRPr lang="en-US" dirty="0">
              <a:solidFill>
                <a:prstClr val="white"/>
              </a:solidFill>
            </a:endParaRPr>
          </a:p>
        </p:txBody>
      </p:sp>
      <p:sp>
        <p:nvSpPr>
          <p:cNvPr id="82" name="Rectangle 81"/>
          <p:cNvSpPr/>
          <p:nvPr/>
        </p:nvSpPr>
        <p:spPr>
          <a:xfrm flipH="1">
            <a:off x="9759363" y="3023741"/>
            <a:ext cx="1754759" cy="2308324"/>
          </a:xfrm>
          <a:prstGeom prst="rect">
            <a:avLst/>
          </a:prstGeom>
        </p:spPr>
        <p:txBody>
          <a:bodyPr wrap="square">
            <a:spAutoFit/>
          </a:bodyPr>
          <a:lstStyle/>
          <a:p>
            <a:pPr algn="ctr"/>
            <a:r>
              <a:rPr lang="en-US" dirty="0">
                <a:solidFill>
                  <a:prstClr val="white"/>
                </a:solidFill>
              </a:rPr>
              <a:t>Laid out long term strategy with timelines and continued to deliver enhanced analytics on time</a:t>
            </a:r>
          </a:p>
        </p:txBody>
      </p:sp>
      <p:pic>
        <p:nvPicPr>
          <p:cNvPr id="4" name="Picture 3">
            <a:extLst>
              <a:ext uri="{FF2B5EF4-FFF2-40B4-BE49-F238E27FC236}">
                <a16:creationId xmlns:a16="http://schemas.microsoft.com/office/drawing/2014/main" id="{80374CFC-AE79-D54B-ACF6-636BA02A0A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6881" y="871151"/>
            <a:ext cx="9529421" cy="5360299"/>
          </a:xfrm>
          <a:prstGeom prst="rect">
            <a:avLst/>
          </a:prstGeom>
        </p:spPr>
      </p:pic>
    </p:spTree>
    <p:extLst>
      <p:ext uri="{BB962C8B-B14F-4D97-AF65-F5344CB8AC3E}">
        <p14:creationId xmlns:p14="http://schemas.microsoft.com/office/powerpoint/2010/main" val="14322650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 name="Title 1"/>
          <p:cNvSpPr txBox="1">
            <a:spLocks/>
          </p:cNvSpPr>
          <p:nvPr/>
        </p:nvSpPr>
        <p:spPr>
          <a:xfrm>
            <a:off x="306309" y="582001"/>
            <a:ext cx="11137587" cy="622723"/>
          </a:xfrm>
          <a:prstGeom prst="rect">
            <a:avLst/>
          </a:prstGeom>
        </p:spPr>
        <p:txBody>
          <a:bodyPr vert="horz" lIns="121920" tIns="60960" rIns="121920" bIns="6096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667" b="1" dirty="0">
                <a:solidFill>
                  <a:srgbClr val="0070C0"/>
                </a:solidFill>
                <a:latin typeface="+mn-lt"/>
              </a:rPr>
              <a:t>Previous State</a:t>
            </a:r>
          </a:p>
        </p:txBody>
      </p:sp>
      <p:sp>
        <p:nvSpPr>
          <p:cNvPr id="93" name="Rectangle 92"/>
          <p:cNvSpPr/>
          <p:nvPr/>
        </p:nvSpPr>
        <p:spPr>
          <a:xfrm>
            <a:off x="4684650" y="2605537"/>
            <a:ext cx="3341055" cy="1754326"/>
          </a:xfrm>
          <a:prstGeom prst="rect">
            <a:avLst/>
          </a:prstGeom>
        </p:spPr>
        <p:txBody>
          <a:bodyPr wrap="square">
            <a:spAutoFit/>
          </a:bodyPr>
          <a:lstStyle/>
          <a:p>
            <a:pPr algn="ctr"/>
            <a:r>
              <a:rPr lang="en-US" sz="3600" b="1" dirty="0">
                <a:solidFill>
                  <a:srgbClr val="0070C0"/>
                </a:solidFill>
              </a:rPr>
              <a:t>No DW and </a:t>
            </a:r>
          </a:p>
          <a:p>
            <a:pPr algn="ctr"/>
            <a:r>
              <a:rPr lang="en-US" sz="3600" b="1" dirty="0">
                <a:solidFill>
                  <a:srgbClr val="0070C0"/>
                </a:solidFill>
              </a:rPr>
              <a:t>No Predictive Analytics </a:t>
            </a:r>
          </a:p>
        </p:txBody>
      </p:sp>
      <p:sp>
        <p:nvSpPr>
          <p:cNvPr id="94" name="Shape 645"/>
          <p:cNvSpPr txBox="1">
            <a:spLocks/>
          </p:cNvSpPr>
          <p:nvPr/>
        </p:nvSpPr>
        <p:spPr>
          <a:xfrm>
            <a:off x="425467" y="-52795"/>
            <a:ext cx="11592979" cy="745483"/>
          </a:xfrm>
          <a:prstGeom prst="rect">
            <a:avLst/>
          </a:prstGeom>
          <a:noFill/>
          <a:ln>
            <a:noFill/>
          </a:ln>
        </p:spPr>
        <p:txBody>
          <a:bodyPr vert="horz" lIns="0" tIns="0" rIns="0" bIns="0" rtlCol="0" anchor="b" anchorCtr="0">
            <a:noAutofit/>
          </a:bodyPr>
          <a:lstStyle>
            <a:lvl1pPr marL="0" algn="l" defTabSz="685800" rtl="0" eaLnBrk="1" latinLnBrk="0" hangingPunct="1">
              <a:lnSpc>
                <a:spcPct val="90000"/>
              </a:lnSpc>
              <a:spcBef>
                <a:spcPts val="0"/>
              </a:spcBef>
              <a:buClr>
                <a:schemeClr val="accent1"/>
              </a:buClr>
              <a:buFont typeface="Arial"/>
              <a:buNone/>
              <a:defRPr lang="en-US" sz="1800" b="1" i="0" kern="1200" cap="all" spc="300" baseline="0">
                <a:solidFill>
                  <a:srgbClr val="6AD03B"/>
                </a:solidFill>
                <a:latin typeface="Arial" charset="0"/>
                <a:ea typeface="Arial" charset="0"/>
                <a:cs typeface="Arial" charset="0"/>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pPr>
              <a:buClr>
                <a:schemeClr val="dk2"/>
              </a:buClr>
              <a:buSzPct val="25000"/>
            </a:pPr>
            <a:r>
              <a:rPr lang="en-US" sz="2667" dirty="0">
                <a:solidFill>
                  <a:schemeClr val="tx1"/>
                </a:solidFill>
              </a:rPr>
              <a:t>BUSINESS INTELLIGENCE Architecture</a:t>
            </a:r>
          </a:p>
        </p:txBody>
      </p:sp>
      <p:grpSp>
        <p:nvGrpSpPr>
          <p:cNvPr id="95" name="Group 94"/>
          <p:cNvGrpSpPr/>
          <p:nvPr/>
        </p:nvGrpSpPr>
        <p:grpSpPr>
          <a:xfrm>
            <a:off x="915428" y="1385419"/>
            <a:ext cx="2087234" cy="1192737"/>
            <a:chOff x="582304" y="1541429"/>
            <a:chExt cx="1834016" cy="1120791"/>
          </a:xfrm>
        </p:grpSpPr>
        <p:grpSp>
          <p:nvGrpSpPr>
            <p:cNvPr id="96" name="Group 95"/>
            <p:cNvGrpSpPr/>
            <p:nvPr/>
          </p:nvGrpSpPr>
          <p:grpSpPr>
            <a:xfrm>
              <a:off x="582304" y="1541429"/>
              <a:ext cx="1834016" cy="1120791"/>
              <a:chOff x="6084607" y="381482"/>
              <a:chExt cx="3013609" cy="1841657"/>
            </a:xfrm>
            <a:effectLst/>
            <a:scene3d>
              <a:camera prst="perspectiveBelow">
                <a:rot lat="900000" lon="0" rev="0"/>
              </a:camera>
              <a:lightRig rig="balanced" dir="t">
                <a:rot lat="0" lon="0" rev="16800000"/>
              </a:lightRig>
            </a:scene3d>
          </p:grpSpPr>
          <p:sp>
            <p:nvSpPr>
              <p:cNvPr id="98" name="Freeform 97"/>
              <p:cNvSpPr/>
              <p:nvPr/>
            </p:nvSpPr>
            <p:spPr>
              <a:xfrm>
                <a:off x="6084607" y="381482"/>
                <a:ext cx="3013609" cy="1841657"/>
              </a:xfrm>
              <a:custGeom>
                <a:avLst/>
                <a:gdLst>
                  <a:gd name="connsiteX0" fmla="*/ 4191003 w 6982691"/>
                  <a:gd name="connsiteY0" fmla="*/ 0 h 4114800"/>
                  <a:gd name="connsiteX1" fmla="*/ 5832767 w 6982691"/>
                  <a:gd name="connsiteY1" fmla="*/ 1323110 h 4114800"/>
                  <a:gd name="connsiteX2" fmla="*/ 5824553 w 6982691"/>
                  <a:gd name="connsiteY2" fmla="*/ 1454204 h 4114800"/>
                  <a:gd name="connsiteX3" fmla="*/ 5915172 w 6982691"/>
                  <a:gd name="connsiteY3" fmla="*/ 1468035 h 4114800"/>
                  <a:gd name="connsiteX4" fmla="*/ 6982691 w 6982691"/>
                  <a:gd name="connsiteY4" fmla="*/ 2777836 h 4114800"/>
                  <a:gd name="connsiteX5" fmla="*/ 5645727 w 6982691"/>
                  <a:gd name="connsiteY5" fmla="*/ 4114800 h 4114800"/>
                  <a:gd name="connsiteX6" fmla="*/ 1336964 w 6982691"/>
                  <a:gd name="connsiteY6" fmla="*/ 4114800 h 4114800"/>
                  <a:gd name="connsiteX7" fmla="*/ 0 w 6982691"/>
                  <a:gd name="connsiteY7" fmla="*/ 2777836 h 4114800"/>
                  <a:gd name="connsiteX8" fmla="*/ 1200267 w 6982691"/>
                  <a:gd name="connsiteY8" fmla="*/ 1447775 h 4114800"/>
                  <a:gd name="connsiteX9" fmla="*/ 1256791 w 6982691"/>
                  <a:gd name="connsiteY9" fmla="*/ 1444921 h 4114800"/>
                  <a:gd name="connsiteX10" fmla="*/ 1263237 w 6982691"/>
                  <a:gd name="connsiteY10" fmla="*/ 1384285 h 4114800"/>
                  <a:gd name="connsiteX11" fmla="*/ 2050475 w 6982691"/>
                  <a:gd name="connsiteY11" fmla="*/ 775855 h 4114800"/>
                  <a:gd name="connsiteX12" fmla="*/ 2561617 w 6982691"/>
                  <a:gd name="connsiteY12" fmla="*/ 949859 h 4114800"/>
                  <a:gd name="connsiteX13" fmla="*/ 2604065 w 6982691"/>
                  <a:gd name="connsiteY13" fmla="*/ 989162 h 4114800"/>
                  <a:gd name="connsiteX14" fmla="*/ 2623050 w 6982691"/>
                  <a:gd name="connsiteY14" fmla="*/ 929658 h 4114800"/>
                  <a:gd name="connsiteX15" fmla="*/ 4191003 w 6982691"/>
                  <a:gd name="connsiteY15" fmla="*/ 0 h 4114800"/>
                  <a:gd name="connsiteX0" fmla="*/ 4191003 w 6982691"/>
                  <a:gd name="connsiteY0" fmla="*/ 0 h 4114800"/>
                  <a:gd name="connsiteX1" fmla="*/ 5832767 w 6982691"/>
                  <a:gd name="connsiteY1" fmla="*/ 1323110 h 4114800"/>
                  <a:gd name="connsiteX2" fmla="*/ 5824553 w 6982691"/>
                  <a:gd name="connsiteY2" fmla="*/ 1454204 h 4114800"/>
                  <a:gd name="connsiteX3" fmla="*/ 6982691 w 6982691"/>
                  <a:gd name="connsiteY3" fmla="*/ 2777836 h 4114800"/>
                  <a:gd name="connsiteX4" fmla="*/ 5645727 w 6982691"/>
                  <a:gd name="connsiteY4" fmla="*/ 4114800 h 4114800"/>
                  <a:gd name="connsiteX5" fmla="*/ 1336964 w 6982691"/>
                  <a:gd name="connsiteY5" fmla="*/ 4114800 h 4114800"/>
                  <a:gd name="connsiteX6" fmla="*/ 0 w 6982691"/>
                  <a:gd name="connsiteY6" fmla="*/ 2777836 h 4114800"/>
                  <a:gd name="connsiteX7" fmla="*/ 1200267 w 6982691"/>
                  <a:gd name="connsiteY7" fmla="*/ 1447775 h 4114800"/>
                  <a:gd name="connsiteX8" fmla="*/ 1256791 w 6982691"/>
                  <a:gd name="connsiteY8" fmla="*/ 1444921 h 4114800"/>
                  <a:gd name="connsiteX9" fmla="*/ 1263237 w 6982691"/>
                  <a:gd name="connsiteY9" fmla="*/ 1384285 h 4114800"/>
                  <a:gd name="connsiteX10" fmla="*/ 2050475 w 6982691"/>
                  <a:gd name="connsiteY10" fmla="*/ 775855 h 4114800"/>
                  <a:gd name="connsiteX11" fmla="*/ 2561617 w 6982691"/>
                  <a:gd name="connsiteY11" fmla="*/ 949859 h 4114800"/>
                  <a:gd name="connsiteX12" fmla="*/ 2604065 w 6982691"/>
                  <a:gd name="connsiteY12" fmla="*/ 989162 h 4114800"/>
                  <a:gd name="connsiteX13" fmla="*/ 2623050 w 6982691"/>
                  <a:gd name="connsiteY13" fmla="*/ 929658 h 4114800"/>
                  <a:gd name="connsiteX14" fmla="*/ 4191003 w 6982691"/>
                  <a:gd name="connsiteY14" fmla="*/ 0 h 4114800"/>
                  <a:gd name="connsiteX0" fmla="*/ 4191003 w 6984458"/>
                  <a:gd name="connsiteY0" fmla="*/ 0 h 4114800"/>
                  <a:gd name="connsiteX1" fmla="*/ 5832767 w 6984458"/>
                  <a:gd name="connsiteY1" fmla="*/ 1323110 h 4114800"/>
                  <a:gd name="connsiteX2" fmla="*/ 5905151 w 6984458"/>
                  <a:gd name="connsiteY2" fmla="*/ 1395098 h 4114800"/>
                  <a:gd name="connsiteX3" fmla="*/ 6982691 w 6984458"/>
                  <a:gd name="connsiteY3" fmla="*/ 2777836 h 4114800"/>
                  <a:gd name="connsiteX4" fmla="*/ 5645727 w 6984458"/>
                  <a:gd name="connsiteY4" fmla="*/ 4114800 h 4114800"/>
                  <a:gd name="connsiteX5" fmla="*/ 1336964 w 6984458"/>
                  <a:gd name="connsiteY5" fmla="*/ 4114800 h 4114800"/>
                  <a:gd name="connsiteX6" fmla="*/ 0 w 6984458"/>
                  <a:gd name="connsiteY6" fmla="*/ 2777836 h 4114800"/>
                  <a:gd name="connsiteX7" fmla="*/ 1200267 w 6984458"/>
                  <a:gd name="connsiteY7" fmla="*/ 1447775 h 4114800"/>
                  <a:gd name="connsiteX8" fmla="*/ 1256791 w 6984458"/>
                  <a:gd name="connsiteY8" fmla="*/ 1444921 h 4114800"/>
                  <a:gd name="connsiteX9" fmla="*/ 1263237 w 6984458"/>
                  <a:gd name="connsiteY9" fmla="*/ 1384285 h 4114800"/>
                  <a:gd name="connsiteX10" fmla="*/ 2050475 w 6984458"/>
                  <a:gd name="connsiteY10" fmla="*/ 775855 h 4114800"/>
                  <a:gd name="connsiteX11" fmla="*/ 2561617 w 6984458"/>
                  <a:gd name="connsiteY11" fmla="*/ 949859 h 4114800"/>
                  <a:gd name="connsiteX12" fmla="*/ 2604065 w 6984458"/>
                  <a:gd name="connsiteY12" fmla="*/ 989162 h 4114800"/>
                  <a:gd name="connsiteX13" fmla="*/ 2623050 w 6984458"/>
                  <a:gd name="connsiteY13" fmla="*/ 929658 h 4114800"/>
                  <a:gd name="connsiteX14" fmla="*/ 4191003 w 6984458"/>
                  <a:gd name="connsiteY14" fmla="*/ 0 h 4114800"/>
                  <a:gd name="connsiteX0" fmla="*/ 4191003 w 6057725"/>
                  <a:gd name="connsiteY0" fmla="*/ 0 h 4114800"/>
                  <a:gd name="connsiteX1" fmla="*/ 5832767 w 6057725"/>
                  <a:gd name="connsiteY1" fmla="*/ 1323110 h 4114800"/>
                  <a:gd name="connsiteX2" fmla="*/ 5905151 w 6057725"/>
                  <a:gd name="connsiteY2" fmla="*/ 1395098 h 4114800"/>
                  <a:gd name="connsiteX3" fmla="*/ 5645727 w 6057725"/>
                  <a:gd name="connsiteY3" fmla="*/ 4114800 h 4114800"/>
                  <a:gd name="connsiteX4" fmla="*/ 1336964 w 6057725"/>
                  <a:gd name="connsiteY4" fmla="*/ 4114800 h 4114800"/>
                  <a:gd name="connsiteX5" fmla="*/ 0 w 6057725"/>
                  <a:gd name="connsiteY5" fmla="*/ 2777836 h 4114800"/>
                  <a:gd name="connsiteX6" fmla="*/ 1200267 w 6057725"/>
                  <a:gd name="connsiteY6" fmla="*/ 1447775 h 4114800"/>
                  <a:gd name="connsiteX7" fmla="*/ 1256791 w 6057725"/>
                  <a:gd name="connsiteY7" fmla="*/ 1444921 h 4114800"/>
                  <a:gd name="connsiteX8" fmla="*/ 1263237 w 6057725"/>
                  <a:gd name="connsiteY8" fmla="*/ 1384285 h 4114800"/>
                  <a:gd name="connsiteX9" fmla="*/ 2050475 w 6057725"/>
                  <a:gd name="connsiteY9" fmla="*/ 775855 h 4114800"/>
                  <a:gd name="connsiteX10" fmla="*/ 2561617 w 6057725"/>
                  <a:gd name="connsiteY10" fmla="*/ 949859 h 4114800"/>
                  <a:gd name="connsiteX11" fmla="*/ 2604065 w 6057725"/>
                  <a:gd name="connsiteY11" fmla="*/ 989162 h 4114800"/>
                  <a:gd name="connsiteX12" fmla="*/ 2623050 w 6057725"/>
                  <a:gd name="connsiteY12" fmla="*/ 929658 h 4114800"/>
                  <a:gd name="connsiteX13" fmla="*/ 4191003 w 6057725"/>
                  <a:gd name="connsiteY13" fmla="*/ 0 h 4114800"/>
                  <a:gd name="connsiteX0" fmla="*/ 4191003 w 6304506"/>
                  <a:gd name="connsiteY0" fmla="*/ 0 h 4114800"/>
                  <a:gd name="connsiteX1" fmla="*/ 5832767 w 6304506"/>
                  <a:gd name="connsiteY1" fmla="*/ 1323110 h 4114800"/>
                  <a:gd name="connsiteX2" fmla="*/ 5905151 w 6304506"/>
                  <a:gd name="connsiteY2" fmla="*/ 1395098 h 4114800"/>
                  <a:gd name="connsiteX3" fmla="*/ 5645727 w 6304506"/>
                  <a:gd name="connsiteY3" fmla="*/ 4114800 h 4114800"/>
                  <a:gd name="connsiteX4" fmla="*/ 1336964 w 6304506"/>
                  <a:gd name="connsiteY4" fmla="*/ 4114800 h 4114800"/>
                  <a:gd name="connsiteX5" fmla="*/ 0 w 6304506"/>
                  <a:gd name="connsiteY5" fmla="*/ 2777836 h 4114800"/>
                  <a:gd name="connsiteX6" fmla="*/ 1200267 w 6304506"/>
                  <a:gd name="connsiteY6" fmla="*/ 1447775 h 4114800"/>
                  <a:gd name="connsiteX7" fmla="*/ 1256791 w 6304506"/>
                  <a:gd name="connsiteY7" fmla="*/ 1444921 h 4114800"/>
                  <a:gd name="connsiteX8" fmla="*/ 1263237 w 6304506"/>
                  <a:gd name="connsiteY8" fmla="*/ 1384285 h 4114800"/>
                  <a:gd name="connsiteX9" fmla="*/ 2050475 w 6304506"/>
                  <a:gd name="connsiteY9" fmla="*/ 775855 h 4114800"/>
                  <a:gd name="connsiteX10" fmla="*/ 2561617 w 6304506"/>
                  <a:gd name="connsiteY10" fmla="*/ 949859 h 4114800"/>
                  <a:gd name="connsiteX11" fmla="*/ 2604065 w 6304506"/>
                  <a:gd name="connsiteY11" fmla="*/ 989162 h 4114800"/>
                  <a:gd name="connsiteX12" fmla="*/ 2623050 w 6304506"/>
                  <a:gd name="connsiteY12" fmla="*/ 929658 h 4114800"/>
                  <a:gd name="connsiteX13" fmla="*/ 4191003 w 6304506"/>
                  <a:gd name="connsiteY13" fmla="*/ 0 h 4114800"/>
                  <a:gd name="connsiteX0" fmla="*/ 4191003 w 6828167"/>
                  <a:gd name="connsiteY0" fmla="*/ 0 h 4114800"/>
                  <a:gd name="connsiteX1" fmla="*/ 5832767 w 6828167"/>
                  <a:gd name="connsiteY1" fmla="*/ 1323110 h 4114800"/>
                  <a:gd name="connsiteX2" fmla="*/ 5905151 w 6828167"/>
                  <a:gd name="connsiteY2" fmla="*/ 1395098 h 4114800"/>
                  <a:gd name="connsiteX3" fmla="*/ 5645727 w 6828167"/>
                  <a:gd name="connsiteY3" fmla="*/ 4114800 h 4114800"/>
                  <a:gd name="connsiteX4" fmla="*/ 1336964 w 6828167"/>
                  <a:gd name="connsiteY4" fmla="*/ 4114800 h 4114800"/>
                  <a:gd name="connsiteX5" fmla="*/ 0 w 6828167"/>
                  <a:gd name="connsiteY5" fmla="*/ 2777836 h 4114800"/>
                  <a:gd name="connsiteX6" fmla="*/ 1200267 w 6828167"/>
                  <a:gd name="connsiteY6" fmla="*/ 1447775 h 4114800"/>
                  <a:gd name="connsiteX7" fmla="*/ 1256791 w 6828167"/>
                  <a:gd name="connsiteY7" fmla="*/ 1444921 h 4114800"/>
                  <a:gd name="connsiteX8" fmla="*/ 1263237 w 6828167"/>
                  <a:gd name="connsiteY8" fmla="*/ 1384285 h 4114800"/>
                  <a:gd name="connsiteX9" fmla="*/ 2050475 w 6828167"/>
                  <a:gd name="connsiteY9" fmla="*/ 775855 h 4114800"/>
                  <a:gd name="connsiteX10" fmla="*/ 2561617 w 6828167"/>
                  <a:gd name="connsiteY10" fmla="*/ 949859 h 4114800"/>
                  <a:gd name="connsiteX11" fmla="*/ 2604065 w 6828167"/>
                  <a:gd name="connsiteY11" fmla="*/ 989162 h 4114800"/>
                  <a:gd name="connsiteX12" fmla="*/ 2623050 w 6828167"/>
                  <a:gd name="connsiteY12" fmla="*/ 929658 h 4114800"/>
                  <a:gd name="connsiteX13" fmla="*/ 4191003 w 6828167"/>
                  <a:gd name="connsiteY13" fmla="*/ 0 h 4114800"/>
                  <a:gd name="connsiteX0" fmla="*/ 4191003 w 6912148"/>
                  <a:gd name="connsiteY0" fmla="*/ 0 h 4114800"/>
                  <a:gd name="connsiteX1" fmla="*/ 5832767 w 6912148"/>
                  <a:gd name="connsiteY1" fmla="*/ 1323110 h 4114800"/>
                  <a:gd name="connsiteX2" fmla="*/ 5905151 w 6912148"/>
                  <a:gd name="connsiteY2" fmla="*/ 1395098 h 4114800"/>
                  <a:gd name="connsiteX3" fmla="*/ 5645727 w 6912148"/>
                  <a:gd name="connsiteY3" fmla="*/ 4114800 h 4114800"/>
                  <a:gd name="connsiteX4" fmla="*/ 1336964 w 6912148"/>
                  <a:gd name="connsiteY4" fmla="*/ 4114800 h 4114800"/>
                  <a:gd name="connsiteX5" fmla="*/ 0 w 6912148"/>
                  <a:gd name="connsiteY5" fmla="*/ 2777836 h 4114800"/>
                  <a:gd name="connsiteX6" fmla="*/ 1200267 w 6912148"/>
                  <a:gd name="connsiteY6" fmla="*/ 1447775 h 4114800"/>
                  <a:gd name="connsiteX7" fmla="*/ 1256791 w 6912148"/>
                  <a:gd name="connsiteY7" fmla="*/ 1444921 h 4114800"/>
                  <a:gd name="connsiteX8" fmla="*/ 1263237 w 6912148"/>
                  <a:gd name="connsiteY8" fmla="*/ 1384285 h 4114800"/>
                  <a:gd name="connsiteX9" fmla="*/ 2050475 w 6912148"/>
                  <a:gd name="connsiteY9" fmla="*/ 775855 h 4114800"/>
                  <a:gd name="connsiteX10" fmla="*/ 2561617 w 6912148"/>
                  <a:gd name="connsiteY10" fmla="*/ 949859 h 4114800"/>
                  <a:gd name="connsiteX11" fmla="*/ 2604065 w 6912148"/>
                  <a:gd name="connsiteY11" fmla="*/ 989162 h 4114800"/>
                  <a:gd name="connsiteX12" fmla="*/ 2623050 w 6912148"/>
                  <a:gd name="connsiteY12" fmla="*/ 929658 h 4114800"/>
                  <a:gd name="connsiteX13" fmla="*/ 4191003 w 6912148"/>
                  <a:gd name="connsiteY13" fmla="*/ 0 h 4114800"/>
                  <a:gd name="connsiteX0" fmla="*/ 4191003 w 6908391"/>
                  <a:gd name="connsiteY0" fmla="*/ 0 h 4114800"/>
                  <a:gd name="connsiteX1" fmla="*/ 5832767 w 6908391"/>
                  <a:gd name="connsiteY1" fmla="*/ 1323110 h 4114800"/>
                  <a:gd name="connsiteX2" fmla="*/ 5905151 w 6908391"/>
                  <a:gd name="connsiteY2" fmla="*/ 1395098 h 4114800"/>
                  <a:gd name="connsiteX3" fmla="*/ 5645727 w 6908391"/>
                  <a:gd name="connsiteY3" fmla="*/ 4114800 h 4114800"/>
                  <a:gd name="connsiteX4" fmla="*/ 1336964 w 6908391"/>
                  <a:gd name="connsiteY4" fmla="*/ 4114800 h 4114800"/>
                  <a:gd name="connsiteX5" fmla="*/ 0 w 6908391"/>
                  <a:gd name="connsiteY5" fmla="*/ 2777836 h 4114800"/>
                  <a:gd name="connsiteX6" fmla="*/ 1200267 w 6908391"/>
                  <a:gd name="connsiteY6" fmla="*/ 1447775 h 4114800"/>
                  <a:gd name="connsiteX7" fmla="*/ 1256791 w 6908391"/>
                  <a:gd name="connsiteY7" fmla="*/ 1444921 h 4114800"/>
                  <a:gd name="connsiteX8" fmla="*/ 1263237 w 6908391"/>
                  <a:gd name="connsiteY8" fmla="*/ 1384285 h 4114800"/>
                  <a:gd name="connsiteX9" fmla="*/ 2050475 w 6908391"/>
                  <a:gd name="connsiteY9" fmla="*/ 775855 h 4114800"/>
                  <a:gd name="connsiteX10" fmla="*/ 2561617 w 6908391"/>
                  <a:gd name="connsiteY10" fmla="*/ 949859 h 4114800"/>
                  <a:gd name="connsiteX11" fmla="*/ 2604065 w 6908391"/>
                  <a:gd name="connsiteY11" fmla="*/ 989162 h 4114800"/>
                  <a:gd name="connsiteX12" fmla="*/ 2623050 w 6908391"/>
                  <a:gd name="connsiteY12" fmla="*/ 929658 h 4114800"/>
                  <a:gd name="connsiteX13" fmla="*/ 4191003 w 6908391"/>
                  <a:gd name="connsiteY13" fmla="*/ 0 h 4114800"/>
                  <a:gd name="connsiteX0" fmla="*/ 4191003 w 6908391"/>
                  <a:gd name="connsiteY0" fmla="*/ 0 h 4114800"/>
                  <a:gd name="connsiteX1" fmla="*/ 5905151 w 6908391"/>
                  <a:gd name="connsiteY1" fmla="*/ 1395098 h 4114800"/>
                  <a:gd name="connsiteX2" fmla="*/ 5645727 w 6908391"/>
                  <a:gd name="connsiteY2" fmla="*/ 4114800 h 4114800"/>
                  <a:gd name="connsiteX3" fmla="*/ 1336964 w 6908391"/>
                  <a:gd name="connsiteY3" fmla="*/ 4114800 h 4114800"/>
                  <a:gd name="connsiteX4" fmla="*/ 0 w 6908391"/>
                  <a:gd name="connsiteY4" fmla="*/ 2777836 h 4114800"/>
                  <a:gd name="connsiteX5" fmla="*/ 1200267 w 6908391"/>
                  <a:gd name="connsiteY5" fmla="*/ 1447775 h 4114800"/>
                  <a:gd name="connsiteX6" fmla="*/ 1256791 w 6908391"/>
                  <a:gd name="connsiteY6" fmla="*/ 1444921 h 4114800"/>
                  <a:gd name="connsiteX7" fmla="*/ 1263237 w 6908391"/>
                  <a:gd name="connsiteY7" fmla="*/ 1384285 h 4114800"/>
                  <a:gd name="connsiteX8" fmla="*/ 2050475 w 6908391"/>
                  <a:gd name="connsiteY8" fmla="*/ 775855 h 4114800"/>
                  <a:gd name="connsiteX9" fmla="*/ 2561617 w 6908391"/>
                  <a:gd name="connsiteY9" fmla="*/ 949859 h 4114800"/>
                  <a:gd name="connsiteX10" fmla="*/ 2604065 w 6908391"/>
                  <a:gd name="connsiteY10" fmla="*/ 989162 h 4114800"/>
                  <a:gd name="connsiteX11" fmla="*/ 2623050 w 6908391"/>
                  <a:gd name="connsiteY11" fmla="*/ 929658 h 4114800"/>
                  <a:gd name="connsiteX12" fmla="*/ 4191003 w 6908391"/>
                  <a:gd name="connsiteY12" fmla="*/ 0 h 4114800"/>
                  <a:gd name="connsiteX0" fmla="*/ 4191003 w 6908391"/>
                  <a:gd name="connsiteY0" fmla="*/ 0 h 4114800"/>
                  <a:gd name="connsiteX1" fmla="*/ 5905151 w 6908391"/>
                  <a:gd name="connsiteY1" fmla="*/ 1395098 h 4114800"/>
                  <a:gd name="connsiteX2" fmla="*/ 5645727 w 6908391"/>
                  <a:gd name="connsiteY2" fmla="*/ 4114800 h 4114800"/>
                  <a:gd name="connsiteX3" fmla="*/ 1336964 w 6908391"/>
                  <a:gd name="connsiteY3" fmla="*/ 4114800 h 4114800"/>
                  <a:gd name="connsiteX4" fmla="*/ 0 w 6908391"/>
                  <a:gd name="connsiteY4" fmla="*/ 2777836 h 4114800"/>
                  <a:gd name="connsiteX5" fmla="*/ 1200267 w 6908391"/>
                  <a:gd name="connsiteY5" fmla="*/ 1447775 h 4114800"/>
                  <a:gd name="connsiteX6" fmla="*/ 1256791 w 6908391"/>
                  <a:gd name="connsiteY6" fmla="*/ 1444921 h 4114800"/>
                  <a:gd name="connsiteX7" fmla="*/ 1263237 w 6908391"/>
                  <a:gd name="connsiteY7" fmla="*/ 1384285 h 4114800"/>
                  <a:gd name="connsiteX8" fmla="*/ 2050475 w 6908391"/>
                  <a:gd name="connsiteY8" fmla="*/ 775855 h 4114800"/>
                  <a:gd name="connsiteX9" fmla="*/ 2561617 w 6908391"/>
                  <a:gd name="connsiteY9" fmla="*/ 949859 h 4114800"/>
                  <a:gd name="connsiteX10" fmla="*/ 2604065 w 6908391"/>
                  <a:gd name="connsiteY10" fmla="*/ 989162 h 4114800"/>
                  <a:gd name="connsiteX11" fmla="*/ 4191003 w 6908391"/>
                  <a:gd name="connsiteY11" fmla="*/ 0 h 4114800"/>
                  <a:gd name="connsiteX0" fmla="*/ 4191003 w 6908391"/>
                  <a:gd name="connsiteY0" fmla="*/ 0 h 4114800"/>
                  <a:gd name="connsiteX1" fmla="*/ 5905151 w 6908391"/>
                  <a:gd name="connsiteY1" fmla="*/ 1395098 h 4114800"/>
                  <a:gd name="connsiteX2" fmla="*/ 5645727 w 6908391"/>
                  <a:gd name="connsiteY2" fmla="*/ 4114800 h 4114800"/>
                  <a:gd name="connsiteX3" fmla="*/ 1336964 w 6908391"/>
                  <a:gd name="connsiteY3" fmla="*/ 4114800 h 4114800"/>
                  <a:gd name="connsiteX4" fmla="*/ 0 w 6908391"/>
                  <a:gd name="connsiteY4" fmla="*/ 2777836 h 4114800"/>
                  <a:gd name="connsiteX5" fmla="*/ 1200267 w 6908391"/>
                  <a:gd name="connsiteY5" fmla="*/ 1447775 h 4114800"/>
                  <a:gd name="connsiteX6" fmla="*/ 1256791 w 6908391"/>
                  <a:gd name="connsiteY6" fmla="*/ 1444921 h 4114800"/>
                  <a:gd name="connsiteX7" fmla="*/ 1263237 w 6908391"/>
                  <a:gd name="connsiteY7" fmla="*/ 1384285 h 4114800"/>
                  <a:gd name="connsiteX8" fmla="*/ 2050475 w 6908391"/>
                  <a:gd name="connsiteY8" fmla="*/ 775855 h 4114800"/>
                  <a:gd name="connsiteX9" fmla="*/ 2561617 w 6908391"/>
                  <a:gd name="connsiteY9" fmla="*/ 949859 h 4114800"/>
                  <a:gd name="connsiteX10" fmla="*/ 4191003 w 6908391"/>
                  <a:gd name="connsiteY10" fmla="*/ 0 h 4114800"/>
                  <a:gd name="connsiteX0" fmla="*/ 4191003 w 6908391"/>
                  <a:gd name="connsiteY0" fmla="*/ 0 h 4114800"/>
                  <a:gd name="connsiteX1" fmla="*/ 5905151 w 6908391"/>
                  <a:gd name="connsiteY1" fmla="*/ 1395098 h 4114800"/>
                  <a:gd name="connsiteX2" fmla="*/ 5645727 w 6908391"/>
                  <a:gd name="connsiteY2" fmla="*/ 4114800 h 4114800"/>
                  <a:gd name="connsiteX3" fmla="*/ 1336964 w 6908391"/>
                  <a:gd name="connsiteY3" fmla="*/ 4114800 h 4114800"/>
                  <a:gd name="connsiteX4" fmla="*/ 0 w 6908391"/>
                  <a:gd name="connsiteY4" fmla="*/ 2777836 h 4114800"/>
                  <a:gd name="connsiteX5" fmla="*/ 1200267 w 6908391"/>
                  <a:gd name="connsiteY5" fmla="*/ 1447775 h 4114800"/>
                  <a:gd name="connsiteX6" fmla="*/ 1256791 w 6908391"/>
                  <a:gd name="connsiteY6" fmla="*/ 1444921 h 4114800"/>
                  <a:gd name="connsiteX7" fmla="*/ 1263237 w 6908391"/>
                  <a:gd name="connsiteY7" fmla="*/ 1384285 h 4114800"/>
                  <a:gd name="connsiteX8" fmla="*/ 2050475 w 6908391"/>
                  <a:gd name="connsiteY8" fmla="*/ 775855 h 4114800"/>
                  <a:gd name="connsiteX9" fmla="*/ 2615349 w 6908391"/>
                  <a:gd name="connsiteY9" fmla="*/ 863889 h 4114800"/>
                  <a:gd name="connsiteX10" fmla="*/ 4191003 w 6908391"/>
                  <a:gd name="connsiteY10" fmla="*/ 0 h 4114800"/>
                  <a:gd name="connsiteX0" fmla="*/ 4191003 w 6908391"/>
                  <a:gd name="connsiteY0" fmla="*/ 0 h 4114800"/>
                  <a:gd name="connsiteX1" fmla="*/ 5905151 w 6908391"/>
                  <a:gd name="connsiteY1" fmla="*/ 1395098 h 4114800"/>
                  <a:gd name="connsiteX2" fmla="*/ 5645727 w 6908391"/>
                  <a:gd name="connsiteY2" fmla="*/ 4114800 h 4114800"/>
                  <a:gd name="connsiteX3" fmla="*/ 1336964 w 6908391"/>
                  <a:gd name="connsiteY3" fmla="*/ 4114800 h 4114800"/>
                  <a:gd name="connsiteX4" fmla="*/ 0 w 6908391"/>
                  <a:gd name="connsiteY4" fmla="*/ 2777836 h 4114800"/>
                  <a:gd name="connsiteX5" fmla="*/ 1200267 w 6908391"/>
                  <a:gd name="connsiteY5" fmla="*/ 1447775 h 4114800"/>
                  <a:gd name="connsiteX6" fmla="*/ 1256791 w 6908391"/>
                  <a:gd name="connsiteY6" fmla="*/ 1444921 h 4114800"/>
                  <a:gd name="connsiteX7" fmla="*/ 1263237 w 6908391"/>
                  <a:gd name="connsiteY7" fmla="*/ 1384285 h 4114800"/>
                  <a:gd name="connsiteX8" fmla="*/ 2615349 w 6908391"/>
                  <a:gd name="connsiteY8" fmla="*/ 863889 h 4114800"/>
                  <a:gd name="connsiteX9" fmla="*/ 4191003 w 6908391"/>
                  <a:gd name="connsiteY9" fmla="*/ 0 h 4114800"/>
                  <a:gd name="connsiteX0" fmla="*/ 4191003 w 6908391"/>
                  <a:gd name="connsiteY0" fmla="*/ 0 h 4114800"/>
                  <a:gd name="connsiteX1" fmla="*/ 5905151 w 6908391"/>
                  <a:gd name="connsiteY1" fmla="*/ 1395098 h 4114800"/>
                  <a:gd name="connsiteX2" fmla="*/ 5645727 w 6908391"/>
                  <a:gd name="connsiteY2" fmla="*/ 4114800 h 4114800"/>
                  <a:gd name="connsiteX3" fmla="*/ 1336964 w 6908391"/>
                  <a:gd name="connsiteY3" fmla="*/ 4114800 h 4114800"/>
                  <a:gd name="connsiteX4" fmla="*/ 0 w 6908391"/>
                  <a:gd name="connsiteY4" fmla="*/ 2777836 h 4114800"/>
                  <a:gd name="connsiteX5" fmla="*/ 1200267 w 6908391"/>
                  <a:gd name="connsiteY5" fmla="*/ 1447775 h 4114800"/>
                  <a:gd name="connsiteX6" fmla="*/ 1256791 w 6908391"/>
                  <a:gd name="connsiteY6" fmla="*/ 1444921 h 4114800"/>
                  <a:gd name="connsiteX7" fmla="*/ 2615349 w 6908391"/>
                  <a:gd name="connsiteY7" fmla="*/ 863889 h 4114800"/>
                  <a:gd name="connsiteX8" fmla="*/ 4191003 w 6908391"/>
                  <a:gd name="connsiteY8" fmla="*/ 0 h 4114800"/>
                  <a:gd name="connsiteX0" fmla="*/ 4191161 w 6908549"/>
                  <a:gd name="connsiteY0" fmla="*/ 0 h 4114800"/>
                  <a:gd name="connsiteX1" fmla="*/ 5905309 w 6908549"/>
                  <a:gd name="connsiteY1" fmla="*/ 1395098 h 4114800"/>
                  <a:gd name="connsiteX2" fmla="*/ 5645885 w 6908549"/>
                  <a:gd name="connsiteY2" fmla="*/ 4114800 h 4114800"/>
                  <a:gd name="connsiteX3" fmla="*/ 1337122 w 6908549"/>
                  <a:gd name="connsiteY3" fmla="*/ 4114800 h 4114800"/>
                  <a:gd name="connsiteX4" fmla="*/ 158 w 6908549"/>
                  <a:gd name="connsiteY4" fmla="*/ 2777836 h 4114800"/>
                  <a:gd name="connsiteX5" fmla="*/ 1256949 w 6908549"/>
                  <a:gd name="connsiteY5" fmla="*/ 1444921 h 4114800"/>
                  <a:gd name="connsiteX6" fmla="*/ 2615507 w 6908549"/>
                  <a:gd name="connsiteY6" fmla="*/ 863889 h 4114800"/>
                  <a:gd name="connsiteX7" fmla="*/ 4191161 w 6908549"/>
                  <a:gd name="connsiteY7" fmla="*/ 0 h 4114800"/>
                  <a:gd name="connsiteX0" fmla="*/ 4191208 w 6908596"/>
                  <a:gd name="connsiteY0" fmla="*/ 0 h 4114800"/>
                  <a:gd name="connsiteX1" fmla="*/ 5905356 w 6908596"/>
                  <a:gd name="connsiteY1" fmla="*/ 1395098 h 4114800"/>
                  <a:gd name="connsiteX2" fmla="*/ 5645932 w 6908596"/>
                  <a:gd name="connsiteY2" fmla="*/ 4114800 h 4114800"/>
                  <a:gd name="connsiteX3" fmla="*/ 1337169 w 6908596"/>
                  <a:gd name="connsiteY3" fmla="*/ 4114800 h 4114800"/>
                  <a:gd name="connsiteX4" fmla="*/ 205 w 6908596"/>
                  <a:gd name="connsiteY4" fmla="*/ 2777836 h 4114800"/>
                  <a:gd name="connsiteX5" fmla="*/ 1246250 w 6908596"/>
                  <a:gd name="connsiteY5" fmla="*/ 1369697 h 4114800"/>
                  <a:gd name="connsiteX6" fmla="*/ 2615554 w 6908596"/>
                  <a:gd name="connsiteY6" fmla="*/ 863889 h 4114800"/>
                  <a:gd name="connsiteX7" fmla="*/ 4191208 w 6908596"/>
                  <a:gd name="connsiteY7" fmla="*/ 0 h 4114800"/>
                  <a:gd name="connsiteX0" fmla="*/ 4083776 w 6801164"/>
                  <a:gd name="connsiteY0" fmla="*/ 0 h 4114800"/>
                  <a:gd name="connsiteX1" fmla="*/ 5797924 w 6801164"/>
                  <a:gd name="connsiteY1" fmla="*/ 1395098 h 4114800"/>
                  <a:gd name="connsiteX2" fmla="*/ 5538500 w 6801164"/>
                  <a:gd name="connsiteY2" fmla="*/ 4114800 h 4114800"/>
                  <a:gd name="connsiteX3" fmla="*/ 1229737 w 6801164"/>
                  <a:gd name="connsiteY3" fmla="*/ 4114800 h 4114800"/>
                  <a:gd name="connsiteX4" fmla="*/ 237 w 6801164"/>
                  <a:gd name="connsiteY4" fmla="*/ 2745597 h 4114800"/>
                  <a:gd name="connsiteX5" fmla="*/ 1138818 w 6801164"/>
                  <a:gd name="connsiteY5" fmla="*/ 1369697 h 4114800"/>
                  <a:gd name="connsiteX6" fmla="*/ 2508122 w 6801164"/>
                  <a:gd name="connsiteY6" fmla="*/ 863889 h 4114800"/>
                  <a:gd name="connsiteX7" fmla="*/ 4083776 w 6801164"/>
                  <a:gd name="connsiteY7" fmla="*/ 0 h 4114800"/>
                  <a:gd name="connsiteX0" fmla="*/ 4083674 w 6801062"/>
                  <a:gd name="connsiteY0" fmla="*/ 0 h 4114800"/>
                  <a:gd name="connsiteX1" fmla="*/ 5797822 w 6801062"/>
                  <a:gd name="connsiteY1" fmla="*/ 1395098 h 4114800"/>
                  <a:gd name="connsiteX2" fmla="*/ 5538398 w 6801062"/>
                  <a:gd name="connsiteY2" fmla="*/ 4114800 h 4114800"/>
                  <a:gd name="connsiteX3" fmla="*/ 1229635 w 6801062"/>
                  <a:gd name="connsiteY3" fmla="*/ 4114800 h 4114800"/>
                  <a:gd name="connsiteX4" fmla="*/ 135 w 6801062"/>
                  <a:gd name="connsiteY4" fmla="*/ 2745597 h 4114800"/>
                  <a:gd name="connsiteX5" fmla="*/ 1160209 w 6801062"/>
                  <a:gd name="connsiteY5" fmla="*/ 1369697 h 4114800"/>
                  <a:gd name="connsiteX6" fmla="*/ 2508020 w 6801062"/>
                  <a:gd name="connsiteY6" fmla="*/ 863889 h 4114800"/>
                  <a:gd name="connsiteX7" fmla="*/ 4083674 w 6801062"/>
                  <a:gd name="connsiteY7" fmla="*/ 0 h 4114800"/>
                  <a:gd name="connsiteX0" fmla="*/ 4083674 w 6801062"/>
                  <a:gd name="connsiteY0" fmla="*/ 0 h 4114800"/>
                  <a:gd name="connsiteX1" fmla="*/ 5797822 w 6801062"/>
                  <a:gd name="connsiteY1" fmla="*/ 1395098 h 4114800"/>
                  <a:gd name="connsiteX2" fmla="*/ 5538398 w 6801062"/>
                  <a:gd name="connsiteY2" fmla="*/ 4114800 h 4114800"/>
                  <a:gd name="connsiteX3" fmla="*/ 1229635 w 6801062"/>
                  <a:gd name="connsiteY3" fmla="*/ 4114800 h 4114800"/>
                  <a:gd name="connsiteX4" fmla="*/ 135 w 6801062"/>
                  <a:gd name="connsiteY4" fmla="*/ 2745597 h 4114800"/>
                  <a:gd name="connsiteX5" fmla="*/ 1160209 w 6801062"/>
                  <a:gd name="connsiteY5" fmla="*/ 1369697 h 4114800"/>
                  <a:gd name="connsiteX6" fmla="*/ 2508020 w 6801062"/>
                  <a:gd name="connsiteY6" fmla="*/ 863889 h 4114800"/>
                  <a:gd name="connsiteX7" fmla="*/ 4083674 w 6801062"/>
                  <a:gd name="connsiteY7" fmla="*/ 0 h 4114800"/>
                  <a:gd name="connsiteX0" fmla="*/ 4083674 w 6801062"/>
                  <a:gd name="connsiteY0" fmla="*/ 0 h 4114800"/>
                  <a:gd name="connsiteX1" fmla="*/ 5797822 w 6801062"/>
                  <a:gd name="connsiteY1" fmla="*/ 1395098 h 4114800"/>
                  <a:gd name="connsiteX2" fmla="*/ 5538398 w 6801062"/>
                  <a:gd name="connsiteY2" fmla="*/ 4114800 h 4114800"/>
                  <a:gd name="connsiteX3" fmla="*/ 1229635 w 6801062"/>
                  <a:gd name="connsiteY3" fmla="*/ 4114800 h 4114800"/>
                  <a:gd name="connsiteX4" fmla="*/ 135 w 6801062"/>
                  <a:gd name="connsiteY4" fmla="*/ 2745597 h 4114800"/>
                  <a:gd name="connsiteX5" fmla="*/ 1160209 w 6801062"/>
                  <a:gd name="connsiteY5" fmla="*/ 1369697 h 4114800"/>
                  <a:gd name="connsiteX6" fmla="*/ 2508020 w 6801062"/>
                  <a:gd name="connsiteY6" fmla="*/ 863889 h 4114800"/>
                  <a:gd name="connsiteX7" fmla="*/ 4083674 w 6801062"/>
                  <a:gd name="connsiteY7" fmla="*/ 0 h 4114800"/>
                  <a:gd name="connsiteX0" fmla="*/ 4083674 w 6801062"/>
                  <a:gd name="connsiteY0" fmla="*/ 0 h 4114800"/>
                  <a:gd name="connsiteX1" fmla="*/ 5797822 w 6801062"/>
                  <a:gd name="connsiteY1" fmla="*/ 1395098 h 4114800"/>
                  <a:gd name="connsiteX2" fmla="*/ 5538398 w 6801062"/>
                  <a:gd name="connsiteY2" fmla="*/ 4114800 h 4114800"/>
                  <a:gd name="connsiteX3" fmla="*/ 1229635 w 6801062"/>
                  <a:gd name="connsiteY3" fmla="*/ 4114800 h 4114800"/>
                  <a:gd name="connsiteX4" fmla="*/ 135 w 6801062"/>
                  <a:gd name="connsiteY4" fmla="*/ 2745597 h 4114800"/>
                  <a:gd name="connsiteX5" fmla="*/ 1160209 w 6801062"/>
                  <a:gd name="connsiteY5" fmla="*/ 1369697 h 4114800"/>
                  <a:gd name="connsiteX6" fmla="*/ 2508020 w 6801062"/>
                  <a:gd name="connsiteY6" fmla="*/ 863889 h 4114800"/>
                  <a:gd name="connsiteX7" fmla="*/ 4083674 w 6801062"/>
                  <a:gd name="connsiteY7" fmla="*/ 0 h 4114800"/>
                  <a:gd name="connsiteX0" fmla="*/ 4083674 w 6801062"/>
                  <a:gd name="connsiteY0" fmla="*/ 0 h 4114800"/>
                  <a:gd name="connsiteX1" fmla="*/ 5797822 w 6801062"/>
                  <a:gd name="connsiteY1" fmla="*/ 1395098 h 4114800"/>
                  <a:gd name="connsiteX2" fmla="*/ 5538398 w 6801062"/>
                  <a:gd name="connsiteY2" fmla="*/ 4114800 h 4114800"/>
                  <a:gd name="connsiteX3" fmla="*/ 1229635 w 6801062"/>
                  <a:gd name="connsiteY3" fmla="*/ 4114800 h 4114800"/>
                  <a:gd name="connsiteX4" fmla="*/ 135 w 6801062"/>
                  <a:gd name="connsiteY4" fmla="*/ 2745597 h 4114800"/>
                  <a:gd name="connsiteX5" fmla="*/ 1160209 w 6801062"/>
                  <a:gd name="connsiteY5" fmla="*/ 1369697 h 4114800"/>
                  <a:gd name="connsiteX6" fmla="*/ 2508020 w 6801062"/>
                  <a:gd name="connsiteY6" fmla="*/ 863889 h 4114800"/>
                  <a:gd name="connsiteX7" fmla="*/ 4083674 w 6801062"/>
                  <a:gd name="connsiteY7" fmla="*/ 0 h 4114800"/>
                  <a:gd name="connsiteX0" fmla="*/ 4083674 w 6801062"/>
                  <a:gd name="connsiteY0" fmla="*/ 0 h 4114800"/>
                  <a:gd name="connsiteX1" fmla="*/ 5797822 w 6801062"/>
                  <a:gd name="connsiteY1" fmla="*/ 1395098 h 4114800"/>
                  <a:gd name="connsiteX2" fmla="*/ 5538398 w 6801062"/>
                  <a:gd name="connsiteY2" fmla="*/ 4114800 h 4114800"/>
                  <a:gd name="connsiteX3" fmla="*/ 1229635 w 6801062"/>
                  <a:gd name="connsiteY3" fmla="*/ 4114800 h 4114800"/>
                  <a:gd name="connsiteX4" fmla="*/ 135 w 6801062"/>
                  <a:gd name="connsiteY4" fmla="*/ 2745597 h 4114800"/>
                  <a:gd name="connsiteX5" fmla="*/ 1160209 w 6801062"/>
                  <a:gd name="connsiteY5" fmla="*/ 1369697 h 4114800"/>
                  <a:gd name="connsiteX6" fmla="*/ 2508020 w 6801062"/>
                  <a:gd name="connsiteY6" fmla="*/ 863889 h 4114800"/>
                  <a:gd name="connsiteX7" fmla="*/ 4083674 w 6801062"/>
                  <a:gd name="connsiteY7" fmla="*/ 0 h 4114800"/>
                  <a:gd name="connsiteX0" fmla="*/ 2508020 w 6801062"/>
                  <a:gd name="connsiteY0" fmla="*/ 171477 h 3422388"/>
                  <a:gd name="connsiteX1" fmla="*/ 5797822 w 6801062"/>
                  <a:gd name="connsiteY1" fmla="*/ 702686 h 3422388"/>
                  <a:gd name="connsiteX2" fmla="*/ 5538398 w 6801062"/>
                  <a:gd name="connsiteY2" fmla="*/ 3422388 h 3422388"/>
                  <a:gd name="connsiteX3" fmla="*/ 1229635 w 6801062"/>
                  <a:gd name="connsiteY3" fmla="*/ 3422388 h 3422388"/>
                  <a:gd name="connsiteX4" fmla="*/ 135 w 6801062"/>
                  <a:gd name="connsiteY4" fmla="*/ 2053185 h 3422388"/>
                  <a:gd name="connsiteX5" fmla="*/ 1160209 w 6801062"/>
                  <a:gd name="connsiteY5" fmla="*/ 677285 h 3422388"/>
                  <a:gd name="connsiteX6" fmla="*/ 2508020 w 6801062"/>
                  <a:gd name="connsiteY6" fmla="*/ 171477 h 3422388"/>
                  <a:gd name="connsiteX0" fmla="*/ 2508020 w 6801062"/>
                  <a:gd name="connsiteY0" fmla="*/ 428507 h 3679418"/>
                  <a:gd name="connsiteX1" fmla="*/ 5797822 w 6801062"/>
                  <a:gd name="connsiteY1" fmla="*/ 959716 h 3679418"/>
                  <a:gd name="connsiteX2" fmla="*/ 5538398 w 6801062"/>
                  <a:gd name="connsiteY2" fmla="*/ 3679418 h 3679418"/>
                  <a:gd name="connsiteX3" fmla="*/ 1229635 w 6801062"/>
                  <a:gd name="connsiteY3" fmla="*/ 3679418 h 3679418"/>
                  <a:gd name="connsiteX4" fmla="*/ 135 w 6801062"/>
                  <a:gd name="connsiteY4" fmla="*/ 2310215 h 3679418"/>
                  <a:gd name="connsiteX5" fmla="*/ 1160209 w 6801062"/>
                  <a:gd name="connsiteY5" fmla="*/ 934315 h 3679418"/>
                  <a:gd name="connsiteX6" fmla="*/ 2508020 w 6801062"/>
                  <a:gd name="connsiteY6" fmla="*/ 428507 h 3679418"/>
                  <a:gd name="connsiteX0" fmla="*/ 2508020 w 6801062"/>
                  <a:gd name="connsiteY0" fmla="*/ 624726 h 3875637"/>
                  <a:gd name="connsiteX1" fmla="*/ 5797822 w 6801062"/>
                  <a:gd name="connsiteY1" fmla="*/ 1155935 h 3875637"/>
                  <a:gd name="connsiteX2" fmla="*/ 5538398 w 6801062"/>
                  <a:gd name="connsiteY2" fmla="*/ 3875637 h 3875637"/>
                  <a:gd name="connsiteX3" fmla="*/ 1229635 w 6801062"/>
                  <a:gd name="connsiteY3" fmla="*/ 3875637 h 3875637"/>
                  <a:gd name="connsiteX4" fmla="*/ 135 w 6801062"/>
                  <a:gd name="connsiteY4" fmla="*/ 2506434 h 3875637"/>
                  <a:gd name="connsiteX5" fmla="*/ 1160209 w 6801062"/>
                  <a:gd name="connsiteY5" fmla="*/ 1130534 h 3875637"/>
                  <a:gd name="connsiteX6" fmla="*/ 2508020 w 6801062"/>
                  <a:gd name="connsiteY6" fmla="*/ 624726 h 3875637"/>
                  <a:gd name="connsiteX0" fmla="*/ 2508020 w 6801062"/>
                  <a:gd name="connsiteY0" fmla="*/ 852528 h 4103439"/>
                  <a:gd name="connsiteX1" fmla="*/ 5797822 w 6801062"/>
                  <a:gd name="connsiteY1" fmla="*/ 1383737 h 4103439"/>
                  <a:gd name="connsiteX2" fmla="*/ 5538398 w 6801062"/>
                  <a:gd name="connsiteY2" fmla="*/ 4103439 h 4103439"/>
                  <a:gd name="connsiteX3" fmla="*/ 1229635 w 6801062"/>
                  <a:gd name="connsiteY3" fmla="*/ 4103439 h 4103439"/>
                  <a:gd name="connsiteX4" fmla="*/ 135 w 6801062"/>
                  <a:gd name="connsiteY4" fmla="*/ 2734236 h 4103439"/>
                  <a:gd name="connsiteX5" fmla="*/ 1160209 w 6801062"/>
                  <a:gd name="connsiteY5" fmla="*/ 1358336 h 4103439"/>
                  <a:gd name="connsiteX6" fmla="*/ 2508020 w 6801062"/>
                  <a:gd name="connsiteY6" fmla="*/ 852528 h 4103439"/>
                  <a:gd name="connsiteX0" fmla="*/ 2508020 w 6801062"/>
                  <a:gd name="connsiteY0" fmla="*/ 904699 h 4155610"/>
                  <a:gd name="connsiteX1" fmla="*/ 5797822 w 6801062"/>
                  <a:gd name="connsiteY1" fmla="*/ 1435908 h 4155610"/>
                  <a:gd name="connsiteX2" fmla="*/ 5538398 w 6801062"/>
                  <a:gd name="connsiteY2" fmla="*/ 4155610 h 4155610"/>
                  <a:gd name="connsiteX3" fmla="*/ 1229635 w 6801062"/>
                  <a:gd name="connsiteY3" fmla="*/ 4155610 h 4155610"/>
                  <a:gd name="connsiteX4" fmla="*/ 135 w 6801062"/>
                  <a:gd name="connsiteY4" fmla="*/ 2786407 h 4155610"/>
                  <a:gd name="connsiteX5" fmla="*/ 1160209 w 6801062"/>
                  <a:gd name="connsiteY5" fmla="*/ 1410507 h 4155610"/>
                  <a:gd name="connsiteX6" fmla="*/ 2508020 w 6801062"/>
                  <a:gd name="connsiteY6" fmla="*/ 904699 h 4155610"/>
                  <a:gd name="connsiteX0" fmla="*/ 2508020 w 6801062"/>
                  <a:gd name="connsiteY0" fmla="*/ 904699 h 4155610"/>
                  <a:gd name="connsiteX1" fmla="*/ 5797822 w 6801062"/>
                  <a:gd name="connsiteY1" fmla="*/ 1435908 h 4155610"/>
                  <a:gd name="connsiteX2" fmla="*/ 5538398 w 6801062"/>
                  <a:gd name="connsiteY2" fmla="*/ 4155610 h 4155610"/>
                  <a:gd name="connsiteX3" fmla="*/ 1229635 w 6801062"/>
                  <a:gd name="connsiteY3" fmla="*/ 4155610 h 4155610"/>
                  <a:gd name="connsiteX4" fmla="*/ 135 w 6801062"/>
                  <a:gd name="connsiteY4" fmla="*/ 2786407 h 4155610"/>
                  <a:gd name="connsiteX5" fmla="*/ 1160209 w 6801062"/>
                  <a:gd name="connsiteY5" fmla="*/ 1410507 h 4155610"/>
                  <a:gd name="connsiteX6" fmla="*/ 2508020 w 6801062"/>
                  <a:gd name="connsiteY6" fmla="*/ 904699 h 4155610"/>
                  <a:gd name="connsiteX0" fmla="*/ 1679655 w 5972697"/>
                  <a:gd name="connsiteY0" fmla="*/ 904699 h 4155610"/>
                  <a:gd name="connsiteX1" fmla="*/ 4969457 w 5972697"/>
                  <a:gd name="connsiteY1" fmla="*/ 1435908 h 4155610"/>
                  <a:gd name="connsiteX2" fmla="*/ 4710033 w 5972697"/>
                  <a:gd name="connsiteY2" fmla="*/ 4155610 h 4155610"/>
                  <a:gd name="connsiteX3" fmla="*/ 401270 w 5972697"/>
                  <a:gd name="connsiteY3" fmla="*/ 4155610 h 4155610"/>
                  <a:gd name="connsiteX4" fmla="*/ 331844 w 5972697"/>
                  <a:gd name="connsiteY4" fmla="*/ 1410507 h 4155610"/>
                  <a:gd name="connsiteX5" fmla="*/ 1679655 w 5972697"/>
                  <a:gd name="connsiteY5" fmla="*/ 904699 h 4155610"/>
                  <a:gd name="connsiteX0" fmla="*/ 2014189 w 6307231"/>
                  <a:gd name="connsiteY0" fmla="*/ 904699 h 4155610"/>
                  <a:gd name="connsiteX1" fmla="*/ 5303991 w 6307231"/>
                  <a:gd name="connsiteY1" fmla="*/ 1435908 h 4155610"/>
                  <a:gd name="connsiteX2" fmla="*/ 5044567 w 6307231"/>
                  <a:gd name="connsiteY2" fmla="*/ 4155610 h 4155610"/>
                  <a:gd name="connsiteX3" fmla="*/ 735804 w 6307231"/>
                  <a:gd name="connsiteY3" fmla="*/ 4155610 h 4155610"/>
                  <a:gd name="connsiteX4" fmla="*/ 666378 w 6307231"/>
                  <a:gd name="connsiteY4" fmla="*/ 1410507 h 4155610"/>
                  <a:gd name="connsiteX5" fmla="*/ 2014189 w 6307231"/>
                  <a:gd name="connsiteY5" fmla="*/ 904699 h 4155610"/>
                  <a:gd name="connsiteX0" fmla="*/ 2373228 w 6666270"/>
                  <a:gd name="connsiteY0" fmla="*/ 904699 h 4155610"/>
                  <a:gd name="connsiteX1" fmla="*/ 5663030 w 6666270"/>
                  <a:gd name="connsiteY1" fmla="*/ 1435908 h 4155610"/>
                  <a:gd name="connsiteX2" fmla="*/ 5403606 w 6666270"/>
                  <a:gd name="connsiteY2" fmla="*/ 4155610 h 4155610"/>
                  <a:gd name="connsiteX3" fmla="*/ 1094843 w 6666270"/>
                  <a:gd name="connsiteY3" fmla="*/ 4155610 h 4155610"/>
                  <a:gd name="connsiteX4" fmla="*/ 1025417 w 6666270"/>
                  <a:gd name="connsiteY4" fmla="*/ 1410507 h 4155610"/>
                  <a:gd name="connsiteX5" fmla="*/ 2373228 w 6666270"/>
                  <a:gd name="connsiteY5" fmla="*/ 904699 h 4155610"/>
                  <a:gd name="connsiteX0" fmla="*/ 2492057 w 6785099"/>
                  <a:gd name="connsiteY0" fmla="*/ 904699 h 4155610"/>
                  <a:gd name="connsiteX1" fmla="*/ 5781859 w 6785099"/>
                  <a:gd name="connsiteY1" fmla="*/ 1435908 h 4155610"/>
                  <a:gd name="connsiteX2" fmla="*/ 5522435 w 6785099"/>
                  <a:gd name="connsiteY2" fmla="*/ 4155610 h 4155610"/>
                  <a:gd name="connsiteX3" fmla="*/ 1213672 w 6785099"/>
                  <a:gd name="connsiteY3" fmla="*/ 4155610 h 4155610"/>
                  <a:gd name="connsiteX4" fmla="*/ 1144246 w 6785099"/>
                  <a:gd name="connsiteY4" fmla="*/ 1410507 h 4155610"/>
                  <a:gd name="connsiteX5" fmla="*/ 2492057 w 6785099"/>
                  <a:gd name="connsiteY5" fmla="*/ 904699 h 4155610"/>
                  <a:gd name="connsiteX0" fmla="*/ 2492057 w 6785099"/>
                  <a:gd name="connsiteY0" fmla="*/ 904699 h 4155610"/>
                  <a:gd name="connsiteX1" fmla="*/ 5781859 w 6785099"/>
                  <a:gd name="connsiteY1" fmla="*/ 1435908 h 4155610"/>
                  <a:gd name="connsiteX2" fmla="*/ 5522435 w 6785099"/>
                  <a:gd name="connsiteY2" fmla="*/ 4155610 h 4155610"/>
                  <a:gd name="connsiteX3" fmla="*/ 1213672 w 6785099"/>
                  <a:gd name="connsiteY3" fmla="*/ 4155610 h 4155610"/>
                  <a:gd name="connsiteX4" fmla="*/ 1144246 w 6785099"/>
                  <a:gd name="connsiteY4" fmla="*/ 1410507 h 4155610"/>
                  <a:gd name="connsiteX5" fmla="*/ 2492057 w 6785099"/>
                  <a:gd name="connsiteY5" fmla="*/ 904699 h 4155610"/>
                  <a:gd name="connsiteX0" fmla="*/ 2492057 w 6785099"/>
                  <a:gd name="connsiteY0" fmla="*/ 904699 h 4155610"/>
                  <a:gd name="connsiteX1" fmla="*/ 5781859 w 6785099"/>
                  <a:gd name="connsiteY1" fmla="*/ 1435908 h 4155610"/>
                  <a:gd name="connsiteX2" fmla="*/ 5522435 w 6785099"/>
                  <a:gd name="connsiteY2" fmla="*/ 4155610 h 4155610"/>
                  <a:gd name="connsiteX3" fmla="*/ 1213672 w 6785099"/>
                  <a:gd name="connsiteY3" fmla="*/ 4155610 h 4155610"/>
                  <a:gd name="connsiteX4" fmla="*/ 1144246 w 6785099"/>
                  <a:gd name="connsiteY4" fmla="*/ 1410507 h 4155610"/>
                  <a:gd name="connsiteX5" fmla="*/ 2492057 w 6785099"/>
                  <a:gd name="connsiteY5" fmla="*/ 904699 h 4155610"/>
                  <a:gd name="connsiteX0" fmla="*/ 2492057 w 6785099"/>
                  <a:gd name="connsiteY0" fmla="*/ 904699 h 4155610"/>
                  <a:gd name="connsiteX1" fmla="*/ 5781859 w 6785099"/>
                  <a:gd name="connsiteY1" fmla="*/ 1435908 h 4155610"/>
                  <a:gd name="connsiteX2" fmla="*/ 5522435 w 6785099"/>
                  <a:gd name="connsiteY2" fmla="*/ 4155610 h 4155610"/>
                  <a:gd name="connsiteX3" fmla="*/ 1213672 w 6785099"/>
                  <a:gd name="connsiteY3" fmla="*/ 4155610 h 4155610"/>
                  <a:gd name="connsiteX4" fmla="*/ 1144246 w 6785099"/>
                  <a:gd name="connsiteY4" fmla="*/ 1410507 h 4155610"/>
                  <a:gd name="connsiteX5" fmla="*/ 2492057 w 6785099"/>
                  <a:gd name="connsiteY5" fmla="*/ 904699 h 4155610"/>
                  <a:gd name="connsiteX0" fmla="*/ 2492057 w 6785099"/>
                  <a:gd name="connsiteY0" fmla="*/ 904699 h 4155610"/>
                  <a:gd name="connsiteX1" fmla="*/ 5781859 w 6785099"/>
                  <a:gd name="connsiteY1" fmla="*/ 1435908 h 4155610"/>
                  <a:gd name="connsiteX2" fmla="*/ 5522435 w 6785099"/>
                  <a:gd name="connsiteY2" fmla="*/ 4155610 h 4155610"/>
                  <a:gd name="connsiteX3" fmla="*/ 1213672 w 6785099"/>
                  <a:gd name="connsiteY3" fmla="*/ 4155610 h 4155610"/>
                  <a:gd name="connsiteX4" fmla="*/ 1144246 w 6785099"/>
                  <a:gd name="connsiteY4" fmla="*/ 1410507 h 4155610"/>
                  <a:gd name="connsiteX5" fmla="*/ 2492057 w 6785099"/>
                  <a:gd name="connsiteY5" fmla="*/ 904699 h 4155610"/>
                  <a:gd name="connsiteX0" fmla="*/ 2450026 w 6743068"/>
                  <a:gd name="connsiteY0" fmla="*/ 904699 h 4155610"/>
                  <a:gd name="connsiteX1" fmla="*/ 5739828 w 6743068"/>
                  <a:gd name="connsiteY1" fmla="*/ 1435908 h 4155610"/>
                  <a:gd name="connsiteX2" fmla="*/ 5480404 w 6743068"/>
                  <a:gd name="connsiteY2" fmla="*/ 4155610 h 4155610"/>
                  <a:gd name="connsiteX3" fmla="*/ 1171641 w 6743068"/>
                  <a:gd name="connsiteY3" fmla="*/ 4155610 h 4155610"/>
                  <a:gd name="connsiteX4" fmla="*/ 1102215 w 6743068"/>
                  <a:gd name="connsiteY4" fmla="*/ 1410507 h 4155610"/>
                  <a:gd name="connsiteX5" fmla="*/ 2450026 w 6743068"/>
                  <a:gd name="connsiteY5" fmla="*/ 904699 h 4155610"/>
                  <a:gd name="connsiteX0" fmla="*/ 2507013 w 6800055"/>
                  <a:gd name="connsiteY0" fmla="*/ 904699 h 4155610"/>
                  <a:gd name="connsiteX1" fmla="*/ 5796815 w 6800055"/>
                  <a:gd name="connsiteY1" fmla="*/ 1435908 h 4155610"/>
                  <a:gd name="connsiteX2" fmla="*/ 5537391 w 6800055"/>
                  <a:gd name="connsiteY2" fmla="*/ 4155610 h 4155610"/>
                  <a:gd name="connsiteX3" fmla="*/ 1228628 w 6800055"/>
                  <a:gd name="connsiteY3" fmla="*/ 4155610 h 4155610"/>
                  <a:gd name="connsiteX4" fmla="*/ 1159202 w 6800055"/>
                  <a:gd name="connsiteY4" fmla="*/ 1410507 h 4155610"/>
                  <a:gd name="connsiteX5" fmla="*/ 2507013 w 6800055"/>
                  <a:gd name="connsiteY5" fmla="*/ 904699 h 4155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00055" h="4155610">
                    <a:moveTo>
                      <a:pt x="2507013" y="904699"/>
                    </a:moveTo>
                    <a:cubicBezTo>
                      <a:pt x="3430398" y="-624213"/>
                      <a:pt x="5542500" y="-58754"/>
                      <a:pt x="5796815" y="1435908"/>
                    </a:cubicBezTo>
                    <a:cubicBezTo>
                      <a:pt x="7237889" y="1879698"/>
                      <a:pt x="7104732" y="3992475"/>
                      <a:pt x="5537391" y="4155610"/>
                    </a:cubicBezTo>
                    <a:lnTo>
                      <a:pt x="1228628" y="4155610"/>
                    </a:lnTo>
                    <a:cubicBezTo>
                      <a:pt x="-468242" y="3905855"/>
                      <a:pt x="-327302" y="1640681"/>
                      <a:pt x="1159202" y="1410507"/>
                    </a:cubicBezTo>
                    <a:cubicBezTo>
                      <a:pt x="1250262" y="783394"/>
                      <a:pt x="2107894" y="528822"/>
                      <a:pt x="2507013" y="904699"/>
                    </a:cubicBezTo>
                    <a:close/>
                  </a:path>
                </a:pathLst>
              </a:custGeom>
              <a:solidFill>
                <a:schemeClr val="bg1">
                  <a:lumMod val="75000"/>
                </a:schemeClr>
              </a:solidFill>
              <a:ln>
                <a:noFill/>
              </a:ln>
              <a:effectLst/>
              <a:sp3d extrusionH="63500" prstMaterial="plastic">
                <a:bevelT w="381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85000"/>
                      <a:lumOff val="15000"/>
                    </a:schemeClr>
                  </a:solidFill>
                  <a:latin typeface="Arial" panose="020B0604020202020204" pitchFamily="34" charset="0"/>
                  <a:cs typeface="Arial" panose="020B0604020202020204" pitchFamily="34" charset="0"/>
                </a:endParaRPr>
              </a:p>
            </p:txBody>
          </p:sp>
          <p:sp>
            <p:nvSpPr>
              <p:cNvPr id="99" name="Freeform 98"/>
              <p:cNvSpPr/>
              <p:nvPr/>
            </p:nvSpPr>
            <p:spPr>
              <a:xfrm>
                <a:off x="6182328" y="471928"/>
                <a:ext cx="2815850" cy="1647231"/>
              </a:xfrm>
              <a:custGeom>
                <a:avLst/>
                <a:gdLst>
                  <a:gd name="connsiteX0" fmla="*/ 4191003 w 6982691"/>
                  <a:gd name="connsiteY0" fmla="*/ 0 h 4114800"/>
                  <a:gd name="connsiteX1" fmla="*/ 5832767 w 6982691"/>
                  <a:gd name="connsiteY1" fmla="*/ 1323110 h 4114800"/>
                  <a:gd name="connsiteX2" fmla="*/ 5824553 w 6982691"/>
                  <a:gd name="connsiteY2" fmla="*/ 1454204 h 4114800"/>
                  <a:gd name="connsiteX3" fmla="*/ 5915172 w 6982691"/>
                  <a:gd name="connsiteY3" fmla="*/ 1468035 h 4114800"/>
                  <a:gd name="connsiteX4" fmla="*/ 6982691 w 6982691"/>
                  <a:gd name="connsiteY4" fmla="*/ 2777836 h 4114800"/>
                  <a:gd name="connsiteX5" fmla="*/ 5645727 w 6982691"/>
                  <a:gd name="connsiteY5" fmla="*/ 4114800 h 4114800"/>
                  <a:gd name="connsiteX6" fmla="*/ 1336964 w 6982691"/>
                  <a:gd name="connsiteY6" fmla="*/ 4114800 h 4114800"/>
                  <a:gd name="connsiteX7" fmla="*/ 0 w 6982691"/>
                  <a:gd name="connsiteY7" fmla="*/ 2777836 h 4114800"/>
                  <a:gd name="connsiteX8" fmla="*/ 1200267 w 6982691"/>
                  <a:gd name="connsiteY8" fmla="*/ 1447775 h 4114800"/>
                  <a:gd name="connsiteX9" fmla="*/ 1256791 w 6982691"/>
                  <a:gd name="connsiteY9" fmla="*/ 1444921 h 4114800"/>
                  <a:gd name="connsiteX10" fmla="*/ 1263237 w 6982691"/>
                  <a:gd name="connsiteY10" fmla="*/ 1384285 h 4114800"/>
                  <a:gd name="connsiteX11" fmla="*/ 2050475 w 6982691"/>
                  <a:gd name="connsiteY11" fmla="*/ 775855 h 4114800"/>
                  <a:gd name="connsiteX12" fmla="*/ 2561617 w 6982691"/>
                  <a:gd name="connsiteY12" fmla="*/ 949859 h 4114800"/>
                  <a:gd name="connsiteX13" fmla="*/ 2604065 w 6982691"/>
                  <a:gd name="connsiteY13" fmla="*/ 989162 h 4114800"/>
                  <a:gd name="connsiteX14" fmla="*/ 2623050 w 6982691"/>
                  <a:gd name="connsiteY14" fmla="*/ 929658 h 4114800"/>
                  <a:gd name="connsiteX15" fmla="*/ 4191003 w 6982691"/>
                  <a:gd name="connsiteY15" fmla="*/ 0 h 4114800"/>
                  <a:gd name="connsiteX0" fmla="*/ 4191003 w 6982691"/>
                  <a:gd name="connsiteY0" fmla="*/ 0 h 4114800"/>
                  <a:gd name="connsiteX1" fmla="*/ 5832767 w 6982691"/>
                  <a:gd name="connsiteY1" fmla="*/ 1323110 h 4114800"/>
                  <a:gd name="connsiteX2" fmla="*/ 5824553 w 6982691"/>
                  <a:gd name="connsiteY2" fmla="*/ 1454204 h 4114800"/>
                  <a:gd name="connsiteX3" fmla="*/ 6982691 w 6982691"/>
                  <a:gd name="connsiteY3" fmla="*/ 2777836 h 4114800"/>
                  <a:gd name="connsiteX4" fmla="*/ 5645727 w 6982691"/>
                  <a:gd name="connsiteY4" fmla="*/ 4114800 h 4114800"/>
                  <a:gd name="connsiteX5" fmla="*/ 1336964 w 6982691"/>
                  <a:gd name="connsiteY5" fmla="*/ 4114800 h 4114800"/>
                  <a:gd name="connsiteX6" fmla="*/ 0 w 6982691"/>
                  <a:gd name="connsiteY6" fmla="*/ 2777836 h 4114800"/>
                  <a:gd name="connsiteX7" fmla="*/ 1200267 w 6982691"/>
                  <a:gd name="connsiteY7" fmla="*/ 1447775 h 4114800"/>
                  <a:gd name="connsiteX8" fmla="*/ 1256791 w 6982691"/>
                  <a:gd name="connsiteY8" fmla="*/ 1444921 h 4114800"/>
                  <a:gd name="connsiteX9" fmla="*/ 1263237 w 6982691"/>
                  <a:gd name="connsiteY9" fmla="*/ 1384285 h 4114800"/>
                  <a:gd name="connsiteX10" fmla="*/ 2050475 w 6982691"/>
                  <a:gd name="connsiteY10" fmla="*/ 775855 h 4114800"/>
                  <a:gd name="connsiteX11" fmla="*/ 2561617 w 6982691"/>
                  <a:gd name="connsiteY11" fmla="*/ 949859 h 4114800"/>
                  <a:gd name="connsiteX12" fmla="*/ 2604065 w 6982691"/>
                  <a:gd name="connsiteY12" fmla="*/ 989162 h 4114800"/>
                  <a:gd name="connsiteX13" fmla="*/ 2623050 w 6982691"/>
                  <a:gd name="connsiteY13" fmla="*/ 929658 h 4114800"/>
                  <a:gd name="connsiteX14" fmla="*/ 4191003 w 6982691"/>
                  <a:gd name="connsiteY14" fmla="*/ 0 h 4114800"/>
                  <a:gd name="connsiteX0" fmla="*/ 4191003 w 6984458"/>
                  <a:gd name="connsiteY0" fmla="*/ 0 h 4114800"/>
                  <a:gd name="connsiteX1" fmla="*/ 5832767 w 6984458"/>
                  <a:gd name="connsiteY1" fmla="*/ 1323110 h 4114800"/>
                  <a:gd name="connsiteX2" fmla="*/ 5905151 w 6984458"/>
                  <a:gd name="connsiteY2" fmla="*/ 1395098 h 4114800"/>
                  <a:gd name="connsiteX3" fmla="*/ 6982691 w 6984458"/>
                  <a:gd name="connsiteY3" fmla="*/ 2777836 h 4114800"/>
                  <a:gd name="connsiteX4" fmla="*/ 5645727 w 6984458"/>
                  <a:gd name="connsiteY4" fmla="*/ 4114800 h 4114800"/>
                  <a:gd name="connsiteX5" fmla="*/ 1336964 w 6984458"/>
                  <a:gd name="connsiteY5" fmla="*/ 4114800 h 4114800"/>
                  <a:gd name="connsiteX6" fmla="*/ 0 w 6984458"/>
                  <a:gd name="connsiteY6" fmla="*/ 2777836 h 4114800"/>
                  <a:gd name="connsiteX7" fmla="*/ 1200267 w 6984458"/>
                  <a:gd name="connsiteY7" fmla="*/ 1447775 h 4114800"/>
                  <a:gd name="connsiteX8" fmla="*/ 1256791 w 6984458"/>
                  <a:gd name="connsiteY8" fmla="*/ 1444921 h 4114800"/>
                  <a:gd name="connsiteX9" fmla="*/ 1263237 w 6984458"/>
                  <a:gd name="connsiteY9" fmla="*/ 1384285 h 4114800"/>
                  <a:gd name="connsiteX10" fmla="*/ 2050475 w 6984458"/>
                  <a:gd name="connsiteY10" fmla="*/ 775855 h 4114800"/>
                  <a:gd name="connsiteX11" fmla="*/ 2561617 w 6984458"/>
                  <a:gd name="connsiteY11" fmla="*/ 949859 h 4114800"/>
                  <a:gd name="connsiteX12" fmla="*/ 2604065 w 6984458"/>
                  <a:gd name="connsiteY12" fmla="*/ 989162 h 4114800"/>
                  <a:gd name="connsiteX13" fmla="*/ 2623050 w 6984458"/>
                  <a:gd name="connsiteY13" fmla="*/ 929658 h 4114800"/>
                  <a:gd name="connsiteX14" fmla="*/ 4191003 w 6984458"/>
                  <a:gd name="connsiteY14" fmla="*/ 0 h 4114800"/>
                  <a:gd name="connsiteX0" fmla="*/ 4191003 w 6057725"/>
                  <a:gd name="connsiteY0" fmla="*/ 0 h 4114800"/>
                  <a:gd name="connsiteX1" fmla="*/ 5832767 w 6057725"/>
                  <a:gd name="connsiteY1" fmla="*/ 1323110 h 4114800"/>
                  <a:gd name="connsiteX2" fmla="*/ 5905151 w 6057725"/>
                  <a:gd name="connsiteY2" fmla="*/ 1395098 h 4114800"/>
                  <a:gd name="connsiteX3" fmla="*/ 5645727 w 6057725"/>
                  <a:gd name="connsiteY3" fmla="*/ 4114800 h 4114800"/>
                  <a:gd name="connsiteX4" fmla="*/ 1336964 w 6057725"/>
                  <a:gd name="connsiteY4" fmla="*/ 4114800 h 4114800"/>
                  <a:gd name="connsiteX5" fmla="*/ 0 w 6057725"/>
                  <a:gd name="connsiteY5" fmla="*/ 2777836 h 4114800"/>
                  <a:gd name="connsiteX6" fmla="*/ 1200267 w 6057725"/>
                  <a:gd name="connsiteY6" fmla="*/ 1447775 h 4114800"/>
                  <a:gd name="connsiteX7" fmla="*/ 1256791 w 6057725"/>
                  <a:gd name="connsiteY7" fmla="*/ 1444921 h 4114800"/>
                  <a:gd name="connsiteX8" fmla="*/ 1263237 w 6057725"/>
                  <a:gd name="connsiteY8" fmla="*/ 1384285 h 4114800"/>
                  <a:gd name="connsiteX9" fmla="*/ 2050475 w 6057725"/>
                  <a:gd name="connsiteY9" fmla="*/ 775855 h 4114800"/>
                  <a:gd name="connsiteX10" fmla="*/ 2561617 w 6057725"/>
                  <a:gd name="connsiteY10" fmla="*/ 949859 h 4114800"/>
                  <a:gd name="connsiteX11" fmla="*/ 2604065 w 6057725"/>
                  <a:gd name="connsiteY11" fmla="*/ 989162 h 4114800"/>
                  <a:gd name="connsiteX12" fmla="*/ 2623050 w 6057725"/>
                  <a:gd name="connsiteY12" fmla="*/ 929658 h 4114800"/>
                  <a:gd name="connsiteX13" fmla="*/ 4191003 w 6057725"/>
                  <a:gd name="connsiteY13" fmla="*/ 0 h 4114800"/>
                  <a:gd name="connsiteX0" fmla="*/ 4191003 w 6304506"/>
                  <a:gd name="connsiteY0" fmla="*/ 0 h 4114800"/>
                  <a:gd name="connsiteX1" fmla="*/ 5832767 w 6304506"/>
                  <a:gd name="connsiteY1" fmla="*/ 1323110 h 4114800"/>
                  <a:gd name="connsiteX2" fmla="*/ 5905151 w 6304506"/>
                  <a:gd name="connsiteY2" fmla="*/ 1395098 h 4114800"/>
                  <a:gd name="connsiteX3" fmla="*/ 5645727 w 6304506"/>
                  <a:gd name="connsiteY3" fmla="*/ 4114800 h 4114800"/>
                  <a:gd name="connsiteX4" fmla="*/ 1336964 w 6304506"/>
                  <a:gd name="connsiteY4" fmla="*/ 4114800 h 4114800"/>
                  <a:gd name="connsiteX5" fmla="*/ 0 w 6304506"/>
                  <a:gd name="connsiteY5" fmla="*/ 2777836 h 4114800"/>
                  <a:gd name="connsiteX6" fmla="*/ 1200267 w 6304506"/>
                  <a:gd name="connsiteY6" fmla="*/ 1447775 h 4114800"/>
                  <a:gd name="connsiteX7" fmla="*/ 1256791 w 6304506"/>
                  <a:gd name="connsiteY7" fmla="*/ 1444921 h 4114800"/>
                  <a:gd name="connsiteX8" fmla="*/ 1263237 w 6304506"/>
                  <a:gd name="connsiteY8" fmla="*/ 1384285 h 4114800"/>
                  <a:gd name="connsiteX9" fmla="*/ 2050475 w 6304506"/>
                  <a:gd name="connsiteY9" fmla="*/ 775855 h 4114800"/>
                  <a:gd name="connsiteX10" fmla="*/ 2561617 w 6304506"/>
                  <a:gd name="connsiteY10" fmla="*/ 949859 h 4114800"/>
                  <a:gd name="connsiteX11" fmla="*/ 2604065 w 6304506"/>
                  <a:gd name="connsiteY11" fmla="*/ 989162 h 4114800"/>
                  <a:gd name="connsiteX12" fmla="*/ 2623050 w 6304506"/>
                  <a:gd name="connsiteY12" fmla="*/ 929658 h 4114800"/>
                  <a:gd name="connsiteX13" fmla="*/ 4191003 w 6304506"/>
                  <a:gd name="connsiteY13" fmla="*/ 0 h 4114800"/>
                  <a:gd name="connsiteX0" fmla="*/ 4191003 w 6828167"/>
                  <a:gd name="connsiteY0" fmla="*/ 0 h 4114800"/>
                  <a:gd name="connsiteX1" fmla="*/ 5832767 w 6828167"/>
                  <a:gd name="connsiteY1" fmla="*/ 1323110 h 4114800"/>
                  <a:gd name="connsiteX2" fmla="*/ 5905151 w 6828167"/>
                  <a:gd name="connsiteY2" fmla="*/ 1395098 h 4114800"/>
                  <a:gd name="connsiteX3" fmla="*/ 5645727 w 6828167"/>
                  <a:gd name="connsiteY3" fmla="*/ 4114800 h 4114800"/>
                  <a:gd name="connsiteX4" fmla="*/ 1336964 w 6828167"/>
                  <a:gd name="connsiteY4" fmla="*/ 4114800 h 4114800"/>
                  <a:gd name="connsiteX5" fmla="*/ 0 w 6828167"/>
                  <a:gd name="connsiteY5" fmla="*/ 2777836 h 4114800"/>
                  <a:gd name="connsiteX6" fmla="*/ 1200267 w 6828167"/>
                  <a:gd name="connsiteY6" fmla="*/ 1447775 h 4114800"/>
                  <a:gd name="connsiteX7" fmla="*/ 1256791 w 6828167"/>
                  <a:gd name="connsiteY7" fmla="*/ 1444921 h 4114800"/>
                  <a:gd name="connsiteX8" fmla="*/ 1263237 w 6828167"/>
                  <a:gd name="connsiteY8" fmla="*/ 1384285 h 4114800"/>
                  <a:gd name="connsiteX9" fmla="*/ 2050475 w 6828167"/>
                  <a:gd name="connsiteY9" fmla="*/ 775855 h 4114800"/>
                  <a:gd name="connsiteX10" fmla="*/ 2561617 w 6828167"/>
                  <a:gd name="connsiteY10" fmla="*/ 949859 h 4114800"/>
                  <a:gd name="connsiteX11" fmla="*/ 2604065 w 6828167"/>
                  <a:gd name="connsiteY11" fmla="*/ 989162 h 4114800"/>
                  <a:gd name="connsiteX12" fmla="*/ 2623050 w 6828167"/>
                  <a:gd name="connsiteY12" fmla="*/ 929658 h 4114800"/>
                  <a:gd name="connsiteX13" fmla="*/ 4191003 w 6828167"/>
                  <a:gd name="connsiteY13" fmla="*/ 0 h 4114800"/>
                  <a:gd name="connsiteX0" fmla="*/ 4191003 w 6912148"/>
                  <a:gd name="connsiteY0" fmla="*/ 0 h 4114800"/>
                  <a:gd name="connsiteX1" fmla="*/ 5832767 w 6912148"/>
                  <a:gd name="connsiteY1" fmla="*/ 1323110 h 4114800"/>
                  <a:gd name="connsiteX2" fmla="*/ 5905151 w 6912148"/>
                  <a:gd name="connsiteY2" fmla="*/ 1395098 h 4114800"/>
                  <a:gd name="connsiteX3" fmla="*/ 5645727 w 6912148"/>
                  <a:gd name="connsiteY3" fmla="*/ 4114800 h 4114800"/>
                  <a:gd name="connsiteX4" fmla="*/ 1336964 w 6912148"/>
                  <a:gd name="connsiteY4" fmla="*/ 4114800 h 4114800"/>
                  <a:gd name="connsiteX5" fmla="*/ 0 w 6912148"/>
                  <a:gd name="connsiteY5" fmla="*/ 2777836 h 4114800"/>
                  <a:gd name="connsiteX6" fmla="*/ 1200267 w 6912148"/>
                  <a:gd name="connsiteY6" fmla="*/ 1447775 h 4114800"/>
                  <a:gd name="connsiteX7" fmla="*/ 1256791 w 6912148"/>
                  <a:gd name="connsiteY7" fmla="*/ 1444921 h 4114800"/>
                  <a:gd name="connsiteX8" fmla="*/ 1263237 w 6912148"/>
                  <a:gd name="connsiteY8" fmla="*/ 1384285 h 4114800"/>
                  <a:gd name="connsiteX9" fmla="*/ 2050475 w 6912148"/>
                  <a:gd name="connsiteY9" fmla="*/ 775855 h 4114800"/>
                  <a:gd name="connsiteX10" fmla="*/ 2561617 w 6912148"/>
                  <a:gd name="connsiteY10" fmla="*/ 949859 h 4114800"/>
                  <a:gd name="connsiteX11" fmla="*/ 2604065 w 6912148"/>
                  <a:gd name="connsiteY11" fmla="*/ 989162 h 4114800"/>
                  <a:gd name="connsiteX12" fmla="*/ 2623050 w 6912148"/>
                  <a:gd name="connsiteY12" fmla="*/ 929658 h 4114800"/>
                  <a:gd name="connsiteX13" fmla="*/ 4191003 w 6912148"/>
                  <a:gd name="connsiteY13" fmla="*/ 0 h 4114800"/>
                  <a:gd name="connsiteX0" fmla="*/ 4191003 w 6908391"/>
                  <a:gd name="connsiteY0" fmla="*/ 0 h 4114800"/>
                  <a:gd name="connsiteX1" fmla="*/ 5832767 w 6908391"/>
                  <a:gd name="connsiteY1" fmla="*/ 1323110 h 4114800"/>
                  <a:gd name="connsiteX2" fmla="*/ 5905151 w 6908391"/>
                  <a:gd name="connsiteY2" fmla="*/ 1395098 h 4114800"/>
                  <a:gd name="connsiteX3" fmla="*/ 5645727 w 6908391"/>
                  <a:gd name="connsiteY3" fmla="*/ 4114800 h 4114800"/>
                  <a:gd name="connsiteX4" fmla="*/ 1336964 w 6908391"/>
                  <a:gd name="connsiteY4" fmla="*/ 4114800 h 4114800"/>
                  <a:gd name="connsiteX5" fmla="*/ 0 w 6908391"/>
                  <a:gd name="connsiteY5" fmla="*/ 2777836 h 4114800"/>
                  <a:gd name="connsiteX6" fmla="*/ 1200267 w 6908391"/>
                  <a:gd name="connsiteY6" fmla="*/ 1447775 h 4114800"/>
                  <a:gd name="connsiteX7" fmla="*/ 1256791 w 6908391"/>
                  <a:gd name="connsiteY7" fmla="*/ 1444921 h 4114800"/>
                  <a:gd name="connsiteX8" fmla="*/ 1263237 w 6908391"/>
                  <a:gd name="connsiteY8" fmla="*/ 1384285 h 4114800"/>
                  <a:gd name="connsiteX9" fmla="*/ 2050475 w 6908391"/>
                  <a:gd name="connsiteY9" fmla="*/ 775855 h 4114800"/>
                  <a:gd name="connsiteX10" fmla="*/ 2561617 w 6908391"/>
                  <a:gd name="connsiteY10" fmla="*/ 949859 h 4114800"/>
                  <a:gd name="connsiteX11" fmla="*/ 2604065 w 6908391"/>
                  <a:gd name="connsiteY11" fmla="*/ 989162 h 4114800"/>
                  <a:gd name="connsiteX12" fmla="*/ 2623050 w 6908391"/>
                  <a:gd name="connsiteY12" fmla="*/ 929658 h 4114800"/>
                  <a:gd name="connsiteX13" fmla="*/ 4191003 w 6908391"/>
                  <a:gd name="connsiteY13" fmla="*/ 0 h 4114800"/>
                  <a:gd name="connsiteX0" fmla="*/ 4191003 w 6908391"/>
                  <a:gd name="connsiteY0" fmla="*/ 0 h 4114800"/>
                  <a:gd name="connsiteX1" fmla="*/ 5905151 w 6908391"/>
                  <a:gd name="connsiteY1" fmla="*/ 1395098 h 4114800"/>
                  <a:gd name="connsiteX2" fmla="*/ 5645727 w 6908391"/>
                  <a:gd name="connsiteY2" fmla="*/ 4114800 h 4114800"/>
                  <a:gd name="connsiteX3" fmla="*/ 1336964 w 6908391"/>
                  <a:gd name="connsiteY3" fmla="*/ 4114800 h 4114800"/>
                  <a:gd name="connsiteX4" fmla="*/ 0 w 6908391"/>
                  <a:gd name="connsiteY4" fmla="*/ 2777836 h 4114800"/>
                  <a:gd name="connsiteX5" fmla="*/ 1200267 w 6908391"/>
                  <a:gd name="connsiteY5" fmla="*/ 1447775 h 4114800"/>
                  <a:gd name="connsiteX6" fmla="*/ 1256791 w 6908391"/>
                  <a:gd name="connsiteY6" fmla="*/ 1444921 h 4114800"/>
                  <a:gd name="connsiteX7" fmla="*/ 1263237 w 6908391"/>
                  <a:gd name="connsiteY7" fmla="*/ 1384285 h 4114800"/>
                  <a:gd name="connsiteX8" fmla="*/ 2050475 w 6908391"/>
                  <a:gd name="connsiteY8" fmla="*/ 775855 h 4114800"/>
                  <a:gd name="connsiteX9" fmla="*/ 2561617 w 6908391"/>
                  <a:gd name="connsiteY9" fmla="*/ 949859 h 4114800"/>
                  <a:gd name="connsiteX10" fmla="*/ 2604065 w 6908391"/>
                  <a:gd name="connsiteY10" fmla="*/ 989162 h 4114800"/>
                  <a:gd name="connsiteX11" fmla="*/ 2623050 w 6908391"/>
                  <a:gd name="connsiteY11" fmla="*/ 929658 h 4114800"/>
                  <a:gd name="connsiteX12" fmla="*/ 4191003 w 6908391"/>
                  <a:gd name="connsiteY12" fmla="*/ 0 h 4114800"/>
                  <a:gd name="connsiteX0" fmla="*/ 4191003 w 6908391"/>
                  <a:gd name="connsiteY0" fmla="*/ 0 h 4114800"/>
                  <a:gd name="connsiteX1" fmla="*/ 5905151 w 6908391"/>
                  <a:gd name="connsiteY1" fmla="*/ 1395098 h 4114800"/>
                  <a:gd name="connsiteX2" fmla="*/ 5645727 w 6908391"/>
                  <a:gd name="connsiteY2" fmla="*/ 4114800 h 4114800"/>
                  <a:gd name="connsiteX3" fmla="*/ 1336964 w 6908391"/>
                  <a:gd name="connsiteY3" fmla="*/ 4114800 h 4114800"/>
                  <a:gd name="connsiteX4" fmla="*/ 0 w 6908391"/>
                  <a:gd name="connsiteY4" fmla="*/ 2777836 h 4114800"/>
                  <a:gd name="connsiteX5" fmla="*/ 1200267 w 6908391"/>
                  <a:gd name="connsiteY5" fmla="*/ 1447775 h 4114800"/>
                  <a:gd name="connsiteX6" fmla="*/ 1256791 w 6908391"/>
                  <a:gd name="connsiteY6" fmla="*/ 1444921 h 4114800"/>
                  <a:gd name="connsiteX7" fmla="*/ 1263237 w 6908391"/>
                  <a:gd name="connsiteY7" fmla="*/ 1384285 h 4114800"/>
                  <a:gd name="connsiteX8" fmla="*/ 2050475 w 6908391"/>
                  <a:gd name="connsiteY8" fmla="*/ 775855 h 4114800"/>
                  <a:gd name="connsiteX9" fmla="*/ 2561617 w 6908391"/>
                  <a:gd name="connsiteY9" fmla="*/ 949859 h 4114800"/>
                  <a:gd name="connsiteX10" fmla="*/ 2604065 w 6908391"/>
                  <a:gd name="connsiteY10" fmla="*/ 989162 h 4114800"/>
                  <a:gd name="connsiteX11" fmla="*/ 4191003 w 6908391"/>
                  <a:gd name="connsiteY11" fmla="*/ 0 h 4114800"/>
                  <a:gd name="connsiteX0" fmla="*/ 4191003 w 6908391"/>
                  <a:gd name="connsiteY0" fmla="*/ 0 h 4114800"/>
                  <a:gd name="connsiteX1" fmla="*/ 5905151 w 6908391"/>
                  <a:gd name="connsiteY1" fmla="*/ 1395098 h 4114800"/>
                  <a:gd name="connsiteX2" fmla="*/ 5645727 w 6908391"/>
                  <a:gd name="connsiteY2" fmla="*/ 4114800 h 4114800"/>
                  <a:gd name="connsiteX3" fmla="*/ 1336964 w 6908391"/>
                  <a:gd name="connsiteY3" fmla="*/ 4114800 h 4114800"/>
                  <a:gd name="connsiteX4" fmla="*/ 0 w 6908391"/>
                  <a:gd name="connsiteY4" fmla="*/ 2777836 h 4114800"/>
                  <a:gd name="connsiteX5" fmla="*/ 1200267 w 6908391"/>
                  <a:gd name="connsiteY5" fmla="*/ 1447775 h 4114800"/>
                  <a:gd name="connsiteX6" fmla="*/ 1256791 w 6908391"/>
                  <a:gd name="connsiteY6" fmla="*/ 1444921 h 4114800"/>
                  <a:gd name="connsiteX7" fmla="*/ 1263237 w 6908391"/>
                  <a:gd name="connsiteY7" fmla="*/ 1384285 h 4114800"/>
                  <a:gd name="connsiteX8" fmla="*/ 2050475 w 6908391"/>
                  <a:gd name="connsiteY8" fmla="*/ 775855 h 4114800"/>
                  <a:gd name="connsiteX9" fmla="*/ 2561617 w 6908391"/>
                  <a:gd name="connsiteY9" fmla="*/ 949859 h 4114800"/>
                  <a:gd name="connsiteX10" fmla="*/ 4191003 w 6908391"/>
                  <a:gd name="connsiteY10" fmla="*/ 0 h 4114800"/>
                  <a:gd name="connsiteX0" fmla="*/ 4191003 w 6908391"/>
                  <a:gd name="connsiteY0" fmla="*/ 0 h 4114800"/>
                  <a:gd name="connsiteX1" fmla="*/ 5905151 w 6908391"/>
                  <a:gd name="connsiteY1" fmla="*/ 1395098 h 4114800"/>
                  <a:gd name="connsiteX2" fmla="*/ 5645727 w 6908391"/>
                  <a:gd name="connsiteY2" fmla="*/ 4114800 h 4114800"/>
                  <a:gd name="connsiteX3" fmla="*/ 1336964 w 6908391"/>
                  <a:gd name="connsiteY3" fmla="*/ 4114800 h 4114800"/>
                  <a:gd name="connsiteX4" fmla="*/ 0 w 6908391"/>
                  <a:gd name="connsiteY4" fmla="*/ 2777836 h 4114800"/>
                  <a:gd name="connsiteX5" fmla="*/ 1200267 w 6908391"/>
                  <a:gd name="connsiteY5" fmla="*/ 1447775 h 4114800"/>
                  <a:gd name="connsiteX6" fmla="*/ 1256791 w 6908391"/>
                  <a:gd name="connsiteY6" fmla="*/ 1444921 h 4114800"/>
                  <a:gd name="connsiteX7" fmla="*/ 1263237 w 6908391"/>
                  <a:gd name="connsiteY7" fmla="*/ 1384285 h 4114800"/>
                  <a:gd name="connsiteX8" fmla="*/ 2050475 w 6908391"/>
                  <a:gd name="connsiteY8" fmla="*/ 775855 h 4114800"/>
                  <a:gd name="connsiteX9" fmla="*/ 2615349 w 6908391"/>
                  <a:gd name="connsiteY9" fmla="*/ 863889 h 4114800"/>
                  <a:gd name="connsiteX10" fmla="*/ 4191003 w 6908391"/>
                  <a:gd name="connsiteY10" fmla="*/ 0 h 4114800"/>
                  <a:gd name="connsiteX0" fmla="*/ 4191003 w 6908391"/>
                  <a:gd name="connsiteY0" fmla="*/ 0 h 4114800"/>
                  <a:gd name="connsiteX1" fmla="*/ 5905151 w 6908391"/>
                  <a:gd name="connsiteY1" fmla="*/ 1395098 h 4114800"/>
                  <a:gd name="connsiteX2" fmla="*/ 5645727 w 6908391"/>
                  <a:gd name="connsiteY2" fmla="*/ 4114800 h 4114800"/>
                  <a:gd name="connsiteX3" fmla="*/ 1336964 w 6908391"/>
                  <a:gd name="connsiteY3" fmla="*/ 4114800 h 4114800"/>
                  <a:gd name="connsiteX4" fmla="*/ 0 w 6908391"/>
                  <a:gd name="connsiteY4" fmla="*/ 2777836 h 4114800"/>
                  <a:gd name="connsiteX5" fmla="*/ 1200267 w 6908391"/>
                  <a:gd name="connsiteY5" fmla="*/ 1447775 h 4114800"/>
                  <a:gd name="connsiteX6" fmla="*/ 1256791 w 6908391"/>
                  <a:gd name="connsiteY6" fmla="*/ 1444921 h 4114800"/>
                  <a:gd name="connsiteX7" fmla="*/ 1263237 w 6908391"/>
                  <a:gd name="connsiteY7" fmla="*/ 1384285 h 4114800"/>
                  <a:gd name="connsiteX8" fmla="*/ 2615349 w 6908391"/>
                  <a:gd name="connsiteY8" fmla="*/ 863889 h 4114800"/>
                  <a:gd name="connsiteX9" fmla="*/ 4191003 w 6908391"/>
                  <a:gd name="connsiteY9" fmla="*/ 0 h 4114800"/>
                  <a:gd name="connsiteX0" fmla="*/ 4191003 w 6908391"/>
                  <a:gd name="connsiteY0" fmla="*/ 0 h 4114800"/>
                  <a:gd name="connsiteX1" fmla="*/ 5905151 w 6908391"/>
                  <a:gd name="connsiteY1" fmla="*/ 1395098 h 4114800"/>
                  <a:gd name="connsiteX2" fmla="*/ 5645727 w 6908391"/>
                  <a:gd name="connsiteY2" fmla="*/ 4114800 h 4114800"/>
                  <a:gd name="connsiteX3" fmla="*/ 1336964 w 6908391"/>
                  <a:gd name="connsiteY3" fmla="*/ 4114800 h 4114800"/>
                  <a:gd name="connsiteX4" fmla="*/ 0 w 6908391"/>
                  <a:gd name="connsiteY4" fmla="*/ 2777836 h 4114800"/>
                  <a:gd name="connsiteX5" fmla="*/ 1200267 w 6908391"/>
                  <a:gd name="connsiteY5" fmla="*/ 1447775 h 4114800"/>
                  <a:gd name="connsiteX6" fmla="*/ 1256791 w 6908391"/>
                  <a:gd name="connsiteY6" fmla="*/ 1444921 h 4114800"/>
                  <a:gd name="connsiteX7" fmla="*/ 2615349 w 6908391"/>
                  <a:gd name="connsiteY7" fmla="*/ 863889 h 4114800"/>
                  <a:gd name="connsiteX8" fmla="*/ 4191003 w 6908391"/>
                  <a:gd name="connsiteY8" fmla="*/ 0 h 4114800"/>
                  <a:gd name="connsiteX0" fmla="*/ 4191161 w 6908549"/>
                  <a:gd name="connsiteY0" fmla="*/ 0 h 4114800"/>
                  <a:gd name="connsiteX1" fmla="*/ 5905309 w 6908549"/>
                  <a:gd name="connsiteY1" fmla="*/ 1395098 h 4114800"/>
                  <a:gd name="connsiteX2" fmla="*/ 5645885 w 6908549"/>
                  <a:gd name="connsiteY2" fmla="*/ 4114800 h 4114800"/>
                  <a:gd name="connsiteX3" fmla="*/ 1337122 w 6908549"/>
                  <a:gd name="connsiteY3" fmla="*/ 4114800 h 4114800"/>
                  <a:gd name="connsiteX4" fmla="*/ 158 w 6908549"/>
                  <a:gd name="connsiteY4" fmla="*/ 2777836 h 4114800"/>
                  <a:gd name="connsiteX5" fmla="*/ 1256949 w 6908549"/>
                  <a:gd name="connsiteY5" fmla="*/ 1444921 h 4114800"/>
                  <a:gd name="connsiteX6" fmla="*/ 2615507 w 6908549"/>
                  <a:gd name="connsiteY6" fmla="*/ 863889 h 4114800"/>
                  <a:gd name="connsiteX7" fmla="*/ 4191161 w 6908549"/>
                  <a:gd name="connsiteY7" fmla="*/ 0 h 4114800"/>
                  <a:gd name="connsiteX0" fmla="*/ 4191208 w 6908596"/>
                  <a:gd name="connsiteY0" fmla="*/ 0 h 4114800"/>
                  <a:gd name="connsiteX1" fmla="*/ 5905356 w 6908596"/>
                  <a:gd name="connsiteY1" fmla="*/ 1395098 h 4114800"/>
                  <a:gd name="connsiteX2" fmla="*/ 5645932 w 6908596"/>
                  <a:gd name="connsiteY2" fmla="*/ 4114800 h 4114800"/>
                  <a:gd name="connsiteX3" fmla="*/ 1337169 w 6908596"/>
                  <a:gd name="connsiteY3" fmla="*/ 4114800 h 4114800"/>
                  <a:gd name="connsiteX4" fmla="*/ 205 w 6908596"/>
                  <a:gd name="connsiteY4" fmla="*/ 2777836 h 4114800"/>
                  <a:gd name="connsiteX5" fmla="*/ 1246250 w 6908596"/>
                  <a:gd name="connsiteY5" fmla="*/ 1369697 h 4114800"/>
                  <a:gd name="connsiteX6" fmla="*/ 2615554 w 6908596"/>
                  <a:gd name="connsiteY6" fmla="*/ 863889 h 4114800"/>
                  <a:gd name="connsiteX7" fmla="*/ 4191208 w 6908596"/>
                  <a:gd name="connsiteY7" fmla="*/ 0 h 4114800"/>
                  <a:gd name="connsiteX0" fmla="*/ 4083776 w 6801164"/>
                  <a:gd name="connsiteY0" fmla="*/ 0 h 4114800"/>
                  <a:gd name="connsiteX1" fmla="*/ 5797924 w 6801164"/>
                  <a:gd name="connsiteY1" fmla="*/ 1395098 h 4114800"/>
                  <a:gd name="connsiteX2" fmla="*/ 5538500 w 6801164"/>
                  <a:gd name="connsiteY2" fmla="*/ 4114800 h 4114800"/>
                  <a:gd name="connsiteX3" fmla="*/ 1229737 w 6801164"/>
                  <a:gd name="connsiteY3" fmla="*/ 4114800 h 4114800"/>
                  <a:gd name="connsiteX4" fmla="*/ 237 w 6801164"/>
                  <a:gd name="connsiteY4" fmla="*/ 2745597 h 4114800"/>
                  <a:gd name="connsiteX5" fmla="*/ 1138818 w 6801164"/>
                  <a:gd name="connsiteY5" fmla="*/ 1369697 h 4114800"/>
                  <a:gd name="connsiteX6" fmla="*/ 2508122 w 6801164"/>
                  <a:gd name="connsiteY6" fmla="*/ 863889 h 4114800"/>
                  <a:gd name="connsiteX7" fmla="*/ 4083776 w 6801164"/>
                  <a:gd name="connsiteY7" fmla="*/ 0 h 4114800"/>
                  <a:gd name="connsiteX0" fmla="*/ 4083674 w 6801062"/>
                  <a:gd name="connsiteY0" fmla="*/ 0 h 4114800"/>
                  <a:gd name="connsiteX1" fmla="*/ 5797822 w 6801062"/>
                  <a:gd name="connsiteY1" fmla="*/ 1395098 h 4114800"/>
                  <a:gd name="connsiteX2" fmla="*/ 5538398 w 6801062"/>
                  <a:gd name="connsiteY2" fmla="*/ 4114800 h 4114800"/>
                  <a:gd name="connsiteX3" fmla="*/ 1229635 w 6801062"/>
                  <a:gd name="connsiteY3" fmla="*/ 4114800 h 4114800"/>
                  <a:gd name="connsiteX4" fmla="*/ 135 w 6801062"/>
                  <a:gd name="connsiteY4" fmla="*/ 2745597 h 4114800"/>
                  <a:gd name="connsiteX5" fmla="*/ 1160209 w 6801062"/>
                  <a:gd name="connsiteY5" fmla="*/ 1369697 h 4114800"/>
                  <a:gd name="connsiteX6" fmla="*/ 2508020 w 6801062"/>
                  <a:gd name="connsiteY6" fmla="*/ 863889 h 4114800"/>
                  <a:gd name="connsiteX7" fmla="*/ 4083674 w 6801062"/>
                  <a:gd name="connsiteY7" fmla="*/ 0 h 4114800"/>
                  <a:gd name="connsiteX0" fmla="*/ 4083674 w 6801062"/>
                  <a:gd name="connsiteY0" fmla="*/ 0 h 4114800"/>
                  <a:gd name="connsiteX1" fmla="*/ 5797822 w 6801062"/>
                  <a:gd name="connsiteY1" fmla="*/ 1395098 h 4114800"/>
                  <a:gd name="connsiteX2" fmla="*/ 5538398 w 6801062"/>
                  <a:gd name="connsiteY2" fmla="*/ 4114800 h 4114800"/>
                  <a:gd name="connsiteX3" fmla="*/ 1229635 w 6801062"/>
                  <a:gd name="connsiteY3" fmla="*/ 4114800 h 4114800"/>
                  <a:gd name="connsiteX4" fmla="*/ 135 w 6801062"/>
                  <a:gd name="connsiteY4" fmla="*/ 2745597 h 4114800"/>
                  <a:gd name="connsiteX5" fmla="*/ 1160209 w 6801062"/>
                  <a:gd name="connsiteY5" fmla="*/ 1369697 h 4114800"/>
                  <a:gd name="connsiteX6" fmla="*/ 2508020 w 6801062"/>
                  <a:gd name="connsiteY6" fmla="*/ 863889 h 4114800"/>
                  <a:gd name="connsiteX7" fmla="*/ 4083674 w 6801062"/>
                  <a:gd name="connsiteY7" fmla="*/ 0 h 4114800"/>
                  <a:gd name="connsiteX0" fmla="*/ 4083674 w 6801062"/>
                  <a:gd name="connsiteY0" fmla="*/ 0 h 4114800"/>
                  <a:gd name="connsiteX1" fmla="*/ 5797822 w 6801062"/>
                  <a:gd name="connsiteY1" fmla="*/ 1395098 h 4114800"/>
                  <a:gd name="connsiteX2" fmla="*/ 5538398 w 6801062"/>
                  <a:gd name="connsiteY2" fmla="*/ 4114800 h 4114800"/>
                  <a:gd name="connsiteX3" fmla="*/ 1229635 w 6801062"/>
                  <a:gd name="connsiteY3" fmla="*/ 4114800 h 4114800"/>
                  <a:gd name="connsiteX4" fmla="*/ 135 w 6801062"/>
                  <a:gd name="connsiteY4" fmla="*/ 2745597 h 4114800"/>
                  <a:gd name="connsiteX5" fmla="*/ 1160209 w 6801062"/>
                  <a:gd name="connsiteY5" fmla="*/ 1369697 h 4114800"/>
                  <a:gd name="connsiteX6" fmla="*/ 2508020 w 6801062"/>
                  <a:gd name="connsiteY6" fmla="*/ 863889 h 4114800"/>
                  <a:gd name="connsiteX7" fmla="*/ 4083674 w 6801062"/>
                  <a:gd name="connsiteY7" fmla="*/ 0 h 4114800"/>
                  <a:gd name="connsiteX0" fmla="*/ 4083674 w 6801062"/>
                  <a:gd name="connsiteY0" fmla="*/ 0 h 4114800"/>
                  <a:gd name="connsiteX1" fmla="*/ 5797822 w 6801062"/>
                  <a:gd name="connsiteY1" fmla="*/ 1395098 h 4114800"/>
                  <a:gd name="connsiteX2" fmla="*/ 5538398 w 6801062"/>
                  <a:gd name="connsiteY2" fmla="*/ 4114800 h 4114800"/>
                  <a:gd name="connsiteX3" fmla="*/ 1229635 w 6801062"/>
                  <a:gd name="connsiteY3" fmla="*/ 4114800 h 4114800"/>
                  <a:gd name="connsiteX4" fmla="*/ 135 w 6801062"/>
                  <a:gd name="connsiteY4" fmla="*/ 2745597 h 4114800"/>
                  <a:gd name="connsiteX5" fmla="*/ 1160209 w 6801062"/>
                  <a:gd name="connsiteY5" fmla="*/ 1369697 h 4114800"/>
                  <a:gd name="connsiteX6" fmla="*/ 2508020 w 6801062"/>
                  <a:gd name="connsiteY6" fmla="*/ 863889 h 4114800"/>
                  <a:gd name="connsiteX7" fmla="*/ 4083674 w 6801062"/>
                  <a:gd name="connsiteY7" fmla="*/ 0 h 4114800"/>
                  <a:gd name="connsiteX0" fmla="*/ 4083674 w 6801062"/>
                  <a:gd name="connsiteY0" fmla="*/ 0 h 4114800"/>
                  <a:gd name="connsiteX1" fmla="*/ 5797822 w 6801062"/>
                  <a:gd name="connsiteY1" fmla="*/ 1395098 h 4114800"/>
                  <a:gd name="connsiteX2" fmla="*/ 5538398 w 6801062"/>
                  <a:gd name="connsiteY2" fmla="*/ 4114800 h 4114800"/>
                  <a:gd name="connsiteX3" fmla="*/ 1229635 w 6801062"/>
                  <a:gd name="connsiteY3" fmla="*/ 4114800 h 4114800"/>
                  <a:gd name="connsiteX4" fmla="*/ 135 w 6801062"/>
                  <a:gd name="connsiteY4" fmla="*/ 2745597 h 4114800"/>
                  <a:gd name="connsiteX5" fmla="*/ 1160209 w 6801062"/>
                  <a:gd name="connsiteY5" fmla="*/ 1369697 h 4114800"/>
                  <a:gd name="connsiteX6" fmla="*/ 2508020 w 6801062"/>
                  <a:gd name="connsiteY6" fmla="*/ 863889 h 4114800"/>
                  <a:gd name="connsiteX7" fmla="*/ 4083674 w 6801062"/>
                  <a:gd name="connsiteY7" fmla="*/ 0 h 4114800"/>
                  <a:gd name="connsiteX0" fmla="*/ 4083674 w 6801062"/>
                  <a:gd name="connsiteY0" fmla="*/ 0 h 4114800"/>
                  <a:gd name="connsiteX1" fmla="*/ 5797822 w 6801062"/>
                  <a:gd name="connsiteY1" fmla="*/ 1395098 h 4114800"/>
                  <a:gd name="connsiteX2" fmla="*/ 5538398 w 6801062"/>
                  <a:gd name="connsiteY2" fmla="*/ 4114800 h 4114800"/>
                  <a:gd name="connsiteX3" fmla="*/ 1229635 w 6801062"/>
                  <a:gd name="connsiteY3" fmla="*/ 4114800 h 4114800"/>
                  <a:gd name="connsiteX4" fmla="*/ 135 w 6801062"/>
                  <a:gd name="connsiteY4" fmla="*/ 2745597 h 4114800"/>
                  <a:gd name="connsiteX5" fmla="*/ 1160209 w 6801062"/>
                  <a:gd name="connsiteY5" fmla="*/ 1369697 h 4114800"/>
                  <a:gd name="connsiteX6" fmla="*/ 2508020 w 6801062"/>
                  <a:gd name="connsiteY6" fmla="*/ 863889 h 4114800"/>
                  <a:gd name="connsiteX7" fmla="*/ 4083674 w 6801062"/>
                  <a:gd name="connsiteY7" fmla="*/ 0 h 4114800"/>
                  <a:gd name="connsiteX0" fmla="*/ 2508020 w 6801062"/>
                  <a:gd name="connsiteY0" fmla="*/ 171477 h 3422388"/>
                  <a:gd name="connsiteX1" fmla="*/ 5797822 w 6801062"/>
                  <a:gd name="connsiteY1" fmla="*/ 702686 h 3422388"/>
                  <a:gd name="connsiteX2" fmla="*/ 5538398 w 6801062"/>
                  <a:gd name="connsiteY2" fmla="*/ 3422388 h 3422388"/>
                  <a:gd name="connsiteX3" fmla="*/ 1229635 w 6801062"/>
                  <a:gd name="connsiteY3" fmla="*/ 3422388 h 3422388"/>
                  <a:gd name="connsiteX4" fmla="*/ 135 w 6801062"/>
                  <a:gd name="connsiteY4" fmla="*/ 2053185 h 3422388"/>
                  <a:gd name="connsiteX5" fmla="*/ 1160209 w 6801062"/>
                  <a:gd name="connsiteY5" fmla="*/ 677285 h 3422388"/>
                  <a:gd name="connsiteX6" fmla="*/ 2508020 w 6801062"/>
                  <a:gd name="connsiteY6" fmla="*/ 171477 h 3422388"/>
                  <a:gd name="connsiteX0" fmla="*/ 2508020 w 6801062"/>
                  <a:gd name="connsiteY0" fmla="*/ 428507 h 3679418"/>
                  <a:gd name="connsiteX1" fmla="*/ 5797822 w 6801062"/>
                  <a:gd name="connsiteY1" fmla="*/ 959716 h 3679418"/>
                  <a:gd name="connsiteX2" fmla="*/ 5538398 w 6801062"/>
                  <a:gd name="connsiteY2" fmla="*/ 3679418 h 3679418"/>
                  <a:gd name="connsiteX3" fmla="*/ 1229635 w 6801062"/>
                  <a:gd name="connsiteY3" fmla="*/ 3679418 h 3679418"/>
                  <a:gd name="connsiteX4" fmla="*/ 135 w 6801062"/>
                  <a:gd name="connsiteY4" fmla="*/ 2310215 h 3679418"/>
                  <a:gd name="connsiteX5" fmla="*/ 1160209 w 6801062"/>
                  <a:gd name="connsiteY5" fmla="*/ 934315 h 3679418"/>
                  <a:gd name="connsiteX6" fmla="*/ 2508020 w 6801062"/>
                  <a:gd name="connsiteY6" fmla="*/ 428507 h 3679418"/>
                  <a:gd name="connsiteX0" fmla="*/ 2508020 w 6801062"/>
                  <a:gd name="connsiteY0" fmla="*/ 624726 h 3875637"/>
                  <a:gd name="connsiteX1" fmla="*/ 5797822 w 6801062"/>
                  <a:gd name="connsiteY1" fmla="*/ 1155935 h 3875637"/>
                  <a:gd name="connsiteX2" fmla="*/ 5538398 w 6801062"/>
                  <a:gd name="connsiteY2" fmla="*/ 3875637 h 3875637"/>
                  <a:gd name="connsiteX3" fmla="*/ 1229635 w 6801062"/>
                  <a:gd name="connsiteY3" fmla="*/ 3875637 h 3875637"/>
                  <a:gd name="connsiteX4" fmla="*/ 135 w 6801062"/>
                  <a:gd name="connsiteY4" fmla="*/ 2506434 h 3875637"/>
                  <a:gd name="connsiteX5" fmla="*/ 1160209 w 6801062"/>
                  <a:gd name="connsiteY5" fmla="*/ 1130534 h 3875637"/>
                  <a:gd name="connsiteX6" fmla="*/ 2508020 w 6801062"/>
                  <a:gd name="connsiteY6" fmla="*/ 624726 h 3875637"/>
                  <a:gd name="connsiteX0" fmla="*/ 2508020 w 6801062"/>
                  <a:gd name="connsiteY0" fmla="*/ 852528 h 4103439"/>
                  <a:gd name="connsiteX1" fmla="*/ 5797822 w 6801062"/>
                  <a:gd name="connsiteY1" fmla="*/ 1383737 h 4103439"/>
                  <a:gd name="connsiteX2" fmla="*/ 5538398 w 6801062"/>
                  <a:gd name="connsiteY2" fmla="*/ 4103439 h 4103439"/>
                  <a:gd name="connsiteX3" fmla="*/ 1229635 w 6801062"/>
                  <a:gd name="connsiteY3" fmla="*/ 4103439 h 4103439"/>
                  <a:gd name="connsiteX4" fmla="*/ 135 w 6801062"/>
                  <a:gd name="connsiteY4" fmla="*/ 2734236 h 4103439"/>
                  <a:gd name="connsiteX5" fmla="*/ 1160209 w 6801062"/>
                  <a:gd name="connsiteY5" fmla="*/ 1358336 h 4103439"/>
                  <a:gd name="connsiteX6" fmla="*/ 2508020 w 6801062"/>
                  <a:gd name="connsiteY6" fmla="*/ 852528 h 4103439"/>
                  <a:gd name="connsiteX0" fmla="*/ 2508020 w 6801062"/>
                  <a:gd name="connsiteY0" fmla="*/ 904699 h 4155610"/>
                  <a:gd name="connsiteX1" fmla="*/ 5797822 w 6801062"/>
                  <a:gd name="connsiteY1" fmla="*/ 1435908 h 4155610"/>
                  <a:gd name="connsiteX2" fmla="*/ 5538398 w 6801062"/>
                  <a:gd name="connsiteY2" fmla="*/ 4155610 h 4155610"/>
                  <a:gd name="connsiteX3" fmla="*/ 1229635 w 6801062"/>
                  <a:gd name="connsiteY3" fmla="*/ 4155610 h 4155610"/>
                  <a:gd name="connsiteX4" fmla="*/ 135 w 6801062"/>
                  <a:gd name="connsiteY4" fmla="*/ 2786407 h 4155610"/>
                  <a:gd name="connsiteX5" fmla="*/ 1160209 w 6801062"/>
                  <a:gd name="connsiteY5" fmla="*/ 1410507 h 4155610"/>
                  <a:gd name="connsiteX6" fmla="*/ 2508020 w 6801062"/>
                  <a:gd name="connsiteY6" fmla="*/ 904699 h 4155610"/>
                  <a:gd name="connsiteX0" fmla="*/ 2508020 w 6801062"/>
                  <a:gd name="connsiteY0" fmla="*/ 904699 h 4155610"/>
                  <a:gd name="connsiteX1" fmla="*/ 5797822 w 6801062"/>
                  <a:gd name="connsiteY1" fmla="*/ 1435908 h 4155610"/>
                  <a:gd name="connsiteX2" fmla="*/ 5538398 w 6801062"/>
                  <a:gd name="connsiteY2" fmla="*/ 4155610 h 4155610"/>
                  <a:gd name="connsiteX3" fmla="*/ 1229635 w 6801062"/>
                  <a:gd name="connsiteY3" fmla="*/ 4155610 h 4155610"/>
                  <a:gd name="connsiteX4" fmla="*/ 135 w 6801062"/>
                  <a:gd name="connsiteY4" fmla="*/ 2786407 h 4155610"/>
                  <a:gd name="connsiteX5" fmla="*/ 1160209 w 6801062"/>
                  <a:gd name="connsiteY5" fmla="*/ 1410507 h 4155610"/>
                  <a:gd name="connsiteX6" fmla="*/ 2508020 w 6801062"/>
                  <a:gd name="connsiteY6" fmla="*/ 904699 h 4155610"/>
                  <a:gd name="connsiteX0" fmla="*/ 1679655 w 5972697"/>
                  <a:gd name="connsiteY0" fmla="*/ 904699 h 4155610"/>
                  <a:gd name="connsiteX1" fmla="*/ 4969457 w 5972697"/>
                  <a:gd name="connsiteY1" fmla="*/ 1435908 h 4155610"/>
                  <a:gd name="connsiteX2" fmla="*/ 4710033 w 5972697"/>
                  <a:gd name="connsiteY2" fmla="*/ 4155610 h 4155610"/>
                  <a:gd name="connsiteX3" fmla="*/ 401270 w 5972697"/>
                  <a:gd name="connsiteY3" fmla="*/ 4155610 h 4155610"/>
                  <a:gd name="connsiteX4" fmla="*/ 331844 w 5972697"/>
                  <a:gd name="connsiteY4" fmla="*/ 1410507 h 4155610"/>
                  <a:gd name="connsiteX5" fmla="*/ 1679655 w 5972697"/>
                  <a:gd name="connsiteY5" fmla="*/ 904699 h 4155610"/>
                  <a:gd name="connsiteX0" fmla="*/ 2014189 w 6307231"/>
                  <a:gd name="connsiteY0" fmla="*/ 904699 h 4155610"/>
                  <a:gd name="connsiteX1" fmla="*/ 5303991 w 6307231"/>
                  <a:gd name="connsiteY1" fmla="*/ 1435908 h 4155610"/>
                  <a:gd name="connsiteX2" fmla="*/ 5044567 w 6307231"/>
                  <a:gd name="connsiteY2" fmla="*/ 4155610 h 4155610"/>
                  <a:gd name="connsiteX3" fmla="*/ 735804 w 6307231"/>
                  <a:gd name="connsiteY3" fmla="*/ 4155610 h 4155610"/>
                  <a:gd name="connsiteX4" fmla="*/ 666378 w 6307231"/>
                  <a:gd name="connsiteY4" fmla="*/ 1410507 h 4155610"/>
                  <a:gd name="connsiteX5" fmla="*/ 2014189 w 6307231"/>
                  <a:gd name="connsiteY5" fmla="*/ 904699 h 4155610"/>
                  <a:gd name="connsiteX0" fmla="*/ 2373228 w 6666270"/>
                  <a:gd name="connsiteY0" fmla="*/ 904699 h 4155610"/>
                  <a:gd name="connsiteX1" fmla="*/ 5663030 w 6666270"/>
                  <a:gd name="connsiteY1" fmla="*/ 1435908 h 4155610"/>
                  <a:gd name="connsiteX2" fmla="*/ 5403606 w 6666270"/>
                  <a:gd name="connsiteY2" fmla="*/ 4155610 h 4155610"/>
                  <a:gd name="connsiteX3" fmla="*/ 1094843 w 6666270"/>
                  <a:gd name="connsiteY3" fmla="*/ 4155610 h 4155610"/>
                  <a:gd name="connsiteX4" fmla="*/ 1025417 w 6666270"/>
                  <a:gd name="connsiteY4" fmla="*/ 1410507 h 4155610"/>
                  <a:gd name="connsiteX5" fmla="*/ 2373228 w 6666270"/>
                  <a:gd name="connsiteY5" fmla="*/ 904699 h 4155610"/>
                  <a:gd name="connsiteX0" fmla="*/ 2492057 w 6785099"/>
                  <a:gd name="connsiteY0" fmla="*/ 904699 h 4155610"/>
                  <a:gd name="connsiteX1" fmla="*/ 5781859 w 6785099"/>
                  <a:gd name="connsiteY1" fmla="*/ 1435908 h 4155610"/>
                  <a:gd name="connsiteX2" fmla="*/ 5522435 w 6785099"/>
                  <a:gd name="connsiteY2" fmla="*/ 4155610 h 4155610"/>
                  <a:gd name="connsiteX3" fmla="*/ 1213672 w 6785099"/>
                  <a:gd name="connsiteY3" fmla="*/ 4155610 h 4155610"/>
                  <a:gd name="connsiteX4" fmla="*/ 1144246 w 6785099"/>
                  <a:gd name="connsiteY4" fmla="*/ 1410507 h 4155610"/>
                  <a:gd name="connsiteX5" fmla="*/ 2492057 w 6785099"/>
                  <a:gd name="connsiteY5" fmla="*/ 904699 h 4155610"/>
                  <a:gd name="connsiteX0" fmla="*/ 2492057 w 6785099"/>
                  <a:gd name="connsiteY0" fmla="*/ 904699 h 4155610"/>
                  <a:gd name="connsiteX1" fmla="*/ 5781859 w 6785099"/>
                  <a:gd name="connsiteY1" fmla="*/ 1435908 h 4155610"/>
                  <a:gd name="connsiteX2" fmla="*/ 5522435 w 6785099"/>
                  <a:gd name="connsiteY2" fmla="*/ 4155610 h 4155610"/>
                  <a:gd name="connsiteX3" fmla="*/ 1213672 w 6785099"/>
                  <a:gd name="connsiteY3" fmla="*/ 4155610 h 4155610"/>
                  <a:gd name="connsiteX4" fmla="*/ 1144246 w 6785099"/>
                  <a:gd name="connsiteY4" fmla="*/ 1410507 h 4155610"/>
                  <a:gd name="connsiteX5" fmla="*/ 2492057 w 6785099"/>
                  <a:gd name="connsiteY5" fmla="*/ 904699 h 4155610"/>
                  <a:gd name="connsiteX0" fmla="*/ 2492057 w 6785099"/>
                  <a:gd name="connsiteY0" fmla="*/ 904699 h 4155610"/>
                  <a:gd name="connsiteX1" fmla="*/ 5781859 w 6785099"/>
                  <a:gd name="connsiteY1" fmla="*/ 1435908 h 4155610"/>
                  <a:gd name="connsiteX2" fmla="*/ 5522435 w 6785099"/>
                  <a:gd name="connsiteY2" fmla="*/ 4155610 h 4155610"/>
                  <a:gd name="connsiteX3" fmla="*/ 1213672 w 6785099"/>
                  <a:gd name="connsiteY3" fmla="*/ 4155610 h 4155610"/>
                  <a:gd name="connsiteX4" fmla="*/ 1144246 w 6785099"/>
                  <a:gd name="connsiteY4" fmla="*/ 1410507 h 4155610"/>
                  <a:gd name="connsiteX5" fmla="*/ 2492057 w 6785099"/>
                  <a:gd name="connsiteY5" fmla="*/ 904699 h 4155610"/>
                  <a:gd name="connsiteX0" fmla="*/ 2492057 w 6785099"/>
                  <a:gd name="connsiteY0" fmla="*/ 904699 h 4155610"/>
                  <a:gd name="connsiteX1" fmla="*/ 5781859 w 6785099"/>
                  <a:gd name="connsiteY1" fmla="*/ 1435908 h 4155610"/>
                  <a:gd name="connsiteX2" fmla="*/ 5522435 w 6785099"/>
                  <a:gd name="connsiteY2" fmla="*/ 4155610 h 4155610"/>
                  <a:gd name="connsiteX3" fmla="*/ 1213672 w 6785099"/>
                  <a:gd name="connsiteY3" fmla="*/ 4155610 h 4155610"/>
                  <a:gd name="connsiteX4" fmla="*/ 1144246 w 6785099"/>
                  <a:gd name="connsiteY4" fmla="*/ 1410507 h 4155610"/>
                  <a:gd name="connsiteX5" fmla="*/ 2492057 w 6785099"/>
                  <a:gd name="connsiteY5" fmla="*/ 904699 h 4155610"/>
                  <a:gd name="connsiteX0" fmla="*/ 2492057 w 6785099"/>
                  <a:gd name="connsiteY0" fmla="*/ 904699 h 4155610"/>
                  <a:gd name="connsiteX1" fmla="*/ 5781859 w 6785099"/>
                  <a:gd name="connsiteY1" fmla="*/ 1435908 h 4155610"/>
                  <a:gd name="connsiteX2" fmla="*/ 5522435 w 6785099"/>
                  <a:gd name="connsiteY2" fmla="*/ 4155610 h 4155610"/>
                  <a:gd name="connsiteX3" fmla="*/ 1213672 w 6785099"/>
                  <a:gd name="connsiteY3" fmla="*/ 4155610 h 4155610"/>
                  <a:gd name="connsiteX4" fmla="*/ 1144246 w 6785099"/>
                  <a:gd name="connsiteY4" fmla="*/ 1410507 h 4155610"/>
                  <a:gd name="connsiteX5" fmla="*/ 2492057 w 6785099"/>
                  <a:gd name="connsiteY5" fmla="*/ 904699 h 4155610"/>
                  <a:gd name="connsiteX0" fmla="*/ 2528614 w 6821656"/>
                  <a:gd name="connsiteY0" fmla="*/ 904699 h 4155610"/>
                  <a:gd name="connsiteX1" fmla="*/ 5818416 w 6821656"/>
                  <a:gd name="connsiteY1" fmla="*/ 1435908 h 4155610"/>
                  <a:gd name="connsiteX2" fmla="*/ 5558992 w 6821656"/>
                  <a:gd name="connsiteY2" fmla="*/ 4155610 h 4155610"/>
                  <a:gd name="connsiteX3" fmla="*/ 1250229 w 6821656"/>
                  <a:gd name="connsiteY3" fmla="*/ 4155610 h 4155610"/>
                  <a:gd name="connsiteX4" fmla="*/ 1180803 w 6821656"/>
                  <a:gd name="connsiteY4" fmla="*/ 1410507 h 4155610"/>
                  <a:gd name="connsiteX5" fmla="*/ 2528614 w 6821656"/>
                  <a:gd name="connsiteY5" fmla="*/ 904699 h 4155610"/>
                  <a:gd name="connsiteX0" fmla="*/ 2480712 w 6773754"/>
                  <a:gd name="connsiteY0" fmla="*/ 904699 h 4155610"/>
                  <a:gd name="connsiteX1" fmla="*/ 5770514 w 6773754"/>
                  <a:gd name="connsiteY1" fmla="*/ 1435908 h 4155610"/>
                  <a:gd name="connsiteX2" fmla="*/ 5511090 w 6773754"/>
                  <a:gd name="connsiteY2" fmla="*/ 4155610 h 4155610"/>
                  <a:gd name="connsiteX3" fmla="*/ 1202327 w 6773754"/>
                  <a:gd name="connsiteY3" fmla="*/ 4155610 h 4155610"/>
                  <a:gd name="connsiteX4" fmla="*/ 1132901 w 6773754"/>
                  <a:gd name="connsiteY4" fmla="*/ 1410507 h 4155610"/>
                  <a:gd name="connsiteX5" fmla="*/ 2480712 w 6773754"/>
                  <a:gd name="connsiteY5" fmla="*/ 904699 h 4155610"/>
                  <a:gd name="connsiteX0" fmla="*/ 2451753 w 6744795"/>
                  <a:gd name="connsiteY0" fmla="*/ 904699 h 4155610"/>
                  <a:gd name="connsiteX1" fmla="*/ 5741555 w 6744795"/>
                  <a:gd name="connsiteY1" fmla="*/ 1435908 h 4155610"/>
                  <a:gd name="connsiteX2" fmla="*/ 5482131 w 6744795"/>
                  <a:gd name="connsiteY2" fmla="*/ 4155610 h 4155610"/>
                  <a:gd name="connsiteX3" fmla="*/ 1173368 w 6744795"/>
                  <a:gd name="connsiteY3" fmla="*/ 4155610 h 4155610"/>
                  <a:gd name="connsiteX4" fmla="*/ 1167451 w 6744795"/>
                  <a:gd name="connsiteY4" fmla="*/ 1545335 h 4155610"/>
                  <a:gd name="connsiteX5" fmla="*/ 2451753 w 6744795"/>
                  <a:gd name="connsiteY5" fmla="*/ 904699 h 4155610"/>
                  <a:gd name="connsiteX0" fmla="*/ 2517179 w 6810221"/>
                  <a:gd name="connsiteY0" fmla="*/ 904699 h 4155610"/>
                  <a:gd name="connsiteX1" fmla="*/ 5806981 w 6810221"/>
                  <a:gd name="connsiteY1" fmla="*/ 1435908 h 4155610"/>
                  <a:gd name="connsiteX2" fmla="*/ 5547557 w 6810221"/>
                  <a:gd name="connsiteY2" fmla="*/ 4155610 h 4155610"/>
                  <a:gd name="connsiteX3" fmla="*/ 1238794 w 6810221"/>
                  <a:gd name="connsiteY3" fmla="*/ 4155610 h 4155610"/>
                  <a:gd name="connsiteX4" fmla="*/ 1232877 w 6810221"/>
                  <a:gd name="connsiteY4" fmla="*/ 1545335 h 4155610"/>
                  <a:gd name="connsiteX5" fmla="*/ 2517179 w 6810221"/>
                  <a:gd name="connsiteY5" fmla="*/ 904699 h 4155610"/>
                  <a:gd name="connsiteX0" fmla="*/ 2523917 w 6816959"/>
                  <a:gd name="connsiteY0" fmla="*/ 904699 h 4155610"/>
                  <a:gd name="connsiteX1" fmla="*/ 5813719 w 6816959"/>
                  <a:gd name="connsiteY1" fmla="*/ 1435908 h 4155610"/>
                  <a:gd name="connsiteX2" fmla="*/ 5554295 w 6816959"/>
                  <a:gd name="connsiteY2" fmla="*/ 4155610 h 4155610"/>
                  <a:gd name="connsiteX3" fmla="*/ 1245532 w 6816959"/>
                  <a:gd name="connsiteY3" fmla="*/ 4155610 h 4155610"/>
                  <a:gd name="connsiteX4" fmla="*/ 1239615 w 6816959"/>
                  <a:gd name="connsiteY4" fmla="*/ 1545335 h 4155610"/>
                  <a:gd name="connsiteX5" fmla="*/ 2523917 w 6816959"/>
                  <a:gd name="connsiteY5" fmla="*/ 904699 h 4155610"/>
                  <a:gd name="connsiteX0" fmla="*/ 2541237 w 6816959"/>
                  <a:gd name="connsiteY0" fmla="*/ 1012636 h 3993889"/>
                  <a:gd name="connsiteX1" fmla="*/ 5813719 w 6816959"/>
                  <a:gd name="connsiteY1" fmla="*/ 1274187 h 3993889"/>
                  <a:gd name="connsiteX2" fmla="*/ 5554295 w 6816959"/>
                  <a:gd name="connsiteY2" fmla="*/ 3993889 h 3993889"/>
                  <a:gd name="connsiteX3" fmla="*/ 1245532 w 6816959"/>
                  <a:gd name="connsiteY3" fmla="*/ 3993889 h 3993889"/>
                  <a:gd name="connsiteX4" fmla="*/ 1239615 w 6816959"/>
                  <a:gd name="connsiteY4" fmla="*/ 1383614 h 3993889"/>
                  <a:gd name="connsiteX5" fmla="*/ 2541237 w 6816959"/>
                  <a:gd name="connsiteY5" fmla="*/ 1012636 h 3993889"/>
                  <a:gd name="connsiteX0" fmla="*/ 2541237 w 6816959"/>
                  <a:gd name="connsiteY0" fmla="*/ 1012636 h 3993889"/>
                  <a:gd name="connsiteX1" fmla="*/ 5813719 w 6816959"/>
                  <a:gd name="connsiteY1" fmla="*/ 1274187 h 3993889"/>
                  <a:gd name="connsiteX2" fmla="*/ 5554295 w 6816959"/>
                  <a:gd name="connsiteY2" fmla="*/ 3993889 h 3993889"/>
                  <a:gd name="connsiteX3" fmla="*/ 1245532 w 6816959"/>
                  <a:gd name="connsiteY3" fmla="*/ 3993889 h 3993889"/>
                  <a:gd name="connsiteX4" fmla="*/ 1239615 w 6816959"/>
                  <a:gd name="connsiteY4" fmla="*/ 1383614 h 3993889"/>
                  <a:gd name="connsiteX5" fmla="*/ 2541237 w 6816959"/>
                  <a:gd name="connsiteY5" fmla="*/ 1012636 h 3993889"/>
                  <a:gd name="connsiteX0" fmla="*/ 2541237 w 6816959"/>
                  <a:gd name="connsiteY0" fmla="*/ 1012636 h 3993889"/>
                  <a:gd name="connsiteX1" fmla="*/ 5813719 w 6816959"/>
                  <a:gd name="connsiteY1" fmla="*/ 1274187 h 3993889"/>
                  <a:gd name="connsiteX2" fmla="*/ 5554295 w 6816959"/>
                  <a:gd name="connsiteY2" fmla="*/ 3993889 h 3993889"/>
                  <a:gd name="connsiteX3" fmla="*/ 1245532 w 6816959"/>
                  <a:gd name="connsiteY3" fmla="*/ 3993889 h 3993889"/>
                  <a:gd name="connsiteX4" fmla="*/ 1239615 w 6816959"/>
                  <a:gd name="connsiteY4" fmla="*/ 1383614 h 3993889"/>
                  <a:gd name="connsiteX5" fmla="*/ 2541237 w 6816959"/>
                  <a:gd name="connsiteY5" fmla="*/ 1012636 h 3993889"/>
                  <a:gd name="connsiteX0" fmla="*/ 2552785 w 6816959"/>
                  <a:gd name="connsiteY0" fmla="*/ 1012637 h 3993889"/>
                  <a:gd name="connsiteX1" fmla="*/ 5813719 w 6816959"/>
                  <a:gd name="connsiteY1" fmla="*/ 1274187 h 3993889"/>
                  <a:gd name="connsiteX2" fmla="*/ 5554295 w 6816959"/>
                  <a:gd name="connsiteY2" fmla="*/ 3993889 h 3993889"/>
                  <a:gd name="connsiteX3" fmla="*/ 1245532 w 6816959"/>
                  <a:gd name="connsiteY3" fmla="*/ 3993889 h 3993889"/>
                  <a:gd name="connsiteX4" fmla="*/ 1239615 w 6816959"/>
                  <a:gd name="connsiteY4" fmla="*/ 1383614 h 3993889"/>
                  <a:gd name="connsiteX5" fmla="*/ 2552785 w 6816959"/>
                  <a:gd name="connsiteY5" fmla="*/ 1012637 h 3993889"/>
                  <a:gd name="connsiteX0" fmla="*/ 2552785 w 6816959"/>
                  <a:gd name="connsiteY0" fmla="*/ 1161538 h 4142790"/>
                  <a:gd name="connsiteX1" fmla="*/ 5813719 w 6816959"/>
                  <a:gd name="connsiteY1" fmla="*/ 1423088 h 4142790"/>
                  <a:gd name="connsiteX2" fmla="*/ 5554295 w 6816959"/>
                  <a:gd name="connsiteY2" fmla="*/ 4142790 h 4142790"/>
                  <a:gd name="connsiteX3" fmla="*/ 1245532 w 6816959"/>
                  <a:gd name="connsiteY3" fmla="*/ 4142790 h 4142790"/>
                  <a:gd name="connsiteX4" fmla="*/ 1239615 w 6816959"/>
                  <a:gd name="connsiteY4" fmla="*/ 1532515 h 4142790"/>
                  <a:gd name="connsiteX5" fmla="*/ 2552785 w 6816959"/>
                  <a:gd name="connsiteY5" fmla="*/ 1161538 h 4142790"/>
                  <a:gd name="connsiteX0" fmla="*/ 2552785 w 6776467"/>
                  <a:gd name="connsiteY0" fmla="*/ 1116066 h 4097318"/>
                  <a:gd name="connsiteX1" fmla="*/ 5738666 w 6776467"/>
                  <a:gd name="connsiteY1" fmla="*/ 1494060 h 4097318"/>
                  <a:gd name="connsiteX2" fmla="*/ 5554295 w 6776467"/>
                  <a:gd name="connsiteY2" fmla="*/ 4097318 h 4097318"/>
                  <a:gd name="connsiteX3" fmla="*/ 1245532 w 6776467"/>
                  <a:gd name="connsiteY3" fmla="*/ 4097318 h 4097318"/>
                  <a:gd name="connsiteX4" fmla="*/ 1239615 w 6776467"/>
                  <a:gd name="connsiteY4" fmla="*/ 1487043 h 4097318"/>
                  <a:gd name="connsiteX5" fmla="*/ 2552785 w 6776467"/>
                  <a:gd name="connsiteY5" fmla="*/ 1116066 h 4097318"/>
                  <a:gd name="connsiteX0" fmla="*/ 2552785 w 6776467"/>
                  <a:gd name="connsiteY0" fmla="*/ 1258222 h 4239474"/>
                  <a:gd name="connsiteX1" fmla="*/ 5738666 w 6776467"/>
                  <a:gd name="connsiteY1" fmla="*/ 1636216 h 4239474"/>
                  <a:gd name="connsiteX2" fmla="*/ 5554295 w 6776467"/>
                  <a:gd name="connsiteY2" fmla="*/ 4239474 h 4239474"/>
                  <a:gd name="connsiteX3" fmla="*/ 1245532 w 6776467"/>
                  <a:gd name="connsiteY3" fmla="*/ 4239474 h 4239474"/>
                  <a:gd name="connsiteX4" fmla="*/ 1239615 w 6776467"/>
                  <a:gd name="connsiteY4" fmla="*/ 1629199 h 4239474"/>
                  <a:gd name="connsiteX5" fmla="*/ 2552785 w 6776467"/>
                  <a:gd name="connsiteY5" fmla="*/ 1258222 h 4239474"/>
                  <a:gd name="connsiteX0" fmla="*/ 2552785 w 6833199"/>
                  <a:gd name="connsiteY0" fmla="*/ 1258222 h 4239474"/>
                  <a:gd name="connsiteX1" fmla="*/ 5738666 w 6833199"/>
                  <a:gd name="connsiteY1" fmla="*/ 1636216 h 4239474"/>
                  <a:gd name="connsiteX2" fmla="*/ 5554295 w 6833199"/>
                  <a:gd name="connsiteY2" fmla="*/ 4239474 h 4239474"/>
                  <a:gd name="connsiteX3" fmla="*/ 1245532 w 6833199"/>
                  <a:gd name="connsiteY3" fmla="*/ 4239474 h 4239474"/>
                  <a:gd name="connsiteX4" fmla="*/ 1239615 w 6833199"/>
                  <a:gd name="connsiteY4" fmla="*/ 1629199 h 4239474"/>
                  <a:gd name="connsiteX5" fmla="*/ 2552785 w 6833199"/>
                  <a:gd name="connsiteY5" fmla="*/ 1258222 h 4239474"/>
                  <a:gd name="connsiteX0" fmla="*/ 2552785 w 6831175"/>
                  <a:gd name="connsiteY0" fmla="*/ 1258222 h 4239474"/>
                  <a:gd name="connsiteX1" fmla="*/ 5738666 w 6831175"/>
                  <a:gd name="connsiteY1" fmla="*/ 1636216 h 4239474"/>
                  <a:gd name="connsiteX2" fmla="*/ 5554295 w 6831175"/>
                  <a:gd name="connsiteY2" fmla="*/ 4239474 h 4239474"/>
                  <a:gd name="connsiteX3" fmla="*/ 1245532 w 6831175"/>
                  <a:gd name="connsiteY3" fmla="*/ 4239474 h 4239474"/>
                  <a:gd name="connsiteX4" fmla="*/ 1239615 w 6831175"/>
                  <a:gd name="connsiteY4" fmla="*/ 1629199 h 4239474"/>
                  <a:gd name="connsiteX5" fmla="*/ 2552785 w 6831175"/>
                  <a:gd name="connsiteY5" fmla="*/ 1258222 h 4239474"/>
                  <a:gd name="connsiteX0" fmla="*/ 2552785 w 6827133"/>
                  <a:gd name="connsiteY0" fmla="*/ 1258222 h 4239474"/>
                  <a:gd name="connsiteX1" fmla="*/ 5738666 w 6827133"/>
                  <a:gd name="connsiteY1" fmla="*/ 1636216 h 4239474"/>
                  <a:gd name="connsiteX2" fmla="*/ 5554295 w 6827133"/>
                  <a:gd name="connsiteY2" fmla="*/ 4239474 h 4239474"/>
                  <a:gd name="connsiteX3" fmla="*/ 1245532 w 6827133"/>
                  <a:gd name="connsiteY3" fmla="*/ 4239474 h 4239474"/>
                  <a:gd name="connsiteX4" fmla="*/ 1239615 w 6827133"/>
                  <a:gd name="connsiteY4" fmla="*/ 1629199 h 4239474"/>
                  <a:gd name="connsiteX5" fmla="*/ 2552785 w 6827133"/>
                  <a:gd name="connsiteY5" fmla="*/ 1258222 h 4239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27133" h="4239474">
                    <a:moveTo>
                      <a:pt x="2552785" y="1258222"/>
                    </a:moveTo>
                    <a:cubicBezTo>
                      <a:pt x="3020069" y="-632280"/>
                      <a:pt x="5686422" y="-299707"/>
                      <a:pt x="5738666" y="1636216"/>
                    </a:cubicBezTo>
                    <a:cubicBezTo>
                      <a:pt x="7324075" y="1908404"/>
                      <a:pt x="7104316" y="4205041"/>
                      <a:pt x="5554295" y="4239474"/>
                    </a:cubicBezTo>
                    <a:lnTo>
                      <a:pt x="1245532" y="4239474"/>
                    </a:lnTo>
                    <a:cubicBezTo>
                      <a:pt x="-547254" y="4096672"/>
                      <a:pt x="-275818" y="1536068"/>
                      <a:pt x="1239615" y="1629199"/>
                    </a:cubicBezTo>
                    <a:cubicBezTo>
                      <a:pt x="1209434" y="891771"/>
                      <a:pt x="2153665" y="526883"/>
                      <a:pt x="2552785" y="1258222"/>
                    </a:cubicBezTo>
                    <a:close/>
                  </a:path>
                </a:pathLst>
              </a:custGeom>
              <a:solidFill>
                <a:schemeClr val="bg1">
                  <a:lumMod val="85000"/>
                </a:schemeClr>
              </a:solidFill>
              <a:ln>
                <a:noFill/>
              </a:ln>
              <a:effectLst/>
              <a:sp3d extrusionH="63500" prstMaterial="plastic">
                <a:bevelT w="381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85000"/>
                      <a:lumOff val="15000"/>
                    </a:schemeClr>
                  </a:solidFill>
                  <a:latin typeface="Arial" panose="020B0604020202020204" pitchFamily="34" charset="0"/>
                  <a:cs typeface="Arial" panose="020B0604020202020204" pitchFamily="34" charset="0"/>
                </a:endParaRPr>
              </a:p>
            </p:txBody>
          </p:sp>
        </p:grpSp>
        <p:sp>
          <p:nvSpPr>
            <p:cNvPr id="97" name="TextBox 96"/>
            <p:cNvSpPr txBox="1"/>
            <p:nvPr/>
          </p:nvSpPr>
          <p:spPr>
            <a:xfrm>
              <a:off x="1181416" y="1981698"/>
              <a:ext cx="676377" cy="375975"/>
            </a:xfrm>
            <a:prstGeom prst="rect">
              <a:avLst/>
            </a:prstGeom>
            <a:noFill/>
          </p:spPr>
          <p:txBody>
            <a:bodyPr wrap="none" rtlCol="0">
              <a:spAutoFit/>
            </a:bodyPr>
            <a:lstStyle/>
            <a:p>
              <a:pPr algn="ctr"/>
              <a:r>
                <a:rPr lang="en-US" sz="2000" b="1" dirty="0">
                  <a:solidFill>
                    <a:srgbClr val="0070C0"/>
                  </a:solidFill>
                  <a:latin typeface="Arial" panose="020B0604020202020204" pitchFamily="34" charset="0"/>
                  <a:cs typeface="Arial" panose="020B0604020202020204" pitchFamily="34" charset="0"/>
                </a:rPr>
                <a:t>CRM</a:t>
              </a:r>
            </a:p>
          </p:txBody>
        </p:sp>
      </p:grpSp>
      <p:grpSp>
        <p:nvGrpSpPr>
          <p:cNvPr id="100" name="Group 99"/>
          <p:cNvGrpSpPr/>
          <p:nvPr/>
        </p:nvGrpSpPr>
        <p:grpSpPr>
          <a:xfrm>
            <a:off x="978862" y="4802101"/>
            <a:ext cx="2087234" cy="1192737"/>
            <a:chOff x="2697975" y="5633816"/>
            <a:chExt cx="1834016" cy="1120792"/>
          </a:xfrm>
        </p:grpSpPr>
        <p:grpSp>
          <p:nvGrpSpPr>
            <p:cNvPr id="101" name="Group 100"/>
            <p:cNvGrpSpPr/>
            <p:nvPr/>
          </p:nvGrpSpPr>
          <p:grpSpPr>
            <a:xfrm>
              <a:off x="2697975" y="5633816"/>
              <a:ext cx="1834016" cy="1120792"/>
              <a:chOff x="6084607" y="381482"/>
              <a:chExt cx="3013609" cy="1841658"/>
            </a:xfrm>
            <a:effectLst/>
            <a:scene3d>
              <a:camera prst="perspectiveBelow">
                <a:rot lat="900000" lon="0" rev="0"/>
              </a:camera>
              <a:lightRig rig="balanced" dir="t">
                <a:rot lat="0" lon="0" rev="16800000"/>
              </a:lightRig>
            </a:scene3d>
          </p:grpSpPr>
          <p:sp>
            <p:nvSpPr>
              <p:cNvPr id="103" name="Freeform 102"/>
              <p:cNvSpPr/>
              <p:nvPr/>
            </p:nvSpPr>
            <p:spPr>
              <a:xfrm>
                <a:off x="6084607" y="381482"/>
                <a:ext cx="3013609" cy="1841658"/>
              </a:xfrm>
              <a:custGeom>
                <a:avLst/>
                <a:gdLst>
                  <a:gd name="connsiteX0" fmla="*/ 4191003 w 6982691"/>
                  <a:gd name="connsiteY0" fmla="*/ 0 h 4114800"/>
                  <a:gd name="connsiteX1" fmla="*/ 5832767 w 6982691"/>
                  <a:gd name="connsiteY1" fmla="*/ 1323110 h 4114800"/>
                  <a:gd name="connsiteX2" fmla="*/ 5824553 w 6982691"/>
                  <a:gd name="connsiteY2" fmla="*/ 1454204 h 4114800"/>
                  <a:gd name="connsiteX3" fmla="*/ 5915172 w 6982691"/>
                  <a:gd name="connsiteY3" fmla="*/ 1468035 h 4114800"/>
                  <a:gd name="connsiteX4" fmla="*/ 6982691 w 6982691"/>
                  <a:gd name="connsiteY4" fmla="*/ 2777836 h 4114800"/>
                  <a:gd name="connsiteX5" fmla="*/ 5645727 w 6982691"/>
                  <a:gd name="connsiteY5" fmla="*/ 4114800 h 4114800"/>
                  <a:gd name="connsiteX6" fmla="*/ 1336964 w 6982691"/>
                  <a:gd name="connsiteY6" fmla="*/ 4114800 h 4114800"/>
                  <a:gd name="connsiteX7" fmla="*/ 0 w 6982691"/>
                  <a:gd name="connsiteY7" fmla="*/ 2777836 h 4114800"/>
                  <a:gd name="connsiteX8" fmla="*/ 1200267 w 6982691"/>
                  <a:gd name="connsiteY8" fmla="*/ 1447775 h 4114800"/>
                  <a:gd name="connsiteX9" fmla="*/ 1256791 w 6982691"/>
                  <a:gd name="connsiteY9" fmla="*/ 1444921 h 4114800"/>
                  <a:gd name="connsiteX10" fmla="*/ 1263237 w 6982691"/>
                  <a:gd name="connsiteY10" fmla="*/ 1384285 h 4114800"/>
                  <a:gd name="connsiteX11" fmla="*/ 2050475 w 6982691"/>
                  <a:gd name="connsiteY11" fmla="*/ 775855 h 4114800"/>
                  <a:gd name="connsiteX12" fmla="*/ 2561617 w 6982691"/>
                  <a:gd name="connsiteY12" fmla="*/ 949859 h 4114800"/>
                  <a:gd name="connsiteX13" fmla="*/ 2604065 w 6982691"/>
                  <a:gd name="connsiteY13" fmla="*/ 989162 h 4114800"/>
                  <a:gd name="connsiteX14" fmla="*/ 2623050 w 6982691"/>
                  <a:gd name="connsiteY14" fmla="*/ 929658 h 4114800"/>
                  <a:gd name="connsiteX15" fmla="*/ 4191003 w 6982691"/>
                  <a:gd name="connsiteY15" fmla="*/ 0 h 4114800"/>
                  <a:gd name="connsiteX0" fmla="*/ 4191003 w 6982691"/>
                  <a:gd name="connsiteY0" fmla="*/ 0 h 4114800"/>
                  <a:gd name="connsiteX1" fmla="*/ 5832767 w 6982691"/>
                  <a:gd name="connsiteY1" fmla="*/ 1323110 h 4114800"/>
                  <a:gd name="connsiteX2" fmla="*/ 5824553 w 6982691"/>
                  <a:gd name="connsiteY2" fmla="*/ 1454204 h 4114800"/>
                  <a:gd name="connsiteX3" fmla="*/ 6982691 w 6982691"/>
                  <a:gd name="connsiteY3" fmla="*/ 2777836 h 4114800"/>
                  <a:gd name="connsiteX4" fmla="*/ 5645727 w 6982691"/>
                  <a:gd name="connsiteY4" fmla="*/ 4114800 h 4114800"/>
                  <a:gd name="connsiteX5" fmla="*/ 1336964 w 6982691"/>
                  <a:gd name="connsiteY5" fmla="*/ 4114800 h 4114800"/>
                  <a:gd name="connsiteX6" fmla="*/ 0 w 6982691"/>
                  <a:gd name="connsiteY6" fmla="*/ 2777836 h 4114800"/>
                  <a:gd name="connsiteX7" fmla="*/ 1200267 w 6982691"/>
                  <a:gd name="connsiteY7" fmla="*/ 1447775 h 4114800"/>
                  <a:gd name="connsiteX8" fmla="*/ 1256791 w 6982691"/>
                  <a:gd name="connsiteY8" fmla="*/ 1444921 h 4114800"/>
                  <a:gd name="connsiteX9" fmla="*/ 1263237 w 6982691"/>
                  <a:gd name="connsiteY9" fmla="*/ 1384285 h 4114800"/>
                  <a:gd name="connsiteX10" fmla="*/ 2050475 w 6982691"/>
                  <a:gd name="connsiteY10" fmla="*/ 775855 h 4114800"/>
                  <a:gd name="connsiteX11" fmla="*/ 2561617 w 6982691"/>
                  <a:gd name="connsiteY11" fmla="*/ 949859 h 4114800"/>
                  <a:gd name="connsiteX12" fmla="*/ 2604065 w 6982691"/>
                  <a:gd name="connsiteY12" fmla="*/ 989162 h 4114800"/>
                  <a:gd name="connsiteX13" fmla="*/ 2623050 w 6982691"/>
                  <a:gd name="connsiteY13" fmla="*/ 929658 h 4114800"/>
                  <a:gd name="connsiteX14" fmla="*/ 4191003 w 6982691"/>
                  <a:gd name="connsiteY14" fmla="*/ 0 h 4114800"/>
                  <a:gd name="connsiteX0" fmla="*/ 4191003 w 6984458"/>
                  <a:gd name="connsiteY0" fmla="*/ 0 h 4114800"/>
                  <a:gd name="connsiteX1" fmla="*/ 5832767 w 6984458"/>
                  <a:gd name="connsiteY1" fmla="*/ 1323110 h 4114800"/>
                  <a:gd name="connsiteX2" fmla="*/ 5905151 w 6984458"/>
                  <a:gd name="connsiteY2" fmla="*/ 1395098 h 4114800"/>
                  <a:gd name="connsiteX3" fmla="*/ 6982691 w 6984458"/>
                  <a:gd name="connsiteY3" fmla="*/ 2777836 h 4114800"/>
                  <a:gd name="connsiteX4" fmla="*/ 5645727 w 6984458"/>
                  <a:gd name="connsiteY4" fmla="*/ 4114800 h 4114800"/>
                  <a:gd name="connsiteX5" fmla="*/ 1336964 w 6984458"/>
                  <a:gd name="connsiteY5" fmla="*/ 4114800 h 4114800"/>
                  <a:gd name="connsiteX6" fmla="*/ 0 w 6984458"/>
                  <a:gd name="connsiteY6" fmla="*/ 2777836 h 4114800"/>
                  <a:gd name="connsiteX7" fmla="*/ 1200267 w 6984458"/>
                  <a:gd name="connsiteY7" fmla="*/ 1447775 h 4114800"/>
                  <a:gd name="connsiteX8" fmla="*/ 1256791 w 6984458"/>
                  <a:gd name="connsiteY8" fmla="*/ 1444921 h 4114800"/>
                  <a:gd name="connsiteX9" fmla="*/ 1263237 w 6984458"/>
                  <a:gd name="connsiteY9" fmla="*/ 1384285 h 4114800"/>
                  <a:gd name="connsiteX10" fmla="*/ 2050475 w 6984458"/>
                  <a:gd name="connsiteY10" fmla="*/ 775855 h 4114800"/>
                  <a:gd name="connsiteX11" fmla="*/ 2561617 w 6984458"/>
                  <a:gd name="connsiteY11" fmla="*/ 949859 h 4114800"/>
                  <a:gd name="connsiteX12" fmla="*/ 2604065 w 6984458"/>
                  <a:gd name="connsiteY12" fmla="*/ 989162 h 4114800"/>
                  <a:gd name="connsiteX13" fmla="*/ 2623050 w 6984458"/>
                  <a:gd name="connsiteY13" fmla="*/ 929658 h 4114800"/>
                  <a:gd name="connsiteX14" fmla="*/ 4191003 w 6984458"/>
                  <a:gd name="connsiteY14" fmla="*/ 0 h 4114800"/>
                  <a:gd name="connsiteX0" fmla="*/ 4191003 w 6057725"/>
                  <a:gd name="connsiteY0" fmla="*/ 0 h 4114800"/>
                  <a:gd name="connsiteX1" fmla="*/ 5832767 w 6057725"/>
                  <a:gd name="connsiteY1" fmla="*/ 1323110 h 4114800"/>
                  <a:gd name="connsiteX2" fmla="*/ 5905151 w 6057725"/>
                  <a:gd name="connsiteY2" fmla="*/ 1395098 h 4114800"/>
                  <a:gd name="connsiteX3" fmla="*/ 5645727 w 6057725"/>
                  <a:gd name="connsiteY3" fmla="*/ 4114800 h 4114800"/>
                  <a:gd name="connsiteX4" fmla="*/ 1336964 w 6057725"/>
                  <a:gd name="connsiteY4" fmla="*/ 4114800 h 4114800"/>
                  <a:gd name="connsiteX5" fmla="*/ 0 w 6057725"/>
                  <a:gd name="connsiteY5" fmla="*/ 2777836 h 4114800"/>
                  <a:gd name="connsiteX6" fmla="*/ 1200267 w 6057725"/>
                  <a:gd name="connsiteY6" fmla="*/ 1447775 h 4114800"/>
                  <a:gd name="connsiteX7" fmla="*/ 1256791 w 6057725"/>
                  <a:gd name="connsiteY7" fmla="*/ 1444921 h 4114800"/>
                  <a:gd name="connsiteX8" fmla="*/ 1263237 w 6057725"/>
                  <a:gd name="connsiteY8" fmla="*/ 1384285 h 4114800"/>
                  <a:gd name="connsiteX9" fmla="*/ 2050475 w 6057725"/>
                  <a:gd name="connsiteY9" fmla="*/ 775855 h 4114800"/>
                  <a:gd name="connsiteX10" fmla="*/ 2561617 w 6057725"/>
                  <a:gd name="connsiteY10" fmla="*/ 949859 h 4114800"/>
                  <a:gd name="connsiteX11" fmla="*/ 2604065 w 6057725"/>
                  <a:gd name="connsiteY11" fmla="*/ 989162 h 4114800"/>
                  <a:gd name="connsiteX12" fmla="*/ 2623050 w 6057725"/>
                  <a:gd name="connsiteY12" fmla="*/ 929658 h 4114800"/>
                  <a:gd name="connsiteX13" fmla="*/ 4191003 w 6057725"/>
                  <a:gd name="connsiteY13" fmla="*/ 0 h 4114800"/>
                  <a:gd name="connsiteX0" fmla="*/ 4191003 w 6304506"/>
                  <a:gd name="connsiteY0" fmla="*/ 0 h 4114800"/>
                  <a:gd name="connsiteX1" fmla="*/ 5832767 w 6304506"/>
                  <a:gd name="connsiteY1" fmla="*/ 1323110 h 4114800"/>
                  <a:gd name="connsiteX2" fmla="*/ 5905151 w 6304506"/>
                  <a:gd name="connsiteY2" fmla="*/ 1395098 h 4114800"/>
                  <a:gd name="connsiteX3" fmla="*/ 5645727 w 6304506"/>
                  <a:gd name="connsiteY3" fmla="*/ 4114800 h 4114800"/>
                  <a:gd name="connsiteX4" fmla="*/ 1336964 w 6304506"/>
                  <a:gd name="connsiteY4" fmla="*/ 4114800 h 4114800"/>
                  <a:gd name="connsiteX5" fmla="*/ 0 w 6304506"/>
                  <a:gd name="connsiteY5" fmla="*/ 2777836 h 4114800"/>
                  <a:gd name="connsiteX6" fmla="*/ 1200267 w 6304506"/>
                  <a:gd name="connsiteY6" fmla="*/ 1447775 h 4114800"/>
                  <a:gd name="connsiteX7" fmla="*/ 1256791 w 6304506"/>
                  <a:gd name="connsiteY7" fmla="*/ 1444921 h 4114800"/>
                  <a:gd name="connsiteX8" fmla="*/ 1263237 w 6304506"/>
                  <a:gd name="connsiteY8" fmla="*/ 1384285 h 4114800"/>
                  <a:gd name="connsiteX9" fmla="*/ 2050475 w 6304506"/>
                  <a:gd name="connsiteY9" fmla="*/ 775855 h 4114800"/>
                  <a:gd name="connsiteX10" fmla="*/ 2561617 w 6304506"/>
                  <a:gd name="connsiteY10" fmla="*/ 949859 h 4114800"/>
                  <a:gd name="connsiteX11" fmla="*/ 2604065 w 6304506"/>
                  <a:gd name="connsiteY11" fmla="*/ 989162 h 4114800"/>
                  <a:gd name="connsiteX12" fmla="*/ 2623050 w 6304506"/>
                  <a:gd name="connsiteY12" fmla="*/ 929658 h 4114800"/>
                  <a:gd name="connsiteX13" fmla="*/ 4191003 w 6304506"/>
                  <a:gd name="connsiteY13" fmla="*/ 0 h 4114800"/>
                  <a:gd name="connsiteX0" fmla="*/ 4191003 w 6828167"/>
                  <a:gd name="connsiteY0" fmla="*/ 0 h 4114800"/>
                  <a:gd name="connsiteX1" fmla="*/ 5832767 w 6828167"/>
                  <a:gd name="connsiteY1" fmla="*/ 1323110 h 4114800"/>
                  <a:gd name="connsiteX2" fmla="*/ 5905151 w 6828167"/>
                  <a:gd name="connsiteY2" fmla="*/ 1395098 h 4114800"/>
                  <a:gd name="connsiteX3" fmla="*/ 5645727 w 6828167"/>
                  <a:gd name="connsiteY3" fmla="*/ 4114800 h 4114800"/>
                  <a:gd name="connsiteX4" fmla="*/ 1336964 w 6828167"/>
                  <a:gd name="connsiteY4" fmla="*/ 4114800 h 4114800"/>
                  <a:gd name="connsiteX5" fmla="*/ 0 w 6828167"/>
                  <a:gd name="connsiteY5" fmla="*/ 2777836 h 4114800"/>
                  <a:gd name="connsiteX6" fmla="*/ 1200267 w 6828167"/>
                  <a:gd name="connsiteY6" fmla="*/ 1447775 h 4114800"/>
                  <a:gd name="connsiteX7" fmla="*/ 1256791 w 6828167"/>
                  <a:gd name="connsiteY7" fmla="*/ 1444921 h 4114800"/>
                  <a:gd name="connsiteX8" fmla="*/ 1263237 w 6828167"/>
                  <a:gd name="connsiteY8" fmla="*/ 1384285 h 4114800"/>
                  <a:gd name="connsiteX9" fmla="*/ 2050475 w 6828167"/>
                  <a:gd name="connsiteY9" fmla="*/ 775855 h 4114800"/>
                  <a:gd name="connsiteX10" fmla="*/ 2561617 w 6828167"/>
                  <a:gd name="connsiteY10" fmla="*/ 949859 h 4114800"/>
                  <a:gd name="connsiteX11" fmla="*/ 2604065 w 6828167"/>
                  <a:gd name="connsiteY11" fmla="*/ 989162 h 4114800"/>
                  <a:gd name="connsiteX12" fmla="*/ 2623050 w 6828167"/>
                  <a:gd name="connsiteY12" fmla="*/ 929658 h 4114800"/>
                  <a:gd name="connsiteX13" fmla="*/ 4191003 w 6828167"/>
                  <a:gd name="connsiteY13" fmla="*/ 0 h 4114800"/>
                  <a:gd name="connsiteX0" fmla="*/ 4191003 w 6912148"/>
                  <a:gd name="connsiteY0" fmla="*/ 0 h 4114800"/>
                  <a:gd name="connsiteX1" fmla="*/ 5832767 w 6912148"/>
                  <a:gd name="connsiteY1" fmla="*/ 1323110 h 4114800"/>
                  <a:gd name="connsiteX2" fmla="*/ 5905151 w 6912148"/>
                  <a:gd name="connsiteY2" fmla="*/ 1395098 h 4114800"/>
                  <a:gd name="connsiteX3" fmla="*/ 5645727 w 6912148"/>
                  <a:gd name="connsiteY3" fmla="*/ 4114800 h 4114800"/>
                  <a:gd name="connsiteX4" fmla="*/ 1336964 w 6912148"/>
                  <a:gd name="connsiteY4" fmla="*/ 4114800 h 4114800"/>
                  <a:gd name="connsiteX5" fmla="*/ 0 w 6912148"/>
                  <a:gd name="connsiteY5" fmla="*/ 2777836 h 4114800"/>
                  <a:gd name="connsiteX6" fmla="*/ 1200267 w 6912148"/>
                  <a:gd name="connsiteY6" fmla="*/ 1447775 h 4114800"/>
                  <a:gd name="connsiteX7" fmla="*/ 1256791 w 6912148"/>
                  <a:gd name="connsiteY7" fmla="*/ 1444921 h 4114800"/>
                  <a:gd name="connsiteX8" fmla="*/ 1263237 w 6912148"/>
                  <a:gd name="connsiteY8" fmla="*/ 1384285 h 4114800"/>
                  <a:gd name="connsiteX9" fmla="*/ 2050475 w 6912148"/>
                  <a:gd name="connsiteY9" fmla="*/ 775855 h 4114800"/>
                  <a:gd name="connsiteX10" fmla="*/ 2561617 w 6912148"/>
                  <a:gd name="connsiteY10" fmla="*/ 949859 h 4114800"/>
                  <a:gd name="connsiteX11" fmla="*/ 2604065 w 6912148"/>
                  <a:gd name="connsiteY11" fmla="*/ 989162 h 4114800"/>
                  <a:gd name="connsiteX12" fmla="*/ 2623050 w 6912148"/>
                  <a:gd name="connsiteY12" fmla="*/ 929658 h 4114800"/>
                  <a:gd name="connsiteX13" fmla="*/ 4191003 w 6912148"/>
                  <a:gd name="connsiteY13" fmla="*/ 0 h 4114800"/>
                  <a:gd name="connsiteX0" fmla="*/ 4191003 w 6908391"/>
                  <a:gd name="connsiteY0" fmla="*/ 0 h 4114800"/>
                  <a:gd name="connsiteX1" fmla="*/ 5832767 w 6908391"/>
                  <a:gd name="connsiteY1" fmla="*/ 1323110 h 4114800"/>
                  <a:gd name="connsiteX2" fmla="*/ 5905151 w 6908391"/>
                  <a:gd name="connsiteY2" fmla="*/ 1395098 h 4114800"/>
                  <a:gd name="connsiteX3" fmla="*/ 5645727 w 6908391"/>
                  <a:gd name="connsiteY3" fmla="*/ 4114800 h 4114800"/>
                  <a:gd name="connsiteX4" fmla="*/ 1336964 w 6908391"/>
                  <a:gd name="connsiteY4" fmla="*/ 4114800 h 4114800"/>
                  <a:gd name="connsiteX5" fmla="*/ 0 w 6908391"/>
                  <a:gd name="connsiteY5" fmla="*/ 2777836 h 4114800"/>
                  <a:gd name="connsiteX6" fmla="*/ 1200267 w 6908391"/>
                  <a:gd name="connsiteY6" fmla="*/ 1447775 h 4114800"/>
                  <a:gd name="connsiteX7" fmla="*/ 1256791 w 6908391"/>
                  <a:gd name="connsiteY7" fmla="*/ 1444921 h 4114800"/>
                  <a:gd name="connsiteX8" fmla="*/ 1263237 w 6908391"/>
                  <a:gd name="connsiteY8" fmla="*/ 1384285 h 4114800"/>
                  <a:gd name="connsiteX9" fmla="*/ 2050475 w 6908391"/>
                  <a:gd name="connsiteY9" fmla="*/ 775855 h 4114800"/>
                  <a:gd name="connsiteX10" fmla="*/ 2561617 w 6908391"/>
                  <a:gd name="connsiteY10" fmla="*/ 949859 h 4114800"/>
                  <a:gd name="connsiteX11" fmla="*/ 2604065 w 6908391"/>
                  <a:gd name="connsiteY11" fmla="*/ 989162 h 4114800"/>
                  <a:gd name="connsiteX12" fmla="*/ 2623050 w 6908391"/>
                  <a:gd name="connsiteY12" fmla="*/ 929658 h 4114800"/>
                  <a:gd name="connsiteX13" fmla="*/ 4191003 w 6908391"/>
                  <a:gd name="connsiteY13" fmla="*/ 0 h 4114800"/>
                  <a:gd name="connsiteX0" fmla="*/ 4191003 w 6908391"/>
                  <a:gd name="connsiteY0" fmla="*/ 0 h 4114800"/>
                  <a:gd name="connsiteX1" fmla="*/ 5905151 w 6908391"/>
                  <a:gd name="connsiteY1" fmla="*/ 1395098 h 4114800"/>
                  <a:gd name="connsiteX2" fmla="*/ 5645727 w 6908391"/>
                  <a:gd name="connsiteY2" fmla="*/ 4114800 h 4114800"/>
                  <a:gd name="connsiteX3" fmla="*/ 1336964 w 6908391"/>
                  <a:gd name="connsiteY3" fmla="*/ 4114800 h 4114800"/>
                  <a:gd name="connsiteX4" fmla="*/ 0 w 6908391"/>
                  <a:gd name="connsiteY4" fmla="*/ 2777836 h 4114800"/>
                  <a:gd name="connsiteX5" fmla="*/ 1200267 w 6908391"/>
                  <a:gd name="connsiteY5" fmla="*/ 1447775 h 4114800"/>
                  <a:gd name="connsiteX6" fmla="*/ 1256791 w 6908391"/>
                  <a:gd name="connsiteY6" fmla="*/ 1444921 h 4114800"/>
                  <a:gd name="connsiteX7" fmla="*/ 1263237 w 6908391"/>
                  <a:gd name="connsiteY7" fmla="*/ 1384285 h 4114800"/>
                  <a:gd name="connsiteX8" fmla="*/ 2050475 w 6908391"/>
                  <a:gd name="connsiteY8" fmla="*/ 775855 h 4114800"/>
                  <a:gd name="connsiteX9" fmla="*/ 2561617 w 6908391"/>
                  <a:gd name="connsiteY9" fmla="*/ 949859 h 4114800"/>
                  <a:gd name="connsiteX10" fmla="*/ 2604065 w 6908391"/>
                  <a:gd name="connsiteY10" fmla="*/ 989162 h 4114800"/>
                  <a:gd name="connsiteX11" fmla="*/ 2623050 w 6908391"/>
                  <a:gd name="connsiteY11" fmla="*/ 929658 h 4114800"/>
                  <a:gd name="connsiteX12" fmla="*/ 4191003 w 6908391"/>
                  <a:gd name="connsiteY12" fmla="*/ 0 h 4114800"/>
                  <a:gd name="connsiteX0" fmla="*/ 4191003 w 6908391"/>
                  <a:gd name="connsiteY0" fmla="*/ 0 h 4114800"/>
                  <a:gd name="connsiteX1" fmla="*/ 5905151 w 6908391"/>
                  <a:gd name="connsiteY1" fmla="*/ 1395098 h 4114800"/>
                  <a:gd name="connsiteX2" fmla="*/ 5645727 w 6908391"/>
                  <a:gd name="connsiteY2" fmla="*/ 4114800 h 4114800"/>
                  <a:gd name="connsiteX3" fmla="*/ 1336964 w 6908391"/>
                  <a:gd name="connsiteY3" fmla="*/ 4114800 h 4114800"/>
                  <a:gd name="connsiteX4" fmla="*/ 0 w 6908391"/>
                  <a:gd name="connsiteY4" fmla="*/ 2777836 h 4114800"/>
                  <a:gd name="connsiteX5" fmla="*/ 1200267 w 6908391"/>
                  <a:gd name="connsiteY5" fmla="*/ 1447775 h 4114800"/>
                  <a:gd name="connsiteX6" fmla="*/ 1256791 w 6908391"/>
                  <a:gd name="connsiteY6" fmla="*/ 1444921 h 4114800"/>
                  <a:gd name="connsiteX7" fmla="*/ 1263237 w 6908391"/>
                  <a:gd name="connsiteY7" fmla="*/ 1384285 h 4114800"/>
                  <a:gd name="connsiteX8" fmla="*/ 2050475 w 6908391"/>
                  <a:gd name="connsiteY8" fmla="*/ 775855 h 4114800"/>
                  <a:gd name="connsiteX9" fmla="*/ 2561617 w 6908391"/>
                  <a:gd name="connsiteY9" fmla="*/ 949859 h 4114800"/>
                  <a:gd name="connsiteX10" fmla="*/ 2604065 w 6908391"/>
                  <a:gd name="connsiteY10" fmla="*/ 989162 h 4114800"/>
                  <a:gd name="connsiteX11" fmla="*/ 4191003 w 6908391"/>
                  <a:gd name="connsiteY11" fmla="*/ 0 h 4114800"/>
                  <a:gd name="connsiteX0" fmla="*/ 4191003 w 6908391"/>
                  <a:gd name="connsiteY0" fmla="*/ 0 h 4114800"/>
                  <a:gd name="connsiteX1" fmla="*/ 5905151 w 6908391"/>
                  <a:gd name="connsiteY1" fmla="*/ 1395098 h 4114800"/>
                  <a:gd name="connsiteX2" fmla="*/ 5645727 w 6908391"/>
                  <a:gd name="connsiteY2" fmla="*/ 4114800 h 4114800"/>
                  <a:gd name="connsiteX3" fmla="*/ 1336964 w 6908391"/>
                  <a:gd name="connsiteY3" fmla="*/ 4114800 h 4114800"/>
                  <a:gd name="connsiteX4" fmla="*/ 0 w 6908391"/>
                  <a:gd name="connsiteY4" fmla="*/ 2777836 h 4114800"/>
                  <a:gd name="connsiteX5" fmla="*/ 1200267 w 6908391"/>
                  <a:gd name="connsiteY5" fmla="*/ 1447775 h 4114800"/>
                  <a:gd name="connsiteX6" fmla="*/ 1256791 w 6908391"/>
                  <a:gd name="connsiteY6" fmla="*/ 1444921 h 4114800"/>
                  <a:gd name="connsiteX7" fmla="*/ 1263237 w 6908391"/>
                  <a:gd name="connsiteY7" fmla="*/ 1384285 h 4114800"/>
                  <a:gd name="connsiteX8" fmla="*/ 2050475 w 6908391"/>
                  <a:gd name="connsiteY8" fmla="*/ 775855 h 4114800"/>
                  <a:gd name="connsiteX9" fmla="*/ 2561617 w 6908391"/>
                  <a:gd name="connsiteY9" fmla="*/ 949859 h 4114800"/>
                  <a:gd name="connsiteX10" fmla="*/ 4191003 w 6908391"/>
                  <a:gd name="connsiteY10" fmla="*/ 0 h 4114800"/>
                  <a:gd name="connsiteX0" fmla="*/ 4191003 w 6908391"/>
                  <a:gd name="connsiteY0" fmla="*/ 0 h 4114800"/>
                  <a:gd name="connsiteX1" fmla="*/ 5905151 w 6908391"/>
                  <a:gd name="connsiteY1" fmla="*/ 1395098 h 4114800"/>
                  <a:gd name="connsiteX2" fmla="*/ 5645727 w 6908391"/>
                  <a:gd name="connsiteY2" fmla="*/ 4114800 h 4114800"/>
                  <a:gd name="connsiteX3" fmla="*/ 1336964 w 6908391"/>
                  <a:gd name="connsiteY3" fmla="*/ 4114800 h 4114800"/>
                  <a:gd name="connsiteX4" fmla="*/ 0 w 6908391"/>
                  <a:gd name="connsiteY4" fmla="*/ 2777836 h 4114800"/>
                  <a:gd name="connsiteX5" fmla="*/ 1200267 w 6908391"/>
                  <a:gd name="connsiteY5" fmla="*/ 1447775 h 4114800"/>
                  <a:gd name="connsiteX6" fmla="*/ 1256791 w 6908391"/>
                  <a:gd name="connsiteY6" fmla="*/ 1444921 h 4114800"/>
                  <a:gd name="connsiteX7" fmla="*/ 1263237 w 6908391"/>
                  <a:gd name="connsiteY7" fmla="*/ 1384285 h 4114800"/>
                  <a:gd name="connsiteX8" fmla="*/ 2050475 w 6908391"/>
                  <a:gd name="connsiteY8" fmla="*/ 775855 h 4114800"/>
                  <a:gd name="connsiteX9" fmla="*/ 2615349 w 6908391"/>
                  <a:gd name="connsiteY9" fmla="*/ 863889 h 4114800"/>
                  <a:gd name="connsiteX10" fmla="*/ 4191003 w 6908391"/>
                  <a:gd name="connsiteY10" fmla="*/ 0 h 4114800"/>
                  <a:gd name="connsiteX0" fmla="*/ 4191003 w 6908391"/>
                  <a:gd name="connsiteY0" fmla="*/ 0 h 4114800"/>
                  <a:gd name="connsiteX1" fmla="*/ 5905151 w 6908391"/>
                  <a:gd name="connsiteY1" fmla="*/ 1395098 h 4114800"/>
                  <a:gd name="connsiteX2" fmla="*/ 5645727 w 6908391"/>
                  <a:gd name="connsiteY2" fmla="*/ 4114800 h 4114800"/>
                  <a:gd name="connsiteX3" fmla="*/ 1336964 w 6908391"/>
                  <a:gd name="connsiteY3" fmla="*/ 4114800 h 4114800"/>
                  <a:gd name="connsiteX4" fmla="*/ 0 w 6908391"/>
                  <a:gd name="connsiteY4" fmla="*/ 2777836 h 4114800"/>
                  <a:gd name="connsiteX5" fmla="*/ 1200267 w 6908391"/>
                  <a:gd name="connsiteY5" fmla="*/ 1447775 h 4114800"/>
                  <a:gd name="connsiteX6" fmla="*/ 1256791 w 6908391"/>
                  <a:gd name="connsiteY6" fmla="*/ 1444921 h 4114800"/>
                  <a:gd name="connsiteX7" fmla="*/ 1263237 w 6908391"/>
                  <a:gd name="connsiteY7" fmla="*/ 1384285 h 4114800"/>
                  <a:gd name="connsiteX8" fmla="*/ 2615349 w 6908391"/>
                  <a:gd name="connsiteY8" fmla="*/ 863889 h 4114800"/>
                  <a:gd name="connsiteX9" fmla="*/ 4191003 w 6908391"/>
                  <a:gd name="connsiteY9" fmla="*/ 0 h 4114800"/>
                  <a:gd name="connsiteX0" fmla="*/ 4191003 w 6908391"/>
                  <a:gd name="connsiteY0" fmla="*/ 0 h 4114800"/>
                  <a:gd name="connsiteX1" fmla="*/ 5905151 w 6908391"/>
                  <a:gd name="connsiteY1" fmla="*/ 1395098 h 4114800"/>
                  <a:gd name="connsiteX2" fmla="*/ 5645727 w 6908391"/>
                  <a:gd name="connsiteY2" fmla="*/ 4114800 h 4114800"/>
                  <a:gd name="connsiteX3" fmla="*/ 1336964 w 6908391"/>
                  <a:gd name="connsiteY3" fmla="*/ 4114800 h 4114800"/>
                  <a:gd name="connsiteX4" fmla="*/ 0 w 6908391"/>
                  <a:gd name="connsiteY4" fmla="*/ 2777836 h 4114800"/>
                  <a:gd name="connsiteX5" fmla="*/ 1200267 w 6908391"/>
                  <a:gd name="connsiteY5" fmla="*/ 1447775 h 4114800"/>
                  <a:gd name="connsiteX6" fmla="*/ 1256791 w 6908391"/>
                  <a:gd name="connsiteY6" fmla="*/ 1444921 h 4114800"/>
                  <a:gd name="connsiteX7" fmla="*/ 2615349 w 6908391"/>
                  <a:gd name="connsiteY7" fmla="*/ 863889 h 4114800"/>
                  <a:gd name="connsiteX8" fmla="*/ 4191003 w 6908391"/>
                  <a:gd name="connsiteY8" fmla="*/ 0 h 4114800"/>
                  <a:gd name="connsiteX0" fmla="*/ 4191161 w 6908549"/>
                  <a:gd name="connsiteY0" fmla="*/ 0 h 4114800"/>
                  <a:gd name="connsiteX1" fmla="*/ 5905309 w 6908549"/>
                  <a:gd name="connsiteY1" fmla="*/ 1395098 h 4114800"/>
                  <a:gd name="connsiteX2" fmla="*/ 5645885 w 6908549"/>
                  <a:gd name="connsiteY2" fmla="*/ 4114800 h 4114800"/>
                  <a:gd name="connsiteX3" fmla="*/ 1337122 w 6908549"/>
                  <a:gd name="connsiteY3" fmla="*/ 4114800 h 4114800"/>
                  <a:gd name="connsiteX4" fmla="*/ 158 w 6908549"/>
                  <a:gd name="connsiteY4" fmla="*/ 2777836 h 4114800"/>
                  <a:gd name="connsiteX5" fmla="*/ 1256949 w 6908549"/>
                  <a:gd name="connsiteY5" fmla="*/ 1444921 h 4114800"/>
                  <a:gd name="connsiteX6" fmla="*/ 2615507 w 6908549"/>
                  <a:gd name="connsiteY6" fmla="*/ 863889 h 4114800"/>
                  <a:gd name="connsiteX7" fmla="*/ 4191161 w 6908549"/>
                  <a:gd name="connsiteY7" fmla="*/ 0 h 4114800"/>
                  <a:gd name="connsiteX0" fmla="*/ 4191208 w 6908596"/>
                  <a:gd name="connsiteY0" fmla="*/ 0 h 4114800"/>
                  <a:gd name="connsiteX1" fmla="*/ 5905356 w 6908596"/>
                  <a:gd name="connsiteY1" fmla="*/ 1395098 h 4114800"/>
                  <a:gd name="connsiteX2" fmla="*/ 5645932 w 6908596"/>
                  <a:gd name="connsiteY2" fmla="*/ 4114800 h 4114800"/>
                  <a:gd name="connsiteX3" fmla="*/ 1337169 w 6908596"/>
                  <a:gd name="connsiteY3" fmla="*/ 4114800 h 4114800"/>
                  <a:gd name="connsiteX4" fmla="*/ 205 w 6908596"/>
                  <a:gd name="connsiteY4" fmla="*/ 2777836 h 4114800"/>
                  <a:gd name="connsiteX5" fmla="*/ 1246250 w 6908596"/>
                  <a:gd name="connsiteY5" fmla="*/ 1369697 h 4114800"/>
                  <a:gd name="connsiteX6" fmla="*/ 2615554 w 6908596"/>
                  <a:gd name="connsiteY6" fmla="*/ 863889 h 4114800"/>
                  <a:gd name="connsiteX7" fmla="*/ 4191208 w 6908596"/>
                  <a:gd name="connsiteY7" fmla="*/ 0 h 4114800"/>
                  <a:gd name="connsiteX0" fmla="*/ 4083776 w 6801164"/>
                  <a:gd name="connsiteY0" fmla="*/ 0 h 4114800"/>
                  <a:gd name="connsiteX1" fmla="*/ 5797924 w 6801164"/>
                  <a:gd name="connsiteY1" fmla="*/ 1395098 h 4114800"/>
                  <a:gd name="connsiteX2" fmla="*/ 5538500 w 6801164"/>
                  <a:gd name="connsiteY2" fmla="*/ 4114800 h 4114800"/>
                  <a:gd name="connsiteX3" fmla="*/ 1229737 w 6801164"/>
                  <a:gd name="connsiteY3" fmla="*/ 4114800 h 4114800"/>
                  <a:gd name="connsiteX4" fmla="*/ 237 w 6801164"/>
                  <a:gd name="connsiteY4" fmla="*/ 2745597 h 4114800"/>
                  <a:gd name="connsiteX5" fmla="*/ 1138818 w 6801164"/>
                  <a:gd name="connsiteY5" fmla="*/ 1369697 h 4114800"/>
                  <a:gd name="connsiteX6" fmla="*/ 2508122 w 6801164"/>
                  <a:gd name="connsiteY6" fmla="*/ 863889 h 4114800"/>
                  <a:gd name="connsiteX7" fmla="*/ 4083776 w 6801164"/>
                  <a:gd name="connsiteY7" fmla="*/ 0 h 4114800"/>
                  <a:gd name="connsiteX0" fmla="*/ 4083674 w 6801062"/>
                  <a:gd name="connsiteY0" fmla="*/ 0 h 4114800"/>
                  <a:gd name="connsiteX1" fmla="*/ 5797822 w 6801062"/>
                  <a:gd name="connsiteY1" fmla="*/ 1395098 h 4114800"/>
                  <a:gd name="connsiteX2" fmla="*/ 5538398 w 6801062"/>
                  <a:gd name="connsiteY2" fmla="*/ 4114800 h 4114800"/>
                  <a:gd name="connsiteX3" fmla="*/ 1229635 w 6801062"/>
                  <a:gd name="connsiteY3" fmla="*/ 4114800 h 4114800"/>
                  <a:gd name="connsiteX4" fmla="*/ 135 w 6801062"/>
                  <a:gd name="connsiteY4" fmla="*/ 2745597 h 4114800"/>
                  <a:gd name="connsiteX5" fmla="*/ 1160209 w 6801062"/>
                  <a:gd name="connsiteY5" fmla="*/ 1369697 h 4114800"/>
                  <a:gd name="connsiteX6" fmla="*/ 2508020 w 6801062"/>
                  <a:gd name="connsiteY6" fmla="*/ 863889 h 4114800"/>
                  <a:gd name="connsiteX7" fmla="*/ 4083674 w 6801062"/>
                  <a:gd name="connsiteY7" fmla="*/ 0 h 4114800"/>
                  <a:gd name="connsiteX0" fmla="*/ 4083674 w 6801062"/>
                  <a:gd name="connsiteY0" fmla="*/ 0 h 4114800"/>
                  <a:gd name="connsiteX1" fmla="*/ 5797822 w 6801062"/>
                  <a:gd name="connsiteY1" fmla="*/ 1395098 h 4114800"/>
                  <a:gd name="connsiteX2" fmla="*/ 5538398 w 6801062"/>
                  <a:gd name="connsiteY2" fmla="*/ 4114800 h 4114800"/>
                  <a:gd name="connsiteX3" fmla="*/ 1229635 w 6801062"/>
                  <a:gd name="connsiteY3" fmla="*/ 4114800 h 4114800"/>
                  <a:gd name="connsiteX4" fmla="*/ 135 w 6801062"/>
                  <a:gd name="connsiteY4" fmla="*/ 2745597 h 4114800"/>
                  <a:gd name="connsiteX5" fmla="*/ 1160209 w 6801062"/>
                  <a:gd name="connsiteY5" fmla="*/ 1369697 h 4114800"/>
                  <a:gd name="connsiteX6" fmla="*/ 2508020 w 6801062"/>
                  <a:gd name="connsiteY6" fmla="*/ 863889 h 4114800"/>
                  <a:gd name="connsiteX7" fmla="*/ 4083674 w 6801062"/>
                  <a:gd name="connsiteY7" fmla="*/ 0 h 4114800"/>
                  <a:gd name="connsiteX0" fmla="*/ 4083674 w 6801062"/>
                  <a:gd name="connsiteY0" fmla="*/ 0 h 4114800"/>
                  <a:gd name="connsiteX1" fmla="*/ 5797822 w 6801062"/>
                  <a:gd name="connsiteY1" fmla="*/ 1395098 h 4114800"/>
                  <a:gd name="connsiteX2" fmla="*/ 5538398 w 6801062"/>
                  <a:gd name="connsiteY2" fmla="*/ 4114800 h 4114800"/>
                  <a:gd name="connsiteX3" fmla="*/ 1229635 w 6801062"/>
                  <a:gd name="connsiteY3" fmla="*/ 4114800 h 4114800"/>
                  <a:gd name="connsiteX4" fmla="*/ 135 w 6801062"/>
                  <a:gd name="connsiteY4" fmla="*/ 2745597 h 4114800"/>
                  <a:gd name="connsiteX5" fmla="*/ 1160209 w 6801062"/>
                  <a:gd name="connsiteY5" fmla="*/ 1369697 h 4114800"/>
                  <a:gd name="connsiteX6" fmla="*/ 2508020 w 6801062"/>
                  <a:gd name="connsiteY6" fmla="*/ 863889 h 4114800"/>
                  <a:gd name="connsiteX7" fmla="*/ 4083674 w 6801062"/>
                  <a:gd name="connsiteY7" fmla="*/ 0 h 4114800"/>
                  <a:gd name="connsiteX0" fmla="*/ 4083674 w 6801062"/>
                  <a:gd name="connsiteY0" fmla="*/ 0 h 4114800"/>
                  <a:gd name="connsiteX1" fmla="*/ 5797822 w 6801062"/>
                  <a:gd name="connsiteY1" fmla="*/ 1395098 h 4114800"/>
                  <a:gd name="connsiteX2" fmla="*/ 5538398 w 6801062"/>
                  <a:gd name="connsiteY2" fmla="*/ 4114800 h 4114800"/>
                  <a:gd name="connsiteX3" fmla="*/ 1229635 w 6801062"/>
                  <a:gd name="connsiteY3" fmla="*/ 4114800 h 4114800"/>
                  <a:gd name="connsiteX4" fmla="*/ 135 w 6801062"/>
                  <a:gd name="connsiteY4" fmla="*/ 2745597 h 4114800"/>
                  <a:gd name="connsiteX5" fmla="*/ 1160209 w 6801062"/>
                  <a:gd name="connsiteY5" fmla="*/ 1369697 h 4114800"/>
                  <a:gd name="connsiteX6" fmla="*/ 2508020 w 6801062"/>
                  <a:gd name="connsiteY6" fmla="*/ 863889 h 4114800"/>
                  <a:gd name="connsiteX7" fmla="*/ 4083674 w 6801062"/>
                  <a:gd name="connsiteY7" fmla="*/ 0 h 4114800"/>
                  <a:gd name="connsiteX0" fmla="*/ 4083674 w 6801062"/>
                  <a:gd name="connsiteY0" fmla="*/ 0 h 4114800"/>
                  <a:gd name="connsiteX1" fmla="*/ 5797822 w 6801062"/>
                  <a:gd name="connsiteY1" fmla="*/ 1395098 h 4114800"/>
                  <a:gd name="connsiteX2" fmla="*/ 5538398 w 6801062"/>
                  <a:gd name="connsiteY2" fmla="*/ 4114800 h 4114800"/>
                  <a:gd name="connsiteX3" fmla="*/ 1229635 w 6801062"/>
                  <a:gd name="connsiteY3" fmla="*/ 4114800 h 4114800"/>
                  <a:gd name="connsiteX4" fmla="*/ 135 w 6801062"/>
                  <a:gd name="connsiteY4" fmla="*/ 2745597 h 4114800"/>
                  <a:gd name="connsiteX5" fmla="*/ 1160209 w 6801062"/>
                  <a:gd name="connsiteY5" fmla="*/ 1369697 h 4114800"/>
                  <a:gd name="connsiteX6" fmla="*/ 2508020 w 6801062"/>
                  <a:gd name="connsiteY6" fmla="*/ 863889 h 4114800"/>
                  <a:gd name="connsiteX7" fmla="*/ 4083674 w 6801062"/>
                  <a:gd name="connsiteY7" fmla="*/ 0 h 4114800"/>
                  <a:gd name="connsiteX0" fmla="*/ 4083674 w 6801062"/>
                  <a:gd name="connsiteY0" fmla="*/ 0 h 4114800"/>
                  <a:gd name="connsiteX1" fmla="*/ 5797822 w 6801062"/>
                  <a:gd name="connsiteY1" fmla="*/ 1395098 h 4114800"/>
                  <a:gd name="connsiteX2" fmla="*/ 5538398 w 6801062"/>
                  <a:gd name="connsiteY2" fmla="*/ 4114800 h 4114800"/>
                  <a:gd name="connsiteX3" fmla="*/ 1229635 w 6801062"/>
                  <a:gd name="connsiteY3" fmla="*/ 4114800 h 4114800"/>
                  <a:gd name="connsiteX4" fmla="*/ 135 w 6801062"/>
                  <a:gd name="connsiteY4" fmla="*/ 2745597 h 4114800"/>
                  <a:gd name="connsiteX5" fmla="*/ 1160209 w 6801062"/>
                  <a:gd name="connsiteY5" fmla="*/ 1369697 h 4114800"/>
                  <a:gd name="connsiteX6" fmla="*/ 2508020 w 6801062"/>
                  <a:gd name="connsiteY6" fmla="*/ 863889 h 4114800"/>
                  <a:gd name="connsiteX7" fmla="*/ 4083674 w 6801062"/>
                  <a:gd name="connsiteY7" fmla="*/ 0 h 4114800"/>
                  <a:gd name="connsiteX0" fmla="*/ 2508020 w 6801062"/>
                  <a:gd name="connsiteY0" fmla="*/ 171477 h 3422388"/>
                  <a:gd name="connsiteX1" fmla="*/ 5797822 w 6801062"/>
                  <a:gd name="connsiteY1" fmla="*/ 702686 h 3422388"/>
                  <a:gd name="connsiteX2" fmla="*/ 5538398 w 6801062"/>
                  <a:gd name="connsiteY2" fmla="*/ 3422388 h 3422388"/>
                  <a:gd name="connsiteX3" fmla="*/ 1229635 w 6801062"/>
                  <a:gd name="connsiteY3" fmla="*/ 3422388 h 3422388"/>
                  <a:gd name="connsiteX4" fmla="*/ 135 w 6801062"/>
                  <a:gd name="connsiteY4" fmla="*/ 2053185 h 3422388"/>
                  <a:gd name="connsiteX5" fmla="*/ 1160209 w 6801062"/>
                  <a:gd name="connsiteY5" fmla="*/ 677285 h 3422388"/>
                  <a:gd name="connsiteX6" fmla="*/ 2508020 w 6801062"/>
                  <a:gd name="connsiteY6" fmla="*/ 171477 h 3422388"/>
                  <a:gd name="connsiteX0" fmla="*/ 2508020 w 6801062"/>
                  <a:gd name="connsiteY0" fmla="*/ 428507 h 3679418"/>
                  <a:gd name="connsiteX1" fmla="*/ 5797822 w 6801062"/>
                  <a:gd name="connsiteY1" fmla="*/ 959716 h 3679418"/>
                  <a:gd name="connsiteX2" fmla="*/ 5538398 w 6801062"/>
                  <a:gd name="connsiteY2" fmla="*/ 3679418 h 3679418"/>
                  <a:gd name="connsiteX3" fmla="*/ 1229635 w 6801062"/>
                  <a:gd name="connsiteY3" fmla="*/ 3679418 h 3679418"/>
                  <a:gd name="connsiteX4" fmla="*/ 135 w 6801062"/>
                  <a:gd name="connsiteY4" fmla="*/ 2310215 h 3679418"/>
                  <a:gd name="connsiteX5" fmla="*/ 1160209 w 6801062"/>
                  <a:gd name="connsiteY5" fmla="*/ 934315 h 3679418"/>
                  <a:gd name="connsiteX6" fmla="*/ 2508020 w 6801062"/>
                  <a:gd name="connsiteY6" fmla="*/ 428507 h 3679418"/>
                  <a:gd name="connsiteX0" fmla="*/ 2508020 w 6801062"/>
                  <a:gd name="connsiteY0" fmla="*/ 624726 h 3875637"/>
                  <a:gd name="connsiteX1" fmla="*/ 5797822 w 6801062"/>
                  <a:gd name="connsiteY1" fmla="*/ 1155935 h 3875637"/>
                  <a:gd name="connsiteX2" fmla="*/ 5538398 w 6801062"/>
                  <a:gd name="connsiteY2" fmla="*/ 3875637 h 3875637"/>
                  <a:gd name="connsiteX3" fmla="*/ 1229635 w 6801062"/>
                  <a:gd name="connsiteY3" fmla="*/ 3875637 h 3875637"/>
                  <a:gd name="connsiteX4" fmla="*/ 135 w 6801062"/>
                  <a:gd name="connsiteY4" fmla="*/ 2506434 h 3875637"/>
                  <a:gd name="connsiteX5" fmla="*/ 1160209 w 6801062"/>
                  <a:gd name="connsiteY5" fmla="*/ 1130534 h 3875637"/>
                  <a:gd name="connsiteX6" fmla="*/ 2508020 w 6801062"/>
                  <a:gd name="connsiteY6" fmla="*/ 624726 h 3875637"/>
                  <a:gd name="connsiteX0" fmla="*/ 2508020 w 6801062"/>
                  <a:gd name="connsiteY0" fmla="*/ 852528 h 4103439"/>
                  <a:gd name="connsiteX1" fmla="*/ 5797822 w 6801062"/>
                  <a:gd name="connsiteY1" fmla="*/ 1383737 h 4103439"/>
                  <a:gd name="connsiteX2" fmla="*/ 5538398 w 6801062"/>
                  <a:gd name="connsiteY2" fmla="*/ 4103439 h 4103439"/>
                  <a:gd name="connsiteX3" fmla="*/ 1229635 w 6801062"/>
                  <a:gd name="connsiteY3" fmla="*/ 4103439 h 4103439"/>
                  <a:gd name="connsiteX4" fmla="*/ 135 w 6801062"/>
                  <a:gd name="connsiteY4" fmla="*/ 2734236 h 4103439"/>
                  <a:gd name="connsiteX5" fmla="*/ 1160209 w 6801062"/>
                  <a:gd name="connsiteY5" fmla="*/ 1358336 h 4103439"/>
                  <a:gd name="connsiteX6" fmla="*/ 2508020 w 6801062"/>
                  <a:gd name="connsiteY6" fmla="*/ 852528 h 4103439"/>
                  <a:gd name="connsiteX0" fmla="*/ 2508020 w 6801062"/>
                  <a:gd name="connsiteY0" fmla="*/ 904699 h 4155610"/>
                  <a:gd name="connsiteX1" fmla="*/ 5797822 w 6801062"/>
                  <a:gd name="connsiteY1" fmla="*/ 1435908 h 4155610"/>
                  <a:gd name="connsiteX2" fmla="*/ 5538398 w 6801062"/>
                  <a:gd name="connsiteY2" fmla="*/ 4155610 h 4155610"/>
                  <a:gd name="connsiteX3" fmla="*/ 1229635 w 6801062"/>
                  <a:gd name="connsiteY3" fmla="*/ 4155610 h 4155610"/>
                  <a:gd name="connsiteX4" fmla="*/ 135 w 6801062"/>
                  <a:gd name="connsiteY4" fmla="*/ 2786407 h 4155610"/>
                  <a:gd name="connsiteX5" fmla="*/ 1160209 w 6801062"/>
                  <a:gd name="connsiteY5" fmla="*/ 1410507 h 4155610"/>
                  <a:gd name="connsiteX6" fmla="*/ 2508020 w 6801062"/>
                  <a:gd name="connsiteY6" fmla="*/ 904699 h 4155610"/>
                  <a:gd name="connsiteX0" fmla="*/ 2508020 w 6801062"/>
                  <a:gd name="connsiteY0" fmla="*/ 904699 h 4155610"/>
                  <a:gd name="connsiteX1" fmla="*/ 5797822 w 6801062"/>
                  <a:gd name="connsiteY1" fmla="*/ 1435908 h 4155610"/>
                  <a:gd name="connsiteX2" fmla="*/ 5538398 w 6801062"/>
                  <a:gd name="connsiteY2" fmla="*/ 4155610 h 4155610"/>
                  <a:gd name="connsiteX3" fmla="*/ 1229635 w 6801062"/>
                  <a:gd name="connsiteY3" fmla="*/ 4155610 h 4155610"/>
                  <a:gd name="connsiteX4" fmla="*/ 135 w 6801062"/>
                  <a:gd name="connsiteY4" fmla="*/ 2786407 h 4155610"/>
                  <a:gd name="connsiteX5" fmla="*/ 1160209 w 6801062"/>
                  <a:gd name="connsiteY5" fmla="*/ 1410507 h 4155610"/>
                  <a:gd name="connsiteX6" fmla="*/ 2508020 w 6801062"/>
                  <a:gd name="connsiteY6" fmla="*/ 904699 h 4155610"/>
                  <a:gd name="connsiteX0" fmla="*/ 1679655 w 5972697"/>
                  <a:gd name="connsiteY0" fmla="*/ 904699 h 4155610"/>
                  <a:gd name="connsiteX1" fmla="*/ 4969457 w 5972697"/>
                  <a:gd name="connsiteY1" fmla="*/ 1435908 h 4155610"/>
                  <a:gd name="connsiteX2" fmla="*/ 4710033 w 5972697"/>
                  <a:gd name="connsiteY2" fmla="*/ 4155610 h 4155610"/>
                  <a:gd name="connsiteX3" fmla="*/ 401270 w 5972697"/>
                  <a:gd name="connsiteY3" fmla="*/ 4155610 h 4155610"/>
                  <a:gd name="connsiteX4" fmla="*/ 331844 w 5972697"/>
                  <a:gd name="connsiteY4" fmla="*/ 1410507 h 4155610"/>
                  <a:gd name="connsiteX5" fmla="*/ 1679655 w 5972697"/>
                  <a:gd name="connsiteY5" fmla="*/ 904699 h 4155610"/>
                  <a:gd name="connsiteX0" fmla="*/ 2014189 w 6307231"/>
                  <a:gd name="connsiteY0" fmla="*/ 904699 h 4155610"/>
                  <a:gd name="connsiteX1" fmla="*/ 5303991 w 6307231"/>
                  <a:gd name="connsiteY1" fmla="*/ 1435908 h 4155610"/>
                  <a:gd name="connsiteX2" fmla="*/ 5044567 w 6307231"/>
                  <a:gd name="connsiteY2" fmla="*/ 4155610 h 4155610"/>
                  <a:gd name="connsiteX3" fmla="*/ 735804 w 6307231"/>
                  <a:gd name="connsiteY3" fmla="*/ 4155610 h 4155610"/>
                  <a:gd name="connsiteX4" fmla="*/ 666378 w 6307231"/>
                  <a:gd name="connsiteY4" fmla="*/ 1410507 h 4155610"/>
                  <a:gd name="connsiteX5" fmla="*/ 2014189 w 6307231"/>
                  <a:gd name="connsiteY5" fmla="*/ 904699 h 4155610"/>
                  <a:gd name="connsiteX0" fmla="*/ 2373228 w 6666270"/>
                  <a:gd name="connsiteY0" fmla="*/ 904699 h 4155610"/>
                  <a:gd name="connsiteX1" fmla="*/ 5663030 w 6666270"/>
                  <a:gd name="connsiteY1" fmla="*/ 1435908 h 4155610"/>
                  <a:gd name="connsiteX2" fmla="*/ 5403606 w 6666270"/>
                  <a:gd name="connsiteY2" fmla="*/ 4155610 h 4155610"/>
                  <a:gd name="connsiteX3" fmla="*/ 1094843 w 6666270"/>
                  <a:gd name="connsiteY3" fmla="*/ 4155610 h 4155610"/>
                  <a:gd name="connsiteX4" fmla="*/ 1025417 w 6666270"/>
                  <a:gd name="connsiteY4" fmla="*/ 1410507 h 4155610"/>
                  <a:gd name="connsiteX5" fmla="*/ 2373228 w 6666270"/>
                  <a:gd name="connsiteY5" fmla="*/ 904699 h 4155610"/>
                  <a:gd name="connsiteX0" fmla="*/ 2492057 w 6785099"/>
                  <a:gd name="connsiteY0" fmla="*/ 904699 h 4155610"/>
                  <a:gd name="connsiteX1" fmla="*/ 5781859 w 6785099"/>
                  <a:gd name="connsiteY1" fmla="*/ 1435908 h 4155610"/>
                  <a:gd name="connsiteX2" fmla="*/ 5522435 w 6785099"/>
                  <a:gd name="connsiteY2" fmla="*/ 4155610 h 4155610"/>
                  <a:gd name="connsiteX3" fmla="*/ 1213672 w 6785099"/>
                  <a:gd name="connsiteY3" fmla="*/ 4155610 h 4155610"/>
                  <a:gd name="connsiteX4" fmla="*/ 1144246 w 6785099"/>
                  <a:gd name="connsiteY4" fmla="*/ 1410507 h 4155610"/>
                  <a:gd name="connsiteX5" fmla="*/ 2492057 w 6785099"/>
                  <a:gd name="connsiteY5" fmla="*/ 904699 h 4155610"/>
                  <a:gd name="connsiteX0" fmla="*/ 2492057 w 6785099"/>
                  <a:gd name="connsiteY0" fmla="*/ 904699 h 4155610"/>
                  <a:gd name="connsiteX1" fmla="*/ 5781859 w 6785099"/>
                  <a:gd name="connsiteY1" fmla="*/ 1435908 h 4155610"/>
                  <a:gd name="connsiteX2" fmla="*/ 5522435 w 6785099"/>
                  <a:gd name="connsiteY2" fmla="*/ 4155610 h 4155610"/>
                  <a:gd name="connsiteX3" fmla="*/ 1213672 w 6785099"/>
                  <a:gd name="connsiteY3" fmla="*/ 4155610 h 4155610"/>
                  <a:gd name="connsiteX4" fmla="*/ 1144246 w 6785099"/>
                  <a:gd name="connsiteY4" fmla="*/ 1410507 h 4155610"/>
                  <a:gd name="connsiteX5" fmla="*/ 2492057 w 6785099"/>
                  <a:gd name="connsiteY5" fmla="*/ 904699 h 4155610"/>
                  <a:gd name="connsiteX0" fmla="*/ 2492057 w 6785099"/>
                  <a:gd name="connsiteY0" fmla="*/ 904699 h 4155610"/>
                  <a:gd name="connsiteX1" fmla="*/ 5781859 w 6785099"/>
                  <a:gd name="connsiteY1" fmla="*/ 1435908 h 4155610"/>
                  <a:gd name="connsiteX2" fmla="*/ 5522435 w 6785099"/>
                  <a:gd name="connsiteY2" fmla="*/ 4155610 h 4155610"/>
                  <a:gd name="connsiteX3" fmla="*/ 1213672 w 6785099"/>
                  <a:gd name="connsiteY3" fmla="*/ 4155610 h 4155610"/>
                  <a:gd name="connsiteX4" fmla="*/ 1144246 w 6785099"/>
                  <a:gd name="connsiteY4" fmla="*/ 1410507 h 4155610"/>
                  <a:gd name="connsiteX5" fmla="*/ 2492057 w 6785099"/>
                  <a:gd name="connsiteY5" fmla="*/ 904699 h 4155610"/>
                  <a:gd name="connsiteX0" fmla="*/ 2492057 w 6785099"/>
                  <a:gd name="connsiteY0" fmla="*/ 904699 h 4155610"/>
                  <a:gd name="connsiteX1" fmla="*/ 5781859 w 6785099"/>
                  <a:gd name="connsiteY1" fmla="*/ 1435908 h 4155610"/>
                  <a:gd name="connsiteX2" fmla="*/ 5522435 w 6785099"/>
                  <a:gd name="connsiteY2" fmla="*/ 4155610 h 4155610"/>
                  <a:gd name="connsiteX3" fmla="*/ 1213672 w 6785099"/>
                  <a:gd name="connsiteY3" fmla="*/ 4155610 h 4155610"/>
                  <a:gd name="connsiteX4" fmla="*/ 1144246 w 6785099"/>
                  <a:gd name="connsiteY4" fmla="*/ 1410507 h 4155610"/>
                  <a:gd name="connsiteX5" fmla="*/ 2492057 w 6785099"/>
                  <a:gd name="connsiteY5" fmla="*/ 904699 h 4155610"/>
                  <a:gd name="connsiteX0" fmla="*/ 2492057 w 6785099"/>
                  <a:gd name="connsiteY0" fmla="*/ 904699 h 4155610"/>
                  <a:gd name="connsiteX1" fmla="*/ 5781859 w 6785099"/>
                  <a:gd name="connsiteY1" fmla="*/ 1435908 h 4155610"/>
                  <a:gd name="connsiteX2" fmla="*/ 5522435 w 6785099"/>
                  <a:gd name="connsiteY2" fmla="*/ 4155610 h 4155610"/>
                  <a:gd name="connsiteX3" fmla="*/ 1213672 w 6785099"/>
                  <a:gd name="connsiteY3" fmla="*/ 4155610 h 4155610"/>
                  <a:gd name="connsiteX4" fmla="*/ 1144246 w 6785099"/>
                  <a:gd name="connsiteY4" fmla="*/ 1410507 h 4155610"/>
                  <a:gd name="connsiteX5" fmla="*/ 2492057 w 6785099"/>
                  <a:gd name="connsiteY5" fmla="*/ 904699 h 4155610"/>
                  <a:gd name="connsiteX0" fmla="*/ 2450026 w 6743068"/>
                  <a:gd name="connsiteY0" fmla="*/ 904699 h 4155610"/>
                  <a:gd name="connsiteX1" fmla="*/ 5739828 w 6743068"/>
                  <a:gd name="connsiteY1" fmla="*/ 1435908 h 4155610"/>
                  <a:gd name="connsiteX2" fmla="*/ 5480404 w 6743068"/>
                  <a:gd name="connsiteY2" fmla="*/ 4155610 h 4155610"/>
                  <a:gd name="connsiteX3" fmla="*/ 1171641 w 6743068"/>
                  <a:gd name="connsiteY3" fmla="*/ 4155610 h 4155610"/>
                  <a:gd name="connsiteX4" fmla="*/ 1102215 w 6743068"/>
                  <a:gd name="connsiteY4" fmla="*/ 1410507 h 4155610"/>
                  <a:gd name="connsiteX5" fmla="*/ 2450026 w 6743068"/>
                  <a:gd name="connsiteY5" fmla="*/ 904699 h 4155610"/>
                  <a:gd name="connsiteX0" fmla="*/ 2507013 w 6800055"/>
                  <a:gd name="connsiteY0" fmla="*/ 904699 h 4155610"/>
                  <a:gd name="connsiteX1" fmla="*/ 5796815 w 6800055"/>
                  <a:gd name="connsiteY1" fmla="*/ 1435908 h 4155610"/>
                  <a:gd name="connsiteX2" fmla="*/ 5537391 w 6800055"/>
                  <a:gd name="connsiteY2" fmla="*/ 4155610 h 4155610"/>
                  <a:gd name="connsiteX3" fmla="*/ 1228628 w 6800055"/>
                  <a:gd name="connsiteY3" fmla="*/ 4155610 h 4155610"/>
                  <a:gd name="connsiteX4" fmla="*/ 1159202 w 6800055"/>
                  <a:gd name="connsiteY4" fmla="*/ 1410507 h 4155610"/>
                  <a:gd name="connsiteX5" fmla="*/ 2507013 w 6800055"/>
                  <a:gd name="connsiteY5" fmla="*/ 904699 h 4155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00055" h="4155610">
                    <a:moveTo>
                      <a:pt x="2507013" y="904699"/>
                    </a:moveTo>
                    <a:cubicBezTo>
                      <a:pt x="3430398" y="-624213"/>
                      <a:pt x="5542500" y="-58754"/>
                      <a:pt x="5796815" y="1435908"/>
                    </a:cubicBezTo>
                    <a:cubicBezTo>
                      <a:pt x="7237889" y="1879698"/>
                      <a:pt x="7104732" y="3992475"/>
                      <a:pt x="5537391" y="4155610"/>
                    </a:cubicBezTo>
                    <a:lnTo>
                      <a:pt x="1228628" y="4155610"/>
                    </a:lnTo>
                    <a:cubicBezTo>
                      <a:pt x="-468242" y="3905855"/>
                      <a:pt x="-327302" y="1640681"/>
                      <a:pt x="1159202" y="1410507"/>
                    </a:cubicBezTo>
                    <a:cubicBezTo>
                      <a:pt x="1250262" y="783394"/>
                      <a:pt x="2107894" y="528822"/>
                      <a:pt x="2507013" y="904699"/>
                    </a:cubicBezTo>
                    <a:close/>
                  </a:path>
                </a:pathLst>
              </a:custGeom>
              <a:solidFill>
                <a:schemeClr val="bg1">
                  <a:lumMod val="75000"/>
                </a:schemeClr>
              </a:solidFill>
              <a:ln>
                <a:noFill/>
              </a:ln>
              <a:effectLst/>
              <a:sp3d extrusionH="63500" prstMaterial="plastic">
                <a:bevelT w="381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85000"/>
                      <a:lumOff val="15000"/>
                    </a:schemeClr>
                  </a:solidFill>
                  <a:latin typeface="Arial" panose="020B0604020202020204" pitchFamily="34" charset="0"/>
                  <a:cs typeface="Arial" panose="020B0604020202020204" pitchFamily="34" charset="0"/>
                </a:endParaRPr>
              </a:p>
            </p:txBody>
          </p:sp>
          <p:sp>
            <p:nvSpPr>
              <p:cNvPr id="104" name="Freeform 103"/>
              <p:cNvSpPr/>
              <p:nvPr/>
            </p:nvSpPr>
            <p:spPr>
              <a:xfrm>
                <a:off x="6182328" y="471928"/>
                <a:ext cx="2815850" cy="1647231"/>
              </a:xfrm>
              <a:custGeom>
                <a:avLst/>
                <a:gdLst>
                  <a:gd name="connsiteX0" fmla="*/ 4191003 w 6982691"/>
                  <a:gd name="connsiteY0" fmla="*/ 0 h 4114800"/>
                  <a:gd name="connsiteX1" fmla="*/ 5832767 w 6982691"/>
                  <a:gd name="connsiteY1" fmla="*/ 1323110 h 4114800"/>
                  <a:gd name="connsiteX2" fmla="*/ 5824553 w 6982691"/>
                  <a:gd name="connsiteY2" fmla="*/ 1454204 h 4114800"/>
                  <a:gd name="connsiteX3" fmla="*/ 5915172 w 6982691"/>
                  <a:gd name="connsiteY3" fmla="*/ 1468035 h 4114800"/>
                  <a:gd name="connsiteX4" fmla="*/ 6982691 w 6982691"/>
                  <a:gd name="connsiteY4" fmla="*/ 2777836 h 4114800"/>
                  <a:gd name="connsiteX5" fmla="*/ 5645727 w 6982691"/>
                  <a:gd name="connsiteY5" fmla="*/ 4114800 h 4114800"/>
                  <a:gd name="connsiteX6" fmla="*/ 1336964 w 6982691"/>
                  <a:gd name="connsiteY6" fmla="*/ 4114800 h 4114800"/>
                  <a:gd name="connsiteX7" fmla="*/ 0 w 6982691"/>
                  <a:gd name="connsiteY7" fmla="*/ 2777836 h 4114800"/>
                  <a:gd name="connsiteX8" fmla="*/ 1200267 w 6982691"/>
                  <a:gd name="connsiteY8" fmla="*/ 1447775 h 4114800"/>
                  <a:gd name="connsiteX9" fmla="*/ 1256791 w 6982691"/>
                  <a:gd name="connsiteY9" fmla="*/ 1444921 h 4114800"/>
                  <a:gd name="connsiteX10" fmla="*/ 1263237 w 6982691"/>
                  <a:gd name="connsiteY10" fmla="*/ 1384285 h 4114800"/>
                  <a:gd name="connsiteX11" fmla="*/ 2050475 w 6982691"/>
                  <a:gd name="connsiteY11" fmla="*/ 775855 h 4114800"/>
                  <a:gd name="connsiteX12" fmla="*/ 2561617 w 6982691"/>
                  <a:gd name="connsiteY12" fmla="*/ 949859 h 4114800"/>
                  <a:gd name="connsiteX13" fmla="*/ 2604065 w 6982691"/>
                  <a:gd name="connsiteY13" fmla="*/ 989162 h 4114800"/>
                  <a:gd name="connsiteX14" fmla="*/ 2623050 w 6982691"/>
                  <a:gd name="connsiteY14" fmla="*/ 929658 h 4114800"/>
                  <a:gd name="connsiteX15" fmla="*/ 4191003 w 6982691"/>
                  <a:gd name="connsiteY15" fmla="*/ 0 h 4114800"/>
                  <a:gd name="connsiteX0" fmla="*/ 4191003 w 6982691"/>
                  <a:gd name="connsiteY0" fmla="*/ 0 h 4114800"/>
                  <a:gd name="connsiteX1" fmla="*/ 5832767 w 6982691"/>
                  <a:gd name="connsiteY1" fmla="*/ 1323110 h 4114800"/>
                  <a:gd name="connsiteX2" fmla="*/ 5824553 w 6982691"/>
                  <a:gd name="connsiteY2" fmla="*/ 1454204 h 4114800"/>
                  <a:gd name="connsiteX3" fmla="*/ 6982691 w 6982691"/>
                  <a:gd name="connsiteY3" fmla="*/ 2777836 h 4114800"/>
                  <a:gd name="connsiteX4" fmla="*/ 5645727 w 6982691"/>
                  <a:gd name="connsiteY4" fmla="*/ 4114800 h 4114800"/>
                  <a:gd name="connsiteX5" fmla="*/ 1336964 w 6982691"/>
                  <a:gd name="connsiteY5" fmla="*/ 4114800 h 4114800"/>
                  <a:gd name="connsiteX6" fmla="*/ 0 w 6982691"/>
                  <a:gd name="connsiteY6" fmla="*/ 2777836 h 4114800"/>
                  <a:gd name="connsiteX7" fmla="*/ 1200267 w 6982691"/>
                  <a:gd name="connsiteY7" fmla="*/ 1447775 h 4114800"/>
                  <a:gd name="connsiteX8" fmla="*/ 1256791 w 6982691"/>
                  <a:gd name="connsiteY8" fmla="*/ 1444921 h 4114800"/>
                  <a:gd name="connsiteX9" fmla="*/ 1263237 w 6982691"/>
                  <a:gd name="connsiteY9" fmla="*/ 1384285 h 4114800"/>
                  <a:gd name="connsiteX10" fmla="*/ 2050475 w 6982691"/>
                  <a:gd name="connsiteY10" fmla="*/ 775855 h 4114800"/>
                  <a:gd name="connsiteX11" fmla="*/ 2561617 w 6982691"/>
                  <a:gd name="connsiteY11" fmla="*/ 949859 h 4114800"/>
                  <a:gd name="connsiteX12" fmla="*/ 2604065 w 6982691"/>
                  <a:gd name="connsiteY12" fmla="*/ 989162 h 4114800"/>
                  <a:gd name="connsiteX13" fmla="*/ 2623050 w 6982691"/>
                  <a:gd name="connsiteY13" fmla="*/ 929658 h 4114800"/>
                  <a:gd name="connsiteX14" fmla="*/ 4191003 w 6982691"/>
                  <a:gd name="connsiteY14" fmla="*/ 0 h 4114800"/>
                  <a:gd name="connsiteX0" fmla="*/ 4191003 w 6984458"/>
                  <a:gd name="connsiteY0" fmla="*/ 0 h 4114800"/>
                  <a:gd name="connsiteX1" fmla="*/ 5832767 w 6984458"/>
                  <a:gd name="connsiteY1" fmla="*/ 1323110 h 4114800"/>
                  <a:gd name="connsiteX2" fmla="*/ 5905151 w 6984458"/>
                  <a:gd name="connsiteY2" fmla="*/ 1395098 h 4114800"/>
                  <a:gd name="connsiteX3" fmla="*/ 6982691 w 6984458"/>
                  <a:gd name="connsiteY3" fmla="*/ 2777836 h 4114800"/>
                  <a:gd name="connsiteX4" fmla="*/ 5645727 w 6984458"/>
                  <a:gd name="connsiteY4" fmla="*/ 4114800 h 4114800"/>
                  <a:gd name="connsiteX5" fmla="*/ 1336964 w 6984458"/>
                  <a:gd name="connsiteY5" fmla="*/ 4114800 h 4114800"/>
                  <a:gd name="connsiteX6" fmla="*/ 0 w 6984458"/>
                  <a:gd name="connsiteY6" fmla="*/ 2777836 h 4114800"/>
                  <a:gd name="connsiteX7" fmla="*/ 1200267 w 6984458"/>
                  <a:gd name="connsiteY7" fmla="*/ 1447775 h 4114800"/>
                  <a:gd name="connsiteX8" fmla="*/ 1256791 w 6984458"/>
                  <a:gd name="connsiteY8" fmla="*/ 1444921 h 4114800"/>
                  <a:gd name="connsiteX9" fmla="*/ 1263237 w 6984458"/>
                  <a:gd name="connsiteY9" fmla="*/ 1384285 h 4114800"/>
                  <a:gd name="connsiteX10" fmla="*/ 2050475 w 6984458"/>
                  <a:gd name="connsiteY10" fmla="*/ 775855 h 4114800"/>
                  <a:gd name="connsiteX11" fmla="*/ 2561617 w 6984458"/>
                  <a:gd name="connsiteY11" fmla="*/ 949859 h 4114800"/>
                  <a:gd name="connsiteX12" fmla="*/ 2604065 w 6984458"/>
                  <a:gd name="connsiteY12" fmla="*/ 989162 h 4114800"/>
                  <a:gd name="connsiteX13" fmla="*/ 2623050 w 6984458"/>
                  <a:gd name="connsiteY13" fmla="*/ 929658 h 4114800"/>
                  <a:gd name="connsiteX14" fmla="*/ 4191003 w 6984458"/>
                  <a:gd name="connsiteY14" fmla="*/ 0 h 4114800"/>
                  <a:gd name="connsiteX0" fmla="*/ 4191003 w 6057725"/>
                  <a:gd name="connsiteY0" fmla="*/ 0 h 4114800"/>
                  <a:gd name="connsiteX1" fmla="*/ 5832767 w 6057725"/>
                  <a:gd name="connsiteY1" fmla="*/ 1323110 h 4114800"/>
                  <a:gd name="connsiteX2" fmla="*/ 5905151 w 6057725"/>
                  <a:gd name="connsiteY2" fmla="*/ 1395098 h 4114800"/>
                  <a:gd name="connsiteX3" fmla="*/ 5645727 w 6057725"/>
                  <a:gd name="connsiteY3" fmla="*/ 4114800 h 4114800"/>
                  <a:gd name="connsiteX4" fmla="*/ 1336964 w 6057725"/>
                  <a:gd name="connsiteY4" fmla="*/ 4114800 h 4114800"/>
                  <a:gd name="connsiteX5" fmla="*/ 0 w 6057725"/>
                  <a:gd name="connsiteY5" fmla="*/ 2777836 h 4114800"/>
                  <a:gd name="connsiteX6" fmla="*/ 1200267 w 6057725"/>
                  <a:gd name="connsiteY6" fmla="*/ 1447775 h 4114800"/>
                  <a:gd name="connsiteX7" fmla="*/ 1256791 w 6057725"/>
                  <a:gd name="connsiteY7" fmla="*/ 1444921 h 4114800"/>
                  <a:gd name="connsiteX8" fmla="*/ 1263237 w 6057725"/>
                  <a:gd name="connsiteY8" fmla="*/ 1384285 h 4114800"/>
                  <a:gd name="connsiteX9" fmla="*/ 2050475 w 6057725"/>
                  <a:gd name="connsiteY9" fmla="*/ 775855 h 4114800"/>
                  <a:gd name="connsiteX10" fmla="*/ 2561617 w 6057725"/>
                  <a:gd name="connsiteY10" fmla="*/ 949859 h 4114800"/>
                  <a:gd name="connsiteX11" fmla="*/ 2604065 w 6057725"/>
                  <a:gd name="connsiteY11" fmla="*/ 989162 h 4114800"/>
                  <a:gd name="connsiteX12" fmla="*/ 2623050 w 6057725"/>
                  <a:gd name="connsiteY12" fmla="*/ 929658 h 4114800"/>
                  <a:gd name="connsiteX13" fmla="*/ 4191003 w 6057725"/>
                  <a:gd name="connsiteY13" fmla="*/ 0 h 4114800"/>
                  <a:gd name="connsiteX0" fmla="*/ 4191003 w 6304506"/>
                  <a:gd name="connsiteY0" fmla="*/ 0 h 4114800"/>
                  <a:gd name="connsiteX1" fmla="*/ 5832767 w 6304506"/>
                  <a:gd name="connsiteY1" fmla="*/ 1323110 h 4114800"/>
                  <a:gd name="connsiteX2" fmla="*/ 5905151 w 6304506"/>
                  <a:gd name="connsiteY2" fmla="*/ 1395098 h 4114800"/>
                  <a:gd name="connsiteX3" fmla="*/ 5645727 w 6304506"/>
                  <a:gd name="connsiteY3" fmla="*/ 4114800 h 4114800"/>
                  <a:gd name="connsiteX4" fmla="*/ 1336964 w 6304506"/>
                  <a:gd name="connsiteY4" fmla="*/ 4114800 h 4114800"/>
                  <a:gd name="connsiteX5" fmla="*/ 0 w 6304506"/>
                  <a:gd name="connsiteY5" fmla="*/ 2777836 h 4114800"/>
                  <a:gd name="connsiteX6" fmla="*/ 1200267 w 6304506"/>
                  <a:gd name="connsiteY6" fmla="*/ 1447775 h 4114800"/>
                  <a:gd name="connsiteX7" fmla="*/ 1256791 w 6304506"/>
                  <a:gd name="connsiteY7" fmla="*/ 1444921 h 4114800"/>
                  <a:gd name="connsiteX8" fmla="*/ 1263237 w 6304506"/>
                  <a:gd name="connsiteY8" fmla="*/ 1384285 h 4114800"/>
                  <a:gd name="connsiteX9" fmla="*/ 2050475 w 6304506"/>
                  <a:gd name="connsiteY9" fmla="*/ 775855 h 4114800"/>
                  <a:gd name="connsiteX10" fmla="*/ 2561617 w 6304506"/>
                  <a:gd name="connsiteY10" fmla="*/ 949859 h 4114800"/>
                  <a:gd name="connsiteX11" fmla="*/ 2604065 w 6304506"/>
                  <a:gd name="connsiteY11" fmla="*/ 989162 h 4114800"/>
                  <a:gd name="connsiteX12" fmla="*/ 2623050 w 6304506"/>
                  <a:gd name="connsiteY12" fmla="*/ 929658 h 4114800"/>
                  <a:gd name="connsiteX13" fmla="*/ 4191003 w 6304506"/>
                  <a:gd name="connsiteY13" fmla="*/ 0 h 4114800"/>
                  <a:gd name="connsiteX0" fmla="*/ 4191003 w 6828167"/>
                  <a:gd name="connsiteY0" fmla="*/ 0 h 4114800"/>
                  <a:gd name="connsiteX1" fmla="*/ 5832767 w 6828167"/>
                  <a:gd name="connsiteY1" fmla="*/ 1323110 h 4114800"/>
                  <a:gd name="connsiteX2" fmla="*/ 5905151 w 6828167"/>
                  <a:gd name="connsiteY2" fmla="*/ 1395098 h 4114800"/>
                  <a:gd name="connsiteX3" fmla="*/ 5645727 w 6828167"/>
                  <a:gd name="connsiteY3" fmla="*/ 4114800 h 4114800"/>
                  <a:gd name="connsiteX4" fmla="*/ 1336964 w 6828167"/>
                  <a:gd name="connsiteY4" fmla="*/ 4114800 h 4114800"/>
                  <a:gd name="connsiteX5" fmla="*/ 0 w 6828167"/>
                  <a:gd name="connsiteY5" fmla="*/ 2777836 h 4114800"/>
                  <a:gd name="connsiteX6" fmla="*/ 1200267 w 6828167"/>
                  <a:gd name="connsiteY6" fmla="*/ 1447775 h 4114800"/>
                  <a:gd name="connsiteX7" fmla="*/ 1256791 w 6828167"/>
                  <a:gd name="connsiteY7" fmla="*/ 1444921 h 4114800"/>
                  <a:gd name="connsiteX8" fmla="*/ 1263237 w 6828167"/>
                  <a:gd name="connsiteY8" fmla="*/ 1384285 h 4114800"/>
                  <a:gd name="connsiteX9" fmla="*/ 2050475 w 6828167"/>
                  <a:gd name="connsiteY9" fmla="*/ 775855 h 4114800"/>
                  <a:gd name="connsiteX10" fmla="*/ 2561617 w 6828167"/>
                  <a:gd name="connsiteY10" fmla="*/ 949859 h 4114800"/>
                  <a:gd name="connsiteX11" fmla="*/ 2604065 w 6828167"/>
                  <a:gd name="connsiteY11" fmla="*/ 989162 h 4114800"/>
                  <a:gd name="connsiteX12" fmla="*/ 2623050 w 6828167"/>
                  <a:gd name="connsiteY12" fmla="*/ 929658 h 4114800"/>
                  <a:gd name="connsiteX13" fmla="*/ 4191003 w 6828167"/>
                  <a:gd name="connsiteY13" fmla="*/ 0 h 4114800"/>
                  <a:gd name="connsiteX0" fmla="*/ 4191003 w 6912148"/>
                  <a:gd name="connsiteY0" fmla="*/ 0 h 4114800"/>
                  <a:gd name="connsiteX1" fmla="*/ 5832767 w 6912148"/>
                  <a:gd name="connsiteY1" fmla="*/ 1323110 h 4114800"/>
                  <a:gd name="connsiteX2" fmla="*/ 5905151 w 6912148"/>
                  <a:gd name="connsiteY2" fmla="*/ 1395098 h 4114800"/>
                  <a:gd name="connsiteX3" fmla="*/ 5645727 w 6912148"/>
                  <a:gd name="connsiteY3" fmla="*/ 4114800 h 4114800"/>
                  <a:gd name="connsiteX4" fmla="*/ 1336964 w 6912148"/>
                  <a:gd name="connsiteY4" fmla="*/ 4114800 h 4114800"/>
                  <a:gd name="connsiteX5" fmla="*/ 0 w 6912148"/>
                  <a:gd name="connsiteY5" fmla="*/ 2777836 h 4114800"/>
                  <a:gd name="connsiteX6" fmla="*/ 1200267 w 6912148"/>
                  <a:gd name="connsiteY6" fmla="*/ 1447775 h 4114800"/>
                  <a:gd name="connsiteX7" fmla="*/ 1256791 w 6912148"/>
                  <a:gd name="connsiteY7" fmla="*/ 1444921 h 4114800"/>
                  <a:gd name="connsiteX8" fmla="*/ 1263237 w 6912148"/>
                  <a:gd name="connsiteY8" fmla="*/ 1384285 h 4114800"/>
                  <a:gd name="connsiteX9" fmla="*/ 2050475 w 6912148"/>
                  <a:gd name="connsiteY9" fmla="*/ 775855 h 4114800"/>
                  <a:gd name="connsiteX10" fmla="*/ 2561617 w 6912148"/>
                  <a:gd name="connsiteY10" fmla="*/ 949859 h 4114800"/>
                  <a:gd name="connsiteX11" fmla="*/ 2604065 w 6912148"/>
                  <a:gd name="connsiteY11" fmla="*/ 989162 h 4114800"/>
                  <a:gd name="connsiteX12" fmla="*/ 2623050 w 6912148"/>
                  <a:gd name="connsiteY12" fmla="*/ 929658 h 4114800"/>
                  <a:gd name="connsiteX13" fmla="*/ 4191003 w 6912148"/>
                  <a:gd name="connsiteY13" fmla="*/ 0 h 4114800"/>
                  <a:gd name="connsiteX0" fmla="*/ 4191003 w 6908391"/>
                  <a:gd name="connsiteY0" fmla="*/ 0 h 4114800"/>
                  <a:gd name="connsiteX1" fmla="*/ 5832767 w 6908391"/>
                  <a:gd name="connsiteY1" fmla="*/ 1323110 h 4114800"/>
                  <a:gd name="connsiteX2" fmla="*/ 5905151 w 6908391"/>
                  <a:gd name="connsiteY2" fmla="*/ 1395098 h 4114800"/>
                  <a:gd name="connsiteX3" fmla="*/ 5645727 w 6908391"/>
                  <a:gd name="connsiteY3" fmla="*/ 4114800 h 4114800"/>
                  <a:gd name="connsiteX4" fmla="*/ 1336964 w 6908391"/>
                  <a:gd name="connsiteY4" fmla="*/ 4114800 h 4114800"/>
                  <a:gd name="connsiteX5" fmla="*/ 0 w 6908391"/>
                  <a:gd name="connsiteY5" fmla="*/ 2777836 h 4114800"/>
                  <a:gd name="connsiteX6" fmla="*/ 1200267 w 6908391"/>
                  <a:gd name="connsiteY6" fmla="*/ 1447775 h 4114800"/>
                  <a:gd name="connsiteX7" fmla="*/ 1256791 w 6908391"/>
                  <a:gd name="connsiteY7" fmla="*/ 1444921 h 4114800"/>
                  <a:gd name="connsiteX8" fmla="*/ 1263237 w 6908391"/>
                  <a:gd name="connsiteY8" fmla="*/ 1384285 h 4114800"/>
                  <a:gd name="connsiteX9" fmla="*/ 2050475 w 6908391"/>
                  <a:gd name="connsiteY9" fmla="*/ 775855 h 4114800"/>
                  <a:gd name="connsiteX10" fmla="*/ 2561617 w 6908391"/>
                  <a:gd name="connsiteY10" fmla="*/ 949859 h 4114800"/>
                  <a:gd name="connsiteX11" fmla="*/ 2604065 w 6908391"/>
                  <a:gd name="connsiteY11" fmla="*/ 989162 h 4114800"/>
                  <a:gd name="connsiteX12" fmla="*/ 2623050 w 6908391"/>
                  <a:gd name="connsiteY12" fmla="*/ 929658 h 4114800"/>
                  <a:gd name="connsiteX13" fmla="*/ 4191003 w 6908391"/>
                  <a:gd name="connsiteY13" fmla="*/ 0 h 4114800"/>
                  <a:gd name="connsiteX0" fmla="*/ 4191003 w 6908391"/>
                  <a:gd name="connsiteY0" fmla="*/ 0 h 4114800"/>
                  <a:gd name="connsiteX1" fmla="*/ 5905151 w 6908391"/>
                  <a:gd name="connsiteY1" fmla="*/ 1395098 h 4114800"/>
                  <a:gd name="connsiteX2" fmla="*/ 5645727 w 6908391"/>
                  <a:gd name="connsiteY2" fmla="*/ 4114800 h 4114800"/>
                  <a:gd name="connsiteX3" fmla="*/ 1336964 w 6908391"/>
                  <a:gd name="connsiteY3" fmla="*/ 4114800 h 4114800"/>
                  <a:gd name="connsiteX4" fmla="*/ 0 w 6908391"/>
                  <a:gd name="connsiteY4" fmla="*/ 2777836 h 4114800"/>
                  <a:gd name="connsiteX5" fmla="*/ 1200267 w 6908391"/>
                  <a:gd name="connsiteY5" fmla="*/ 1447775 h 4114800"/>
                  <a:gd name="connsiteX6" fmla="*/ 1256791 w 6908391"/>
                  <a:gd name="connsiteY6" fmla="*/ 1444921 h 4114800"/>
                  <a:gd name="connsiteX7" fmla="*/ 1263237 w 6908391"/>
                  <a:gd name="connsiteY7" fmla="*/ 1384285 h 4114800"/>
                  <a:gd name="connsiteX8" fmla="*/ 2050475 w 6908391"/>
                  <a:gd name="connsiteY8" fmla="*/ 775855 h 4114800"/>
                  <a:gd name="connsiteX9" fmla="*/ 2561617 w 6908391"/>
                  <a:gd name="connsiteY9" fmla="*/ 949859 h 4114800"/>
                  <a:gd name="connsiteX10" fmla="*/ 2604065 w 6908391"/>
                  <a:gd name="connsiteY10" fmla="*/ 989162 h 4114800"/>
                  <a:gd name="connsiteX11" fmla="*/ 2623050 w 6908391"/>
                  <a:gd name="connsiteY11" fmla="*/ 929658 h 4114800"/>
                  <a:gd name="connsiteX12" fmla="*/ 4191003 w 6908391"/>
                  <a:gd name="connsiteY12" fmla="*/ 0 h 4114800"/>
                  <a:gd name="connsiteX0" fmla="*/ 4191003 w 6908391"/>
                  <a:gd name="connsiteY0" fmla="*/ 0 h 4114800"/>
                  <a:gd name="connsiteX1" fmla="*/ 5905151 w 6908391"/>
                  <a:gd name="connsiteY1" fmla="*/ 1395098 h 4114800"/>
                  <a:gd name="connsiteX2" fmla="*/ 5645727 w 6908391"/>
                  <a:gd name="connsiteY2" fmla="*/ 4114800 h 4114800"/>
                  <a:gd name="connsiteX3" fmla="*/ 1336964 w 6908391"/>
                  <a:gd name="connsiteY3" fmla="*/ 4114800 h 4114800"/>
                  <a:gd name="connsiteX4" fmla="*/ 0 w 6908391"/>
                  <a:gd name="connsiteY4" fmla="*/ 2777836 h 4114800"/>
                  <a:gd name="connsiteX5" fmla="*/ 1200267 w 6908391"/>
                  <a:gd name="connsiteY5" fmla="*/ 1447775 h 4114800"/>
                  <a:gd name="connsiteX6" fmla="*/ 1256791 w 6908391"/>
                  <a:gd name="connsiteY6" fmla="*/ 1444921 h 4114800"/>
                  <a:gd name="connsiteX7" fmla="*/ 1263237 w 6908391"/>
                  <a:gd name="connsiteY7" fmla="*/ 1384285 h 4114800"/>
                  <a:gd name="connsiteX8" fmla="*/ 2050475 w 6908391"/>
                  <a:gd name="connsiteY8" fmla="*/ 775855 h 4114800"/>
                  <a:gd name="connsiteX9" fmla="*/ 2561617 w 6908391"/>
                  <a:gd name="connsiteY9" fmla="*/ 949859 h 4114800"/>
                  <a:gd name="connsiteX10" fmla="*/ 2604065 w 6908391"/>
                  <a:gd name="connsiteY10" fmla="*/ 989162 h 4114800"/>
                  <a:gd name="connsiteX11" fmla="*/ 4191003 w 6908391"/>
                  <a:gd name="connsiteY11" fmla="*/ 0 h 4114800"/>
                  <a:gd name="connsiteX0" fmla="*/ 4191003 w 6908391"/>
                  <a:gd name="connsiteY0" fmla="*/ 0 h 4114800"/>
                  <a:gd name="connsiteX1" fmla="*/ 5905151 w 6908391"/>
                  <a:gd name="connsiteY1" fmla="*/ 1395098 h 4114800"/>
                  <a:gd name="connsiteX2" fmla="*/ 5645727 w 6908391"/>
                  <a:gd name="connsiteY2" fmla="*/ 4114800 h 4114800"/>
                  <a:gd name="connsiteX3" fmla="*/ 1336964 w 6908391"/>
                  <a:gd name="connsiteY3" fmla="*/ 4114800 h 4114800"/>
                  <a:gd name="connsiteX4" fmla="*/ 0 w 6908391"/>
                  <a:gd name="connsiteY4" fmla="*/ 2777836 h 4114800"/>
                  <a:gd name="connsiteX5" fmla="*/ 1200267 w 6908391"/>
                  <a:gd name="connsiteY5" fmla="*/ 1447775 h 4114800"/>
                  <a:gd name="connsiteX6" fmla="*/ 1256791 w 6908391"/>
                  <a:gd name="connsiteY6" fmla="*/ 1444921 h 4114800"/>
                  <a:gd name="connsiteX7" fmla="*/ 1263237 w 6908391"/>
                  <a:gd name="connsiteY7" fmla="*/ 1384285 h 4114800"/>
                  <a:gd name="connsiteX8" fmla="*/ 2050475 w 6908391"/>
                  <a:gd name="connsiteY8" fmla="*/ 775855 h 4114800"/>
                  <a:gd name="connsiteX9" fmla="*/ 2561617 w 6908391"/>
                  <a:gd name="connsiteY9" fmla="*/ 949859 h 4114800"/>
                  <a:gd name="connsiteX10" fmla="*/ 4191003 w 6908391"/>
                  <a:gd name="connsiteY10" fmla="*/ 0 h 4114800"/>
                  <a:gd name="connsiteX0" fmla="*/ 4191003 w 6908391"/>
                  <a:gd name="connsiteY0" fmla="*/ 0 h 4114800"/>
                  <a:gd name="connsiteX1" fmla="*/ 5905151 w 6908391"/>
                  <a:gd name="connsiteY1" fmla="*/ 1395098 h 4114800"/>
                  <a:gd name="connsiteX2" fmla="*/ 5645727 w 6908391"/>
                  <a:gd name="connsiteY2" fmla="*/ 4114800 h 4114800"/>
                  <a:gd name="connsiteX3" fmla="*/ 1336964 w 6908391"/>
                  <a:gd name="connsiteY3" fmla="*/ 4114800 h 4114800"/>
                  <a:gd name="connsiteX4" fmla="*/ 0 w 6908391"/>
                  <a:gd name="connsiteY4" fmla="*/ 2777836 h 4114800"/>
                  <a:gd name="connsiteX5" fmla="*/ 1200267 w 6908391"/>
                  <a:gd name="connsiteY5" fmla="*/ 1447775 h 4114800"/>
                  <a:gd name="connsiteX6" fmla="*/ 1256791 w 6908391"/>
                  <a:gd name="connsiteY6" fmla="*/ 1444921 h 4114800"/>
                  <a:gd name="connsiteX7" fmla="*/ 1263237 w 6908391"/>
                  <a:gd name="connsiteY7" fmla="*/ 1384285 h 4114800"/>
                  <a:gd name="connsiteX8" fmla="*/ 2050475 w 6908391"/>
                  <a:gd name="connsiteY8" fmla="*/ 775855 h 4114800"/>
                  <a:gd name="connsiteX9" fmla="*/ 2615349 w 6908391"/>
                  <a:gd name="connsiteY9" fmla="*/ 863889 h 4114800"/>
                  <a:gd name="connsiteX10" fmla="*/ 4191003 w 6908391"/>
                  <a:gd name="connsiteY10" fmla="*/ 0 h 4114800"/>
                  <a:gd name="connsiteX0" fmla="*/ 4191003 w 6908391"/>
                  <a:gd name="connsiteY0" fmla="*/ 0 h 4114800"/>
                  <a:gd name="connsiteX1" fmla="*/ 5905151 w 6908391"/>
                  <a:gd name="connsiteY1" fmla="*/ 1395098 h 4114800"/>
                  <a:gd name="connsiteX2" fmla="*/ 5645727 w 6908391"/>
                  <a:gd name="connsiteY2" fmla="*/ 4114800 h 4114800"/>
                  <a:gd name="connsiteX3" fmla="*/ 1336964 w 6908391"/>
                  <a:gd name="connsiteY3" fmla="*/ 4114800 h 4114800"/>
                  <a:gd name="connsiteX4" fmla="*/ 0 w 6908391"/>
                  <a:gd name="connsiteY4" fmla="*/ 2777836 h 4114800"/>
                  <a:gd name="connsiteX5" fmla="*/ 1200267 w 6908391"/>
                  <a:gd name="connsiteY5" fmla="*/ 1447775 h 4114800"/>
                  <a:gd name="connsiteX6" fmla="*/ 1256791 w 6908391"/>
                  <a:gd name="connsiteY6" fmla="*/ 1444921 h 4114800"/>
                  <a:gd name="connsiteX7" fmla="*/ 1263237 w 6908391"/>
                  <a:gd name="connsiteY7" fmla="*/ 1384285 h 4114800"/>
                  <a:gd name="connsiteX8" fmla="*/ 2615349 w 6908391"/>
                  <a:gd name="connsiteY8" fmla="*/ 863889 h 4114800"/>
                  <a:gd name="connsiteX9" fmla="*/ 4191003 w 6908391"/>
                  <a:gd name="connsiteY9" fmla="*/ 0 h 4114800"/>
                  <a:gd name="connsiteX0" fmla="*/ 4191003 w 6908391"/>
                  <a:gd name="connsiteY0" fmla="*/ 0 h 4114800"/>
                  <a:gd name="connsiteX1" fmla="*/ 5905151 w 6908391"/>
                  <a:gd name="connsiteY1" fmla="*/ 1395098 h 4114800"/>
                  <a:gd name="connsiteX2" fmla="*/ 5645727 w 6908391"/>
                  <a:gd name="connsiteY2" fmla="*/ 4114800 h 4114800"/>
                  <a:gd name="connsiteX3" fmla="*/ 1336964 w 6908391"/>
                  <a:gd name="connsiteY3" fmla="*/ 4114800 h 4114800"/>
                  <a:gd name="connsiteX4" fmla="*/ 0 w 6908391"/>
                  <a:gd name="connsiteY4" fmla="*/ 2777836 h 4114800"/>
                  <a:gd name="connsiteX5" fmla="*/ 1200267 w 6908391"/>
                  <a:gd name="connsiteY5" fmla="*/ 1447775 h 4114800"/>
                  <a:gd name="connsiteX6" fmla="*/ 1256791 w 6908391"/>
                  <a:gd name="connsiteY6" fmla="*/ 1444921 h 4114800"/>
                  <a:gd name="connsiteX7" fmla="*/ 2615349 w 6908391"/>
                  <a:gd name="connsiteY7" fmla="*/ 863889 h 4114800"/>
                  <a:gd name="connsiteX8" fmla="*/ 4191003 w 6908391"/>
                  <a:gd name="connsiteY8" fmla="*/ 0 h 4114800"/>
                  <a:gd name="connsiteX0" fmla="*/ 4191161 w 6908549"/>
                  <a:gd name="connsiteY0" fmla="*/ 0 h 4114800"/>
                  <a:gd name="connsiteX1" fmla="*/ 5905309 w 6908549"/>
                  <a:gd name="connsiteY1" fmla="*/ 1395098 h 4114800"/>
                  <a:gd name="connsiteX2" fmla="*/ 5645885 w 6908549"/>
                  <a:gd name="connsiteY2" fmla="*/ 4114800 h 4114800"/>
                  <a:gd name="connsiteX3" fmla="*/ 1337122 w 6908549"/>
                  <a:gd name="connsiteY3" fmla="*/ 4114800 h 4114800"/>
                  <a:gd name="connsiteX4" fmla="*/ 158 w 6908549"/>
                  <a:gd name="connsiteY4" fmla="*/ 2777836 h 4114800"/>
                  <a:gd name="connsiteX5" fmla="*/ 1256949 w 6908549"/>
                  <a:gd name="connsiteY5" fmla="*/ 1444921 h 4114800"/>
                  <a:gd name="connsiteX6" fmla="*/ 2615507 w 6908549"/>
                  <a:gd name="connsiteY6" fmla="*/ 863889 h 4114800"/>
                  <a:gd name="connsiteX7" fmla="*/ 4191161 w 6908549"/>
                  <a:gd name="connsiteY7" fmla="*/ 0 h 4114800"/>
                  <a:gd name="connsiteX0" fmla="*/ 4191208 w 6908596"/>
                  <a:gd name="connsiteY0" fmla="*/ 0 h 4114800"/>
                  <a:gd name="connsiteX1" fmla="*/ 5905356 w 6908596"/>
                  <a:gd name="connsiteY1" fmla="*/ 1395098 h 4114800"/>
                  <a:gd name="connsiteX2" fmla="*/ 5645932 w 6908596"/>
                  <a:gd name="connsiteY2" fmla="*/ 4114800 h 4114800"/>
                  <a:gd name="connsiteX3" fmla="*/ 1337169 w 6908596"/>
                  <a:gd name="connsiteY3" fmla="*/ 4114800 h 4114800"/>
                  <a:gd name="connsiteX4" fmla="*/ 205 w 6908596"/>
                  <a:gd name="connsiteY4" fmla="*/ 2777836 h 4114800"/>
                  <a:gd name="connsiteX5" fmla="*/ 1246250 w 6908596"/>
                  <a:gd name="connsiteY5" fmla="*/ 1369697 h 4114800"/>
                  <a:gd name="connsiteX6" fmla="*/ 2615554 w 6908596"/>
                  <a:gd name="connsiteY6" fmla="*/ 863889 h 4114800"/>
                  <a:gd name="connsiteX7" fmla="*/ 4191208 w 6908596"/>
                  <a:gd name="connsiteY7" fmla="*/ 0 h 4114800"/>
                  <a:gd name="connsiteX0" fmla="*/ 4083776 w 6801164"/>
                  <a:gd name="connsiteY0" fmla="*/ 0 h 4114800"/>
                  <a:gd name="connsiteX1" fmla="*/ 5797924 w 6801164"/>
                  <a:gd name="connsiteY1" fmla="*/ 1395098 h 4114800"/>
                  <a:gd name="connsiteX2" fmla="*/ 5538500 w 6801164"/>
                  <a:gd name="connsiteY2" fmla="*/ 4114800 h 4114800"/>
                  <a:gd name="connsiteX3" fmla="*/ 1229737 w 6801164"/>
                  <a:gd name="connsiteY3" fmla="*/ 4114800 h 4114800"/>
                  <a:gd name="connsiteX4" fmla="*/ 237 w 6801164"/>
                  <a:gd name="connsiteY4" fmla="*/ 2745597 h 4114800"/>
                  <a:gd name="connsiteX5" fmla="*/ 1138818 w 6801164"/>
                  <a:gd name="connsiteY5" fmla="*/ 1369697 h 4114800"/>
                  <a:gd name="connsiteX6" fmla="*/ 2508122 w 6801164"/>
                  <a:gd name="connsiteY6" fmla="*/ 863889 h 4114800"/>
                  <a:gd name="connsiteX7" fmla="*/ 4083776 w 6801164"/>
                  <a:gd name="connsiteY7" fmla="*/ 0 h 4114800"/>
                  <a:gd name="connsiteX0" fmla="*/ 4083674 w 6801062"/>
                  <a:gd name="connsiteY0" fmla="*/ 0 h 4114800"/>
                  <a:gd name="connsiteX1" fmla="*/ 5797822 w 6801062"/>
                  <a:gd name="connsiteY1" fmla="*/ 1395098 h 4114800"/>
                  <a:gd name="connsiteX2" fmla="*/ 5538398 w 6801062"/>
                  <a:gd name="connsiteY2" fmla="*/ 4114800 h 4114800"/>
                  <a:gd name="connsiteX3" fmla="*/ 1229635 w 6801062"/>
                  <a:gd name="connsiteY3" fmla="*/ 4114800 h 4114800"/>
                  <a:gd name="connsiteX4" fmla="*/ 135 w 6801062"/>
                  <a:gd name="connsiteY4" fmla="*/ 2745597 h 4114800"/>
                  <a:gd name="connsiteX5" fmla="*/ 1160209 w 6801062"/>
                  <a:gd name="connsiteY5" fmla="*/ 1369697 h 4114800"/>
                  <a:gd name="connsiteX6" fmla="*/ 2508020 w 6801062"/>
                  <a:gd name="connsiteY6" fmla="*/ 863889 h 4114800"/>
                  <a:gd name="connsiteX7" fmla="*/ 4083674 w 6801062"/>
                  <a:gd name="connsiteY7" fmla="*/ 0 h 4114800"/>
                  <a:gd name="connsiteX0" fmla="*/ 4083674 w 6801062"/>
                  <a:gd name="connsiteY0" fmla="*/ 0 h 4114800"/>
                  <a:gd name="connsiteX1" fmla="*/ 5797822 w 6801062"/>
                  <a:gd name="connsiteY1" fmla="*/ 1395098 h 4114800"/>
                  <a:gd name="connsiteX2" fmla="*/ 5538398 w 6801062"/>
                  <a:gd name="connsiteY2" fmla="*/ 4114800 h 4114800"/>
                  <a:gd name="connsiteX3" fmla="*/ 1229635 w 6801062"/>
                  <a:gd name="connsiteY3" fmla="*/ 4114800 h 4114800"/>
                  <a:gd name="connsiteX4" fmla="*/ 135 w 6801062"/>
                  <a:gd name="connsiteY4" fmla="*/ 2745597 h 4114800"/>
                  <a:gd name="connsiteX5" fmla="*/ 1160209 w 6801062"/>
                  <a:gd name="connsiteY5" fmla="*/ 1369697 h 4114800"/>
                  <a:gd name="connsiteX6" fmla="*/ 2508020 w 6801062"/>
                  <a:gd name="connsiteY6" fmla="*/ 863889 h 4114800"/>
                  <a:gd name="connsiteX7" fmla="*/ 4083674 w 6801062"/>
                  <a:gd name="connsiteY7" fmla="*/ 0 h 4114800"/>
                  <a:gd name="connsiteX0" fmla="*/ 4083674 w 6801062"/>
                  <a:gd name="connsiteY0" fmla="*/ 0 h 4114800"/>
                  <a:gd name="connsiteX1" fmla="*/ 5797822 w 6801062"/>
                  <a:gd name="connsiteY1" fmla="*/ 1395098 h 4114800"/>
                  <a:gd name="connsiteX2" fmla="*/ 5538398 w 6801062"/>
                  <a:gd name="connsiteY2" fmla="*/ 4114800 h 4114800"/>
                  <a:gd name="connsiteX3" fmla="*/ 1229635 w 6801062"/>
                  <a:gd name="connsiteY3" fmla="*/ 4114800 h 4114800"/>
                  <a:gd name="connsiteX4" fmla="*/ 135 w 6801062"/>
                  <a:gd name="connsiteY4" fmla="*/ 2745597 h 4114800"/>
                  <a:gd name="connsiteX5" fmla="*/ 1160209 w 6801062"/>
                  <a:gd name="connsiteY5" fmla="*/ 1369697 h 4114800"/>
                  <a:gd name="connsiteX6" fmla="*/ 2508020 w 6801062"/>
                  <a:gd name="connsiteY6" fmla="*/ 863889 h 4114800"/>
                  <a:gd name="connsiteX7" fmla="*/ 4083674 w 6801062"/>
                  <a:gd name="connsiteY7" fmla="*/ 0 h 4114800"/>
                  <a:gd name="connsiteX0" fmla="*/ 4083674 w 6801062"/>
                  <a:gd name="connsiteY0" fmla="*/ 0 h 4114800"/>
                  <a:gd name="connsiteX1" fmla="*/ 5797822 w 6801062"/>
                  <a:gd name="connsiteY1" fmla="*/ 1395098 h 4114800"/>
                  <a:gd name="connsiteX2" fmla="*/ 5538398 w 6801062"/>
                  <a:gd name="connsiteY2" fmla="*/ 4114800 h 4114800"/>
                  <a:gd name="connsiteX3" fmla="*/ 1229635 w 6801062"/>
                  <a:gd name="connsiteY3" fmla="*/ 4114800 h 4114800"/>
                  <a:gd name="connsiteX4" fmla="*/ 135 w 6801062"/>
                  <a:gd name="connsiteY4" fmla="*/ 2745597 h 4114800"/>
                  <a:gd name="connsiteX5" fmla="*/ 1160209 w 6801062"/>
                  <a:gd name="connsiteY5" fmla="*/ 1369697 h 4114800"/>
                  <a:gd name="connsiteX6" fmla="*/ 2508020 w 6801062"/>
                  <a:gd name="connsiteY6" fmla="*/ 863889 h 4114800"/>
                  <a:gd name="connsiteX7" fmla="*/ 4083674 w 6801062"/>
                  <a:gd name="connsiteY7" fmla="*/ 0 h 4114800"/>
                  <a:gd name="connsiteX0" fmla="*/ 4083674 w 6801062"/>
                  <a:gd name="connsiteY0" fmla="*/ 0 h 4114800"/>
                  <a:gd name="connsiteX1" fmla="*/ 5797822 w 6801062"/>
                  <a:gd name="connsiteY1" fmla="*/ 1395098 h 4114800"/>
                  <a:gd name="connsiteX2" fmla="*/ 5538398 w 6801062"/>
                  <a:gd name="connsiteY2" fmla="*/ 4114800 h 4114800"/>
                  <a:gd name="connsiteX3" fmla="*/ 1229635 w 6801062"/>
                  <a:gd name="connsiteY3" fmla="*/ 4114800 h 4114800"/>
                  <a:gd name="connsiteX4" fmla="*/ 135 w 6801062"/>
                  <a:gd name="connsiteY4" fmla="*/ 2745597 h 4114800"/>
                  <a:gd name="connsiteX5" fmla="*/ 1160209 w 6801062"/>
                  <a:gd name="connsiteY5" fmla="*/ 1369697 h 4114800"/>
                  <a:gd name="connsiteX6" fmla="*/ 2508020 w 6801062"/>
                  <a:gd name="connsiteY6" fmla="*/ 863889 h 4114800"/>
                  <a:gd name="connsiteX7" fmla="*/ 4083674 w 6801062"/>
                  <a:gd name="connsiteY7" fmla="*/ 0 h 4114800"/>
                  <a:gd name="connsiteX0" fmla="*/ 4083674 w 6801062"/>
                  <a:gd name="connsiteY0" fmla="*/ 0 h 4114800"/>
                  <a:gd name="connsiteX1" fmla="*/ 5797822 w 6801062"/>
                  <a:gd name="connsiteY1" fmla="*/ 1395098 h 4114800"/>
                  <a:gd name="connsiteX2" fmla="*/ 5538398 w 6801062"/>
                  <a:gd name="connsiteY2" fmla="*/ 4114800 h 4114800"/>
                  <a:gd name="connsiteX3" fmla="*/ 1229635 w 6801062"/>
                  <a:gd name="connsiteY3" fmla="*/ 4114800 h 4114800"/>
                  <a:gd name="connsiteX4" fmla="*/ 135 w 6801062"/>
                  <a:gd name="connsiteY4" fmla="*/ 2745597 h 4114800"/>
                  <a:gd name="connsiteX5" fmla="*/ 1160209 w 6801062"/>
                  <a:gd name="connsiteY5" fmla="*/ 1369697 h 4114800"/>
                  <a:gd name="connsiteX6" fmla="*/ 2508020 w 6801062"/>
                  <a:gd name="connsiteY6" fmla="*/ 863889 h 4114800"/>
                  <a:gd name="connsiteX7" fmla="*/ 4083674 w 6801062"/>
                  <a:gd name="connsiteY7" fmla="*/ 0 h 4114800"/>
                  <a:gd name="connsiteX0" fmla="*/ 2508020 w 6801062"/>
                  <a:gd name="connsiteY0" fmla="*/ 171477 h 3422388"/>
                  <a:gd name="connsiteX1" fmla="*/ 5797822 w 6801062"/>
                  <a:gd name="connsiteY1" fmla="*/ 702686 h 3422388"/>
                  <a:gd name="connsiteX2" fmla="*/ 5538398 w 6801062"/>
                  <a:gd name="connsiteY2" fmla="*/ 3422388 h 3422388"/>
                  <a:gd name="connsiteX3" fmla="*/ 1229635 w 6801062"/>
                  <a:gd name="connsiteY3" fmla="*/ 3422388 h 3422388"/>
                  <a:gd name="connsiteX4" fmla="*/ 135 w 6801062"/>
                  <a:gd name="connsiteY4" fmla="*/ 2053185 h 3422388"/>
                  <a:gd name="connsiteX5" fmla="*/ 1160209 w 6801062"/>
                  <a:gd name="connsiteY5" fmla="*/ 677285 h 3422388"/>
                  <a:gd name="connsiteX6" fmla="*/ 2508020 w 6801062"/>
                  <a:gd name="connsiteY6" fmla="*/ 171477 h 3422388"/>
                  <a:gd name="connsiteX0" fmla="*/ 2508020 w 6801062"/>
                  <a:gd name="connsiteY0" fmla="*/ 428507 h 3679418"/>
                  <a:gd name="connsiteX1" fmla="*/ 5797822 w 6801062"/>
                  <a:gd name="connsiteY1" fmla="*/ 959716 h 3679418"/>
                  <a:gd name="connsiteX2" fmla="*/ 5538398 w 6801062"/>
                  <a:gd name="connsiteY2" fmla="*/ 3679418 h 3679418"/>
                  <a:gd name="connsiteX3" fmla="*/ 1229635 w 6801062"/>
                  <a:gd name="connsiteY3" fmla="*/ 3679418 h 3679418"/>
                  <a:gd name="connsiteX4" fmla="*/ 135 w 6801062"/>
                  <a:gd name="connsiteY4" fmla="*/ 2310215 h 3679418"/>
                  <a:gd name="connsiteX5" fmla="*/ 1160209 w 6801062"/>
                  <a:gd name="connsiteY5" fmla="*/ 934315 h 3679418"/>
                  <a:gd name="connsiteX6" fmla="*/ 2508020 w 6801062"/>
                  <a:gd name="connsiteY6" fmla="*/ 428507 h 3679418"/>
                  <a:gd name="connsiteX0" fmla="*/ 2508020 w 6801062"/>
                  <a:gd name="connsiteY0" fmla="*/ 624726 h 3875637"/>
                  <a:gd name="connsiteX1" fmla="*/ 5797822 w 6801062"/>
                  <a:gd name="connsiteY1" fmla="*/ 1155935 h 3875637"/>
                  <a:gd name="connsiteX2" fmla="*/ 5538398 w 6801062"/>
                  <a:gd name="connsiteY2" fmla="*/ 3875637 h 3875637"/>
                  <a:gd name="connsiteX3" fmla="*/ 1229635 w 6801062"/>
                  <a:gd name="connsiteY3" fmla="*/ 3875637 h 3875637"/>
                  <a:gd name="connsiteX4" fmla="*/ 135 w 6801062"/>
                  <a:gd name="connsiteY4" fmla="*/ 2506434 h 3875637"/>
                  <a:gd name="connsiteX5" fmla="*/ 1160209 w 6801062"/>
                  <a:gd name="connsiteY5" fmla="*/ 1130534 h 3875637"/>
                  <a:gd name="connsiteX6" fmla="*/ 2508020 w 6801062"/>
                  <a:gd name="connsiteY6" fmla="*/ 624726 h 3875637"/>
                  <a:gd name="connsiteX0" fmla="*/ 2508020 w 6801062"/>
                  <a:gd name="connsiteY0" fmla="*/ 852528 h 4103439"/>
                  <a:gd name="connsiteX1" fmla="*/ 5797822 w 6801062"/>
                  <a:gd name="connsiteY1" fmla="*/ 1383737 h 4103439"/>
                  <a:gd name="connsiteX2" fmla="*/ 5538398 w 6801062"/>
                  <a:gd name="connsiteY2" fmla="*/ 4103439 h 4103439"/>
                  <a:gd name="connsiteX3" fmla="*/ 1229635 w 6801062"/>
                  <a:gd name="connsiteY3" fmla="*/ 4103439 h 4103439"/>
                  <a:gd name="connsiteX4" fmla="*/ 135 w 6801062"/>
                  <a:gd name="connsiteY4" fmla="*/ 2734236 h 4103439"/>
                  <a:gd name="connsiteX5" fmla="*/ 1160209 w 6801062"/>
                  <a:gd name="connsiteY5" fmla="*/ 1358336 h 4103439"/>
                  <a:gd name="connsiteX6" fmla="*/ 2508020 w 6801062"/>
                  <a:gd name="connsiteY6" fmla="*/ 852528 h 4103439"/>
                  <a:gd name="connsiteX0" fmla="*/ 2508020 w 6801062"/>
                  <a:gd name="connsiteY0" fmla="*/ 904699 h 4155610"/>
                  <a:gd name="connsiteX1" fmla="*/ 5797822 w 6801062"/>
                  <a:gd name="connsiteY1" fmla="*/ 1435908 h 4155610"/>
                  <a:gd name="connsiteX2" fmla="*/ 5538398 w 6801062"/>
                  <a:gd name="connsiteY2" fmla="*/ 4155610 h 4155610"/>
                  <a:gd name="connsiteX3" fmla="*/ 1229635 w 6801062"/>
                  <a:gd name="connsiteY3" fmla="*/ 4155610 h 4155610"/>
                  <a:gd name="connsiteX4" fmla="*/ 135 w 6801062"/>
                  <a:gd name="connsiteY4" fmla="*/ 2786407 h 4155610"/>
                  <a:gd name="connsiteX5" fmla="*/ 1160209 w 6801062"/>
                  <a:gd name="connsiteY5" fmla="*/ 1410507 h 4155610"/>
                  <a:gd name="connsiteX6" fmla="*/ 2508020 w 6801062"/>
                  <a:gd name="connsiteY6" fmla="*/ 904699 h 4155610"/>
                  <a:gd name="connsiteX0" fmla="*/ 2508020 w 6801062"/>
                  <a:gd name="connsiteY0" fmla="*/ 904699 h 4155610"/>
                  <a:gd name="connsiteX1" fmla="*/ 5797822 w 6801062"/>
                  <a:gd name="connsiteY1" fmla="*/ 1435908 h 4155610"/>
                  <a:gd name="connsiteX2" fmla="*/ 5538398 w 6801062"/>
                  <a:gd name="connsiteY2" fmla="*/ 4155610 h 4155610"/>
                  <a:gd name="connsiteX3" fmla="*/ 1229635 w 6801062"/>
                  <a:gd name="connsiteY3" fmla="*/ 4155610 h 4155610"/>
                  <a:gd name="connsiteX4" fmla="*/ 135 w 6801062"/>
                  <a:gd name="connsiteY4" fmla="*/ 2786407 h 4155610"/>
                  <a:gd name="connsiteX5" fmla="*/ 1160209 w 6801062"/>
                  <a:gd name="connsiteY5" fmla="*/ 1410507 h 4155610"/>
                  <a:gd name="connsiteX6" fmla="*/ 2508020 w 6801062"/>
                  <a:gd name="connsiteY6" fmla="*/ 904699 h 4155610"/>
                  <a:gd name="connsiteX0" fmla="*/ 1679655 w 5972697"/>
                  <a:gd name="connsiteY0" fmla="*/ 904699 h 4155610"/>
                  <a:gd name="connsiteX1" fmla="*/ 4969457 w 5972697"/>
                  <a:gd name="connsiteY1" fmla="*/ 1435908 h 4155610"/>
                  <a:gd name="connsiteX2" fmla="*/ 4710033 w 5972697"/>
                  <a:gd name="connsiteY2" fmla="*/ 4155610 h 4155610"/>
                  <a:gd name="connsiteX3" fmla="*/ 401270 w 5972697"/>
                  <a:gd name="connsiteY3" fmla="*/ 4155610 h 4155610"/>
                  <a:gd name="connsiteX4" fmla="*/ 331844 w 5972697"/>
                  <a:gd name="connsiteY4" fmla="*/ 1410507 h 4155610"/>
                  <a:gd name="connsiteX5" fmla="*/ 1679655 w 5972697"/>
                  <a:gd name="connsiteY5" fmla="*/ 904699 h 4155610"/>
                  <a:gd name="connsiteX0" fmla="*/ 2014189 w 6307231"/>
                  <a:gd name="connsiteY0" fmla="*/ 904699 h 4155610"/>
                  <a:gd name="connsiteX1" fmla="*/ 5303991 w 6307231"/>
                  <a:gd name="connsiteY1" fmla="*/ 1435908 h 4155610"/>
                  <a:gd name="connsiteX2" fmla="*/ 5044567 w 6307231"/>
                  <a:gd name="connsiteY2" fmla="*/ 4155610 h 4155610"/>
                  <a:gd name="connsiteX3" fmla="*/ 735804 w 6307231"/>
                  <a:gd name="connsiteY3" fmla="*/ 4155610 h 4155610"/>
                  <a:gd name="connsiteX4" fmla="*/ 666378 w 6307231"/>
                  <a:gd name="connsiteY4" fmla="*/ 1410507 h 4155610"/>
                  <a:gd name="connsiteX5" fmla="*/ 2014189 w 6307231"/>
                  <a:gd name="connsiteY5" fmla="*/ 904699 h 4155610"/>
                  <a:gd name="connsiteX0" fmla="*/ 2373228 w 6666270"/>
                  <a:gd name="connsiteY0" fmla="*/ 904699 h 4155610"/>
                  <a:gd name="connsiteX1" fmla="*/ 5663030 w 6666270"/>
                  <a:gd name="connsiteY1" fmla="*/ 1435908 h 4155610"/>
                  <a:gd name="connsiteX2" fmla="*/ 5403606 w 6666270"/>
                  <a:gd name="connsiteY2" fmla="*/ 4155610 h 4155610"/>
                  <a:gd name="connsiteX3" fmla="*/ 1094843 w 6666270"/>
                  <a:gd name="connsiteY3" fmla="*/ 4155610 h 4155610"/>
                  <a:gd name="connsiteX4" fmla="*/ 1025417 w 6666270"/>
                  <a:gd name="connsiteY4" fmla="*/ 1410507 h 4155610"/>
                  <a:gd name="connsiteX5" fmla="*/ 2373228 w 6666270"/>
                  <a:gd name="connsiteY5" fmla="*/ 904699 h 4155610"/>
                  <a:gd name="connsiteX0" fmla="*/ 2492057 w 6785099"/>
                  <a:gd name="connsiteY0" fmla="*/ 904699 h 4155610"/>
                  <a:gd name="connsiteX1" fmla="*/ 5781859 w 6785099"/>
                  <a:gd name="connsiteY1" fmla="*/ 1435908 h 4155610"/>
                  <a:gd name="connsiteX2" fmla="*/ 5522435 w 6785099"/>
                  <a:gd name="connsiteY2" fmla="*/ 4155610 h 4155610"/>
                  <a:gd name="connsiteX3" fmla="*/ 1213672 w 6785099"/>
                  <a:gd name="connsiteY3" fmla="*/ 4155610 h 4155610"/>
                  <a:gd name="connsiteX4" fmla="*/ 1144246 w 6785099"/>
                  <a:gd name="connsiteY4" fmla="*/ 1410507 h 4155610"/>
                  <a:gd name="connsiteX5" fmla="*/ 2492057 w 6785099"/>
                  <a:gd name="connsiteY5" fmla="*/ 904699 h 4155610"/>
                  <a:gd name="connsiteX0" fmla="*/ 2492057 w 6785099"/>
                  <a:gd name="connsiteY0" fmla="*/ 904699 h 4155610"/>
                  <a:gd name="connsiteX1" fmla="*/ 5781859 w 6785099"/>
                  <a:gd name="connsiteY1" fmla="*/ 1435908 h 4155610"/>
                  <a:gd name="connsiteX2" fmla="*/ 5522435 w 6785099"/>
                  <a:gd name="connsiteY2" fmla="*/ 4155610 h 4155610"/>
                  <a:gd name="connsiteX3" fmla="*/ 1213672 w 6785099"/>
                  <a:gd name="connsiteY3" fmla="*/ 4155610 h 4155610"/>
                  <a:gd name="connsiteX4" fmla="*/ 1144246 w 6785099"/>
                  <a:gd name="connsiteY4" fmla="*/ 1410507 h 4155610"/>
                  <a:gd name="connsiteX5" fmla="*/ 2492057 w 6785099"/>
                  <a:gd name="connsiteY5" fmla="*/ 904699 h 4155610"/>
                  <a:gd name="connsiteX0" fmla="*/ 2492057 w 6785099"/>
                  <a:gd name="connsiteY0" fmla="*/ 904699 h 4155610"/>
                  <a:gd name="connsiteX1" fmla="*/ 5781859 w 6785099"/>
                  <a:gd name="connsiteY1" fmla="*/ 1435908 h 4155610"/>
                  <a:gd name="connsiteX2" fmla="*/ 5522435 w 6785099"/>
                  <a:gd name="connsiteY2" fmla="*/ 4155610 h 4155610"/>
                  <a:gd name="connsiteX3" fmla="*/ 1213672 w 6785099"/>
                  <a:gd name="connsiteY3" fmla="*/ 4155610 h 4155610"/>
                  <a:gd name="connsiteX4" fmla="*/ 1144246 w 6785099"/>
                  <a:gd name="connsiteY4" fmla="*/ 1410507 h 4155610"/>
                  <a:gd name="connsiteX5" fmla="*/ 2492057 w 6785099"/>
                  <a:gd name="connsiteY5" fmla="*/ 904699 h 4155610"/>
                  <a:gd name="connsiteX0" fmla="*/ 2492057 w 6785099"/>
                  <a:gd name="connsiteY0" fmla="*/ 904699 h 4155610"/>
                  <a:gd name="connsiteX1" fmla="*/ 5781859 w 6785099"/>
                  <a:gd name="connsiteY1" fmla="*/ 1435908 h 4155610"/>
                  <a:gd name="connsiteX2" fmla="*/ 5522435 w 6785099"/>
                  <a:gd name="connsiteY2" fmla="*/ 4155610 h 4155610"/>
                  <a:gd name="connsiteX3" fmla="*/ 1213672 w 6785099"/>
                  <a:gd name="connsiteY3" fmla="*/ 4155610 h 4155610"/>
                  <a:gd name="connsiteX4" fmla="*/ 1144246 w 6785099"/>
                  <a:gd name="connsiteY4" fmla="*/ 1410507 h 4155610"/>
                  <a:gd name="connsiteX5" fmla="*/ 2492057 w 6785099"/>
                  <a:gd name="connsiteY5" fmla="*/ 904699 h 4155610"/>
                  <a:gd name="connsiteX0" fmla="*/ 2492057 w 6785099"/>
                  <a:gd name="connsiteY0" fmla="*/ 904699 h 4155610"/>
                  <a:gd name="connsiteX1" fmla="*/ 5781859 w 6785099"/>
                  <a:gd name="connsiteY1" fmla="*/ 1435908 h 4155610"/>
                  <a:gd name="connsiteX2" fmla="*/ 5522435 w 6785099"/>
                  <a:gd name="connsiteY2" fmla="*/ 4155610 h 4155610"/>
                  <a:gd name="connsiteX3" fmla="*/ 1213672 w 6785099"/>
                  <a:gd name="connsiteY3" fmla="*/ 4155610 h 4155610"/>
                  <a:gd name="connsiteX4" fmla="*/ 1144246 w 6785099"/>
                  <a:gd name="connsiteY4" fmla="*/ 1410507 h 4155610"/>
                  <a:gd name="connsiteX5" fmla="*/ 2492057 w 6785099"/>
                  <a:gd name="connsiteY5" fmla="*/ 904699 h 4155610"/>
                  <a:gd name="connsiteX0" fmla="*/ 2528614 w 6821656"/>
                  <a:gd name="connsiteY0" fmla="*/ 904699 h 4155610"/>
                  <a:gd name="connsiteX1" fmla="*/ 5818416 w 6821656"/>
                  <a:gd name="connsiteY1" fmla="*/ 1435908 h 4155610"/>
                  <a:gd name="connsiteX2" fmla="*/ 5558992 w 6821656"/>
                  <a:gd name="connsiteY2" fmla="*/ 4155610 h 4155610"/>
                  <a:gd name="connsiteX3" fmla="*/ 1250229 w 6821656"/>
                  <a:gd name="connsiteY3" fmla="*/ 4155610 h 4155610"/>
                  <a:gd name="connsiteX4" fmla="*/ 1180803 w 6821656"/>
                  <a:gd name="connsiteY4" fmla="*/ 1410507 h 4155610"/>
                  <a:gd name="connsiteX5" fmla="*/ 2528614 w 6821656"/>
                  <a:gd name="connsiteY5" fmla="*/ 904699 h 4155610"/>
                  <a:gd name="connsiteX0" fmla="*/ 2480712 w 6773754"/>
                  <a:gd name="connsiteY0" fmla="*/ 904699 h 4155610"/>
                  <a:gd name="connsiteX1" fmla="*/ 5770514 w 6773754"/>
                  <a:gd name="connsiteY1" fmla="*/ 1435908 h 4155610"/>
                  <a:gd name="connsiteX2" fmla="*/ 5511090 w 6773754"/>
                  <a:gd name="connsiteY2" fmla="*/ 4155610 h 4155610"/>
                  <a:gd name="connsiteX3" fmla="*/ 1202327 w 6773754"/>
                  <a:gd name="connsiteY3" fmla="*/ 4155610 h 4155610"/>
                  <a:gd name="connsiteX4" fmla="*/ 1132901 w 6773754"/>
                  <a:gd name="connsiteY4" fmla="*/ 1410507 h 4155610"/>
                  <a:gd name="connsiteX5" fmla="*/ 2480712 w 6773754"/>
                  <a:gd name="connsiteY5" fmla="*/ 904699 h 4155610"/>
                  <a:gd name="connsiteX0" fmla="*/ 2451753 w 6744795"/>
                  <a:gd name="connsiteY0" fmla="*/ 904699 h 4155610"/>
                  <a:gd name="connsiteX1" fmla="*/ 5741555 w 6744795"/>
                  <a:gd name="connsiteY1" fmla="*/ 1435908 h 4155610"/>
                  <a:gd name="connsiteX2" fmla="*/ 5482131 w 6744795"/>
                  <a:gd name="connsiteY2" fmla="*/ 4155610 h 4155610"/>
                  <a:gd name="connsiteX3" fmla="*/ 1173368 w 6744795"/>
                  <a:gd name="connsiteY3" fmla="*/ 4155610 h 4155610"/>
                  <a:gd name="connsiteX4" fmla="*/ 1167451 w 6744795"/>
                  <a:gd name="connsiteY4" fmla="*/ 1545335 h 4155610"/>
                  <a:gd name="connsiteX5" fmla="*/ 2451753 w 6744795"/>
                  <a:gd name="connsiteY5" fmla="*/ 904699 h 4155610"/>
                  <a:gd name="connsiteX0" fmla="*/ 2517179 w 6810221"/>
                  <a:gd name="connsiteY0" fmla="*/ 904699 h 4155610"/>
                  <a:gd name="connsiteX1" fmla="*/ 5806981 w 6810221"/>
                  <a:gd name="connsiteY1" fmla="*/ 1435908 h 4155610"/>
                  <a:gd name="connsiteX2" fmla="*/ 5547557 w 6810221"/>
                  <a:gd name="connsiteY2" fmla="*/ 4155610 h 4155610"/>
                  <a:gd name="connsiteX3" fmla="*/ 1238794 w 6810221"/>
                  <a:gd name="connsiteY3" fmla="*/ 4155610 h 4155610"/>
                  <a:gd name="connsiteX4" fmla="*/ 1232877 w 6810221"/>
                  <a:gd name="connsiteY4" fmla="*/ 1545335 h 4155610"/>
                  <a:gd name="connsiteX5" fmla="*/ 2517179 w 6810221"/>
                  <a:gd name="connsiteY5" fmla="*/ 904699 h 4155610"/>
                  <a:gd name="connsiteX0" fmla="*/ 2523917 w 6816959"/>
                  <a:gd name="connsiteY0" fmla="*/ 904699 h 4155610"/>
                  <a:gd name="connsiteX1" fmla="*/ 5813719 w 6816959"/>
                  <a:gd name="connsiteY1" fmla="*/ 1435908 h 4155610"/>
                  <a:gd name="connsiteX2" fmla="*/ 5554295 w 6816959"/>
                  <a:gd name="connsiteY2" fmla="*/ 4155610 h 4155610"/>
                  <a:gd name="connsiteX3" fmla="*/ 1245532 w 6816959"/>
                  <a:gd name="connsiteY3" fmla="*/ 4155610 h 4155610"/>
                  <a:gd name="connsiteX4" fmla="*/ 1239615 w 6816959"/>
                  <a:gd name="connsiteY4" fmla="*/ 1545335 h 4155610"/>
                  <a:gd name="connsiteX5" fmla="*/ 2523917 w 6816959"/>
                  <a:gd name="connsiteY5" fmla="*/ 904699 h 4155610"/>
                  <a:gd name="connsiteX0" fmla="*/ 2541237 w 6816959"/>
                  <a:gd name="connsiteY0" fmla="*/ 1012636 h 3993889"/>
                  <a:gd name="connsiteX1" fmla="*/ 5813719 w 6816959"/>
                  <a:gd name="connsiteY1" fmla="*/ 1274187 h 3993889"/>
                  <a:gd name="connsiteX2" fmla="*/ 5554295 w 6816959"/>
                  <a:gd name="connsiteY2" fmla="*/ 3993889 h 3993889"/>
                  <a:gd name="connsiteX3" fmla="*/ 1245532 w 6816959"/>
                  <a:gd name="connsiteY3" fmla="*/ 3993889 h 3993889"/>
                  <a:gd name="connsiteX4" fmla="*/ 1239615 w 6816959"/>
                  <a:gd name="connsiteY4" fmla="*/ 1383614 h 3993889"/>
                  <a:gd name="connsiteX5" fmla="*/ 2541237 w 6816959"/>
                  <a:gd name="connsiteY5" fmla="*/ 1012636 h 3993889"/>
                  <a:gd name="connsiteX0" fmla="*/ 2541237 w 6816959"/>
                  <a:gd name="connsiteY0" fmla="*/ 1012636 h 3993889"/>
                  <a:gd name="connsiteX1" fmla="*/ 5813719 w 6816959"/>
                  <a:gd name="connsiteY1" fmla="*/ 1274187 h 3993889"/>
                  <a:gd name="connsiteX2" fmla="*/ 5554295 w 6816959"/>
                  <a:gd name="connsiteY2" fmla="*/ 3993889 h 3993889"/>
                  <a:gd name="connsiteX3" fmla="*/ 1245532 w 6816959"/>
                  <a:gd name="connsiteY3" fmla="*/ 3993889 h 3993889"/>
                  <a:gd name="connsiteX4" fmla="*/ 1239615 w 6816959"/>
                  <a:gd name="connsiteY4" fmla="*/ 1383614 h 3993889"/>
                  <a:gd name="connsiteX5" fmla="*/ 2541237 w 6816959"/>
                  <a:gd name="connsiteY5" fmla="*/ 1012636 h 3993889"/>
                  <a:gd name="connsiteX0" fmla="*/ 2541237 w 6816959"/>
                  <a:gd name="connsiteY0" fmla="*/ 1012636 h 3993889"/>
                  <a:gd name="connsiteX1" fmla="*/ 5813719 w 6816959"/>
                  <a:gd name="connsiteY1" fmla="*/ 1274187 h 3993889"/>
                  <a:gd name="connsiteX2" fmla="*/ 5554295 w 6816959"/>
                  <a:gd name="connsiteY2" fmla="*/ 3993889 h 3993889"/>
                  <a:gd name="connsiteX3" fmla="*/ 1245532 w 6816959"/>
                  <a:gd name="connsiteY3" fmla="*/ 3993889 h 3993889"/>
                  <a:gd name="connsiteX4" fmla="*/ 1239615 w 6816959"/>
                  <a:gd name="connsiteY4" fmla="*/ 1383614 h 3993889"/>
                  <a:gd name="connsiteX5" fmla="*/ 2541237 w 6816959"/>
                  <a:gd name="connsiteY5" fmla="*/ 1012636 h 3993889"/>
                  <a:gd name="connsiteX0" fmla="*/ 2552785 w 6816959"/>
                  <a:gd name="connsiteY0" fmla="*/ 1012637 h 3993889"/>
                  <a:gd name="connsiteX1" fmla="*/ 5813719 w 6816959"/>
                  <a:gd name="connsiteY1" fmla="*/ 1274187 h 3993889"/>
                  <a:gd name="connsiteX2" fmla="*/ 5554295 w 6816959"/>
                  <a:gd name="connsiteY2" fmla="*/ 3993889 h 3993889"/>
                  <a:gd name="connsiteX3" fmla="*/ 1245532 w 6816959"/>
                  <a:gd name="connsiteY3" fmla="*/ 3993889 h 3993889"/>
                  <a:gd name="connsiteX4" fmla="*/ 1239615 w 6816959"/>
                  <a:gd name="connsiteY4" fmla="*/ 1383614 h 3993889"/>
                  <a:gd name="connsiteX5" fmla="*/ 2552785 w 6816959"/>
                  <a:gd name="connsiteY5" fmla="*/ 1012637 h 3993889"/>
                  <a:gd name="connsiteX0" fmla="*/ 2552785 w 6816959"/>
                  <a:gd name="connsiteY0" fmla="*/ 1161538 h 4142790"/>
                  <a:gd name="connsiteX1" fmla="*/ 5813719 w 6816959"/>
                  <a:gd name="connsiteY1" fmla="*/ 1423088 h 4142790"/>
                  <a:gd name="connsiteX2" fmla="*/ 5554295 w 6816959"/>
                  <a:gd name="connsiteY2" fmla="*/ 4142790 h 4142790"/>
                  <a:gd name="connsiteX3" fmla="*/ 1245532 w 6816959"/>
                  <a:gd name="connsiteY3" fmla="*/ 4142790 h 4142790"/>
                  <a:gd name="connsiteX4" fmla="*/ 1239615 w 6816959"/>
                  <a:gd name="connsiteY4" fmla="*/ 1532515 h 4142790"/>
                  <a:gd name="connsiteX5" fmla="*/ 2552785 w 6816959"/>
                  <a:gd name="connsiteY5" fmla="*/ 1161538 h 4142790"/>
                  <a:gd name="connsiteX0" fmla="*/ 2552785 w 6776467"/>
                  <a:gd name="connsiteY0" fmla="*/ 1116066 h 4097318"/>
                  <a:gd name="connsiteX1" fmla="*/ 5738666 w 6776467"/>
                  <a:gd name="connsiteY1" fmla="*/ 1494060 h 4097318"/>
                  <a:gd name="connsiteX2" fmla="*/ 5554295 w 6776467"/>
                  <a:gd name="connsiteY2" fmla="*/ 4097318 h 4097318"/>
                  <a:gd name="connsiteX3" fmla="*/ 1245532 w 6776467"/>
                  <a:gd name="connsiteY3" fmla="*/ 4097318 h 4097318"/>
                  <a:gd name="connsiteX4" fmla="*/ 1239615 w 6776467"/>
                  <a:gd name="connsiteY4" fmla="*/ 1487043 h 4097318"/>
                  <a:gd name="connsiteX5" fmla="*/ 2552785 w 6776467"/>
                  <a:gd name="connsiteY5" fmla="*/ 1116066 h 4097318"/>
                  <a:gd name="connsiteX0" fmla="*/ 2552785 w 6776467"/>
                  <a:gd name="connsiteY0" fmla="*/ 1258222 h 4239474"/>
                  <a:gd name="connsiteX1" fmla="*/ 5738666 w 6776467"/>
                  <a:gd name="connsiteY1" fmla="*/ 1636216 h 4239474"/>
                  <a:gd name="connsiteX2" fmla="*/ 5554295 w 6776467"/>
                  <a:gd name="connsiteY2" fmla="*/ 4239474 h 4239474"/>
                  <a:gd name="connsiteX3" fmla="*/ 1245532 w 6776467"/>
                  <a:gd name="connsiteY3" fmla="*/ 4239474 h 4239474"/>
                  <a:gd name="connsiteX4" fmla="*/ 1239615 w 6776467"/>
                  <a:gd name="connsiteY4" fmla="*/ 1629199 h 4239474"/>
                  <a:gd name="connsiteX5" fmla="*/ 2552785 w 6776467"/>
                  <a:gd name="connsiteY5" fmla="*/ 1258222 h 4239474"/>
                  <a:gd name="connsiteX0" fmla="*/ 2552785 w 6833199"/>
                  <a:gd name="connsiteY0" fmla="*/ 1258222 h 4239474"/>
                  <a:gd name="connsiteX1" fmla="*/ 5738666 w 6833199"/>
                  <a:gd name="connsiteY1" fmla="*/ 1636216 h 4239474"/>
                  <a:gd name="connsiteX2" fmla="*/ 5554295 w 6833199"/>
                  <a:gd name="connsiteY2" fmla="*/ 4239474 h 4239474"/>
                  <a:gd name="connsiteX3" fmla="*/ 1245532 w 6833199"/>
                  <a:gd name="connsiteY3" fmla="*/ 4239474 h 4239474"/>
                  <a:gd name="connsiteX4" fmla="*/ 1239615 w 6833199"/>
                  <a:gd name="connsiteY4" fmla="*/ 1629199 h 4239474"/>
                  <a:gd name="connsiteX5" fmla="*/ 2552785 w 6833199"/>
                  <a:gd name="connsiteY5" fmla="*/ 1258222 h 4239474"/>
                  <a:gd name="connsiteX0" fmla="*/ 2552785 w 6831175"/>
                  <a:gd name="connsiteY0" fmla="*/ 1258222 h 4239474"/>
                  <a:gd name="connsiteX1" fmla="*/ 5738666 w 6831175"/>
                  <a:gd name="connsiteY1" fmla="*/ 1636216 h 4239474"/>
                  <a:gd name="connsiteX2" fmla="*/ 5554295 w 6831175"/>
                  <a:gd name="connsiteY2" fmla="*/ 4239474 h 4239474"/>
                  <a:gd name="connsiteX3" fmla="*/ 1245532 w 6831175"/>
                  <a:gd name="connsiteY3" fmla="*/ 4239474 h 4239474"/>
                  <a:gd name="connsiteX4" fmla="*/ 1239615 w 6831175"/>
                  <a:gd name="connsiteY4" fmla="*/ 1629199 h 4239474"/>
                  <a:gd name="connsiteX5" fmla="*/ 2552785 w 6831175"/>
                  <a:gd name="connsiteY5" fmla="*/ 1258222 h 4239474"/>
                  <a:gd name="connsiteX0" fmla="*/ 2552785 w 6827133"/>
                  <a:gd name="connsiteY0" fmla="*/ 1258222 h 4239474"/>
                  <a:gd name="connsiteX1" fmla="*/ 5738666 w 6827133"/>
                  <a:gd name="connsiteY1" fmla="*/ 1636216 h 4239474"/>
                  <a:gd name="connsiteX2" fmla="*/ 5554295 w 6827133"/>
                  <a:gd name="connsiteY2" fmla="*/ 4239474 h 4239474"/>
                  <a:gd name="connsiteX3" fmla="*/ 1245532 w 6827133"/>
                  <a:gd name="connsiteY3" fmla="*/ 4239474 h 4239474"/>
                  <a:gd name="connsiteX4" fmla="*/ 1239615 w 6827133"/>
                  <a:gd name="connsiteY4" fmla="*/ 1629199 h 4239474"/>
                  <a:gd name="connsiteX5" fmla="*/ 2552785 w 6827133"/>
                  <a:gd name="connsiteY5" fmla="*/ 1258222 h 4239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27133" h="4239474">
                    <a:moveTo>
                      <a:pt x="2552785" y="1258222"/>
                    </a:moveTo>
                    <a:cubicBezTo>
                      <a:pt x="3020069" y="-632280"/>
                      <a:pt x="5686422" y="-299707"/>
                      <a:pt x="5738666" y="1636216"/>
                    </a:cubicBezTo>
                    <a:cubicBezTo>
                      <a:pt x="7324075" y="1908404"/>
                      <a:pt x="7104316" y="4205041"/>
                      <a:pt x="5554295" y="4239474"/>
                    </a:cubicBezTo>
                    <a:lnTo>
                      <a:pt x="1245532" y="4239474"/>
                    </a:lnTo>
                    <a:cubicBezTo>
                      <a:pt x="-547254" y="4096672"/>
                      <a:pt x="-275818" y="1536068"/>
                      <a:pt x="1239615" y="1629199"/>
                    </a:cubicBezTo>
                    <a:cubicBezTo>
                      <a:pt x="1209434" y="891771"/>
                      <a:pt x="2153665" y="526883"/>
                      <a:pt x="2552785" y="1258222"/>
                    </a:cubicBezTo>
                    <a:close/>
                  </a:path>
                </a:pathLst>
              </a:custGeom>
              <a:solidFill>
                <a:schemeClr val="bg1">
                  <a:lumMod val="85000"/>
                </a:schemeClr>
              </a:solidFill>
              <a:ln>
                <a:noFill/>
              </a:ln>
              <a:effectLst/>
              <a:sp3d extrusionH="63500" prstMaterial="plastic">
                <a:bevelT w="381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85000"/>
                      <a:lumOff val="15000"/>
                    </a:schemeClr>
                  </a:solidFill>
                  <a:latin typeface="Arial" panose="020B0604020202020204" pitchFamily="34" charset="0"/>
                  <a:cs typeface="Arial" panose="020B0604020202020204" pitchFamily="34" charset="0"/>
                </a:endParaRPr>
              </a:p>
            </p:txBody>
          </p:sp>
        </p:grpSp>
        <p:sp>
          <p:nvSpPr>
            <p:cNvPr id="102" name="TextBox 101"/>
            <p:cNvSpPr txBox="1"/>
            <p:nvPr/>
          </p:nvSpPr>
          <p:spPr>
            <a:xfrm>
              <a:off x="3113718" y="6080595"/>
              <a:ext cx="1021636" cy="375976"/>
            </a:xfrm>
            <a:prstGeom prst="rect">
              <a:avLst/>
            </a:prstGeom>
            <a:noFill/>
          </p:spPr>
          <p:txBody>
            <a:bodyPr wrap="none" rtlCol="0">
              <a:spAutoFit/>
            </a:bodyPr>
            <a:lstStyle/>
            <a:p>
              <a:r>
                <a:rPr lang="en-US" sz="2000" b="1" dirty="0">
                  <a:solidFill>
                    <a:schemeClr val="accent6">
                      <a:lumMod val="75000"/>
                    </a:schemeClr>
                  </a:solidFill>
                  <a:latin typeface="Arial" panose="020B0604020202020204" pitchFamily="34" charset="0"/>
                  <a:cs typeface="Arial" panose="020B0604020202020204" pitchFamily="34" charset="0"/>
                </a:rPr>
                <a:t>Website</a:t>
              </a:r>
            </a:p>
          </p:txBody>
        </p:sp>
      </p:grpSp>
      <p:grpSp>
        <p:nvGrpSpPr>
          <p:cNvPr id="105" name="Group 104"/>
          <p:cNvGrpSpPr/>
          <p:nvPr/>
        </p:nvGrpSpPr>
        <p:grpSpPr>
          <a:xfrm>
            <a:off x="292759" y="2728125"/>
            <a:ext cx="2087234" cy="1192737"/>
            <a:chOff x="129252" y="4672395"/>
            <a:chExt cx="1834016" cy="1120791"/>
          </a:xfrm>
        </p:grpSpPr>
        <p:grpSp>
          <p:nvGrpSpPr>
            <p:cNvPr id="106" name="Group 105"/>
            <p:cNvGrpSpPr/>
            <p:nvPr/>
          </p:nvGrpSpPr>
          <p:grpSpPr>
            <a:xfrm>
              <a:off x="129252" y="4672395"/>
              <a:ext cx="1834016" cy="1120791"/>
              <a:chOff x="6084605" y="381480"/>
              <a:chExt cx="3013609" cy="1841657"/>
            </a:xfrm>
            <a:effectLst/>
            <a:scene3d>
              <a:camera prst="perspectiveBelow">
                <a:rot lat="900000" lon="0" rev="0"/>
              </a:camera>
              <a:lightRig rig="balanced" dir="t">
                <a:rot lat="0" lon="0" rev="16800000"/>
              </a:lightRig>
            </a:scene3d>
          </p:grpSpPr>
          <p:sp>
            <p:nvSpPr>
              <p:cNvPr id="108" name="Freeform 107"/>
              <p:cNvSpPr/>
              <p:nvPr/>
            </p:nvSpPr>
            <p:spPr>
              <a:xfrm>
                <a:off x="6084605" y="381480"/>
                <a:ext cx="3013609" cy="1841657"/>
              </a:xfrm>
              <a:custGeom>
                <a:avLst/>
                <a:gdLst>
                  <a:gd name="connsiteX0" fmla="*/ 4191003 w 6982691"/>
                  <a:gd name="connsiteY0" fmla="*/ 0 h 4114800"/>
                  <a:gd name="connsiteX1" fmla="*/ 5832767 w 6982691"/>
                  <a:gd name="connsiteY1" fmla="*/ 1323110 h 4114800"/>
                  <a:gd name="connsiteX2" fmla="*/ 5824553 w 6982691"/>
                  <a:gd name="connsiteY2" fmla="*/ 1454204 h 4114800"/>
                  <a:gd name="connsiteX3" fmla="*/ 5915172 w 6982691"/>
                  <a:gd name="connsiteY3" fmla="*/ 1468035 h 4114800"/>
                  <a:gd name="connsiteX4" fmla="*/ 6982691 w 6982691"/>
                  <a:gd name="connsiteY4" fmla="*/ 2777836 h 4114800"/>
                  <a:gd name="connsiteX5" fmla="*/ 5645727 w 6982691"/>
                  <a:gd name="connsiteY5" fmla="*/ 4114800 h 4114800"/>
                  <a:gd name="connsiteX6" fmla="*/ 1336964 w 6982691"/>
                  <a:gd name="connsiteY6" fmla="*/ 4114800 h 4114800"/>
                  <a:gd name="connsiteX7" fmla="*/ 0 w 6982691"/>
                  <a:gd name="connsiteY7" fmla="*/ 2777836 h 4114800"/>
                  <a:gd name="connsiteX8" fmla="*/ 1200267 w 6982691"/>
                  <a:gd name="connsiteY8" fmla="*/ 1447775 h 4114800"/>
                  <a:gd name="connsiteX9" fmla="*/ 1256791 w 6982691"/>
                  <a:gd name="connsiteY9" fmla="*/ 1444921 h 4114800"/>
                  <a:gd name="connsiteX10" fmla="*/ 1263237 w 6982691"/>
                  <a:gd name="connsiteY10" fmla="*/ 1384285 h 4114800"/>
                  <a:gd name="connsiteX11" fmla="*/ 2050475 w 6982691"/>
                  <a:gd name="connsiteY11" fmla="*/ 775855 h 4114800"/>
                  <a:gd name="connsiteX12" fmla="*/ 2561617 w 6982691"/>
                  <a:gd name="connsiteY12" fmla="*/ 949859 h 4114800"/>
                  <a:gd name="connsiteX13" fmla="*/ 2604065 w 6982691"/>
                  <a:gd name="connsiteY13" fmla="*/ 989162 h 4114800"/>
                  <a:gd name="connsiteX14" fmla="*/ 2623050 w 6982691"/>
                  <a:gd name="connsiteY14" fmla="*/ 929658 h 4114800"/>
                  <a:gd name="connsiteX15" fmla="*/ 4191003 w 6982691"/>
                  <a:gd name="connsiteY15" fmla="*/ 0 h 4114800"/>
                  <a:gd name="connsiteX0" fmla="*/ 4191003 w 6982691"/>
                  <a:gd name="connsiteY0" fmla="*/ 0 h 4114800"/>
                  <a:gd name="connsiteX1" fmla="*/ 5832767 w 6982691"/>
                  <a:gd name="connsiteY1" fmla="*/ 1323110 h 4114800"/>
                  <a:gd name="connsiteX2" fmla="*/ 5824553 w 6982691"/>
                  <a:gd name="connsiteY2" fmla="*/ 1454204 h 4114800"/>
                  <a:gd name="connsiteX3" fmla="*/ 6982691 w 6982691"/>
                  <a:gd name="connsiteY3" fmla="*/ 2777836 h 4114800"/>
                  <a:gd name="connsiteX4" fmla="*/ 5645727 w 6982691"/>
                  <a:gd name="connsiteY4" fmla="*/ 4114800 h 4114800"/>
                  <a:gd name="connsiteX5" fmla="*/ 1336964 w 6982691"/>
                  <a:gd name="connsiteY5" fmla="*/ 4114800 h 4114800"/>
                  <a:gd name="connsiteX6" fmla="*/ 0 w 6982691"/>
                  <a:gd name="connsiteY6" fmla="*/ 2777836 h 4114800"/>
                  <a:gd name="connsiteX7" fmla="*/ 1200267 w 6982691"/>
                  <a:gd name="connsiteY7" fmla="*/ 1447775 h 4114800"/>
                  <a:gd name="connsiteX8" fmla="*/ 1256791 w 6982691"/>
                  <a:gd name="connsiteY8" fmla="*/ 1444921 h 4114800"/>
                  <a:gd name="connsiteX9" fmla="*/ 1263237 w 6982691"/>
                  <a:gd name="connsiteY9" fmla="*/ 1384285 h 4114800"/>
                  <a:gd name="connsiteX10" fmla="*/ 2050475 w 6982691"/>
                  <a:gd name="connsiteY10" fmla="*/ 775855 h 4114800"/>
                  <a:gd name="connsiteX11" fmla="*/ 2561617 w 6982691"/>
                  <a:gd name="connsiteY11" fmla="*/ 949859 h 4114800"/>
                  <a:gd name="connsiteX12" fmla="*/ 2604065 w 6982691"/>
                  <a:gd name="connsiteY12" fmla="*/ 989162 h 4114800"/>
                  <a:gd name="connsiteX13" fmla="*/ 2623050 w 6982691"/>
                  <a:gd name="connsiteY13" fmla="*/ 929658 h 4114800"/>
                  <a:gd name="connsiteX14" fmla="*/ 4191003 w 6982691"/>
                  <a:gd name="connsiteY14" fmla="*/ 0 h 4114800"/>
                  <a:gd name="connsiteX0" fmla="*/ 4191003 w 6984458"/>
                  <a:gd name="connsiteY0" fmla="*/ 0 h 4114800"/>
                  <a:gd name="connsiteX1" fmla="*/ 5832767 w 6984458"/>
                  <a:gd name="connsiteY1" fmla="*/ 1323110 h 4114800"/>
                  <a:gd name="connsiteX2" fmla="*/ 5905151 w 6984458"/>
                  <a:gd name="connsiteY2" fmla="*/ 1395098 h 4114800"/>
                  <a:gd name="connsiteX3" fmla="*/ 6982691 w 6984458"/>
                  <a:gd name="connsiteY3" fmla="*/ 2777836 h 4114800"/>
                  <a:gd name="connsiteX4" fmla="*/ 5645727 w 6984458"/>
                  <a:gd name="connsiteY4" fmla="*/ 4114800 h 4114800"/>
                  <a:gd name="connsiteX5" fmla="*/ 1336964 w 6984458"/>
                  <a:gd name="connsiteY5" fmla="*/ 4114800 h 4114800"/>
                  <a:gd name="connsiteX6" fmla="*/ 0 w 6984458"/>
                  <a:gd name="connsiteY6" fmla="*/ 2777836 h 4114800"/>
                  <a:gd name="connsiteX7" fmla="*/ 1200267 w 6984458"/>
                  <a:gd name="connsiteY7" fmla="*/ 1447775 h 4114800"/>
                  <a:gd name="connsiteX8" fmla="*/ 1256791 w 6984458"/>
                  <a:gd name="connsiteY8" fmla="*/ 1444921 h 4114800"/>
                  <a:gd name="connsiteX9" fmla="*/ 1263237 w 6984458"/>
                  <a:gd name="connsiteY9" fmla="*/ 1384285 h 4114800"/>
                  <a:gd name="connsiteX10" fmla="*/ 2050475 w 6984458"/>
                  <a:gd name="connsiteY10" fmla="*/ 775855 h 4114800"/>
                  <a:gd name="connsiteX11" fmla="*/ 2561617 w 6984458"/>
                  <a:gd name="connsiteY11" fmla="*/ 949859 h 4114800"/>
                  <a:gd name="connsiteX12" fmla="*/ 2604065 w 6984458"/>
                  <a:gd name="connsiteY12" fmla="*/ 989162 h 4114800"/>
                  <a:gd name="connsiteX13" fmla="*/ 2623050 w 6984458"/>
                  <a:gd name="connsiteY13" fmla="*/ 929658 h 4114800"/>
                  <a:gd name="connsiteX14" fmla="*/ 4191003 w 6984458"/>
                  <a:gd name="connsiteY14" fmla="*/ 0 h 4114800"/>
                  <a:gd name="connsiteX0" fmla="*/ 4191003 w 6057725"/>
                  <a:gd name="connsiteY0" fmla="*/ 0 h 4114800"/>
                  <a:gd name="connsiteX1" fmla="*/ 5832767 w 6057725"/>
                  <a:gd name="connsiteY1" fmla="*/ 1323110 h 4114800"/>
                  <a:gd name="connsiteX2" fmla="*/ 5905151 w 6057725"/>
                  <a:gd name="connsiteY2" fmla="*/ 1395098 h 4114800"/>
                  <a:gd name="connsiteX3" fmla="*/ 5645727 w 6057725"/>
                  <a:gd name="connsiteY3" fmla="*/ 4114800 h 4114800"/>
                  <a:gd name="connsiteX4" fmla="*/ 1336964 w 6057725"/>
                  <a:gd name="connsiteY4" fmla="*/ 4114800 h 4114800"/>
                  <a:gd name="connsiteX5" fmla="*/ 0 w 6057725"/>
                  <a:gd name="connsiteY5" fmla="*/ 2777836 h 4114800"/>
                  <a:gd name="connsiteX6" fmla="*/ 1200267 w 6057725"/>
                  <a:gd name="connsiteY6" fmla="*/ 1447775 h 4114800"/>
                  <a:gd name="connsiteX7" fmla="*/ 1256791 w 6057725"/>
                  <a:gd name="connsiteY7" fmla="*/ 1444921 h 4114800"/>
                  <a:gd name="connsiteX8" fmla="*/ 1263237 w 6057725"/>
                  <a:gd name="connsiteY8" fmla="*/ 1384285 h 4114800"/>
                  <a:gd name="connsiteX9" fmla="*/ 2050475 w 6057725"/>
                  <a:gd name="connsiteY9" fmla="*/ 775855 h 4114800"/>
                  <a:gd name="connsiteX10" fmla="*/ 2561617 w 6057725"/>
                  <a:gd name="connsiteY10" fmla="*/ 949859 h 4114800"/>
                  <a:gd name="connsiteX11" fmla="*/ 2604065 w 6057725"/>
                  <a:gd name="connsiteY11" fmla="*/ 989162 h 4114800"/>
                  <a:gd name="connsiteX12" fmla="*/ 2623050 w 6057725"/>
                  <a:gd name="connsiteY12" fmla="*/ 929658 h 4114800"/>
                  <a:gd name="connsiteX13" fmla="*/ 4191003 w 6057725"/>
                  <a:gd name="connsiteY13" fmla="*/ 0 h 4114800"/>
                  <a:gd name="connsiteX0" fmla="*/ 4191003 w 6304506"/>
                  <a:gd name="connsiteY0" fmla="*/ 0 h 4114800"/>
                  <a:gd name="connsiteX1" fmla="*/ 5832767 w 6304506"/>
                  <a:gd name="connsiteY1" fmla="*/ 1323110 h 4114800"/>
                  <a:gd name="connsiteX2" fmla="*/ 5905151 w 6304506"/>
                  <a:gd name="connsiteY2" fmla="*/ 1395098 h 4114800"/>
                  <a:gd name="connsiteX3" fmla="*/ 5645727 w 6304506"/>
                  <a:gd name="connsiteY3" fmla="*/ 4114800 h 4114800"/>
                  <a:gd name="connsiteX4" fmla="*/ 1336964 w 6304506"/>
                  <a:gd name="connsiteY4" fmla="*/ 4114800 h 4114800"/>
                  <a:gd name="connsiteX5" fmla="*/ 0 w 6304506"/>
                  <a:gd name="connsiteY5" fmla="*/ 2777836 h 4114800"/>
                  <a:gd name="connsiteX6" fmla="*/ 1200267 w 6304506"/>
                  <a:gd name="connsiteY6" fmla="*/ 1447775 h 4114800"/>
                  <a:gd name="connsiteX7" fmla="*/ 1256791 w 6304506"/>
                  <a:gd name="connsiteY7" fmla="*/ 1444921 h 4114800"/>
                  <a:gd name="connsiteX8" fmla="*/ 1263237 w 6304506"/>
                  <a:gd name="connsiteY8" fmla="*/ 1384285 h 4114800"/>
                  <a:gd name="connsiteX9" fmla="*/ 2050475 w 6304506"/>
                  <a:gd name="connsiteY9" fmla="*/ 775855 h 4114800"/>
                  <a:gd name="connsiteX10" fmla="*/ 2561617 w 6304506"/>
                  <a:gd name="connsiteY10" fmla="*/ 949859 h 4114800"/>
                  <a:gd name="connsiteX11" fmla="*/ 2604065 w 6304506"/>
                  <a:gd name="connsiteY11" fmla="*/ 989162 h 4114800"/>
                  <a:gd name="connsiteX12" fmla="*/ 2623050 w 6304506"/>
                  <a:gd name="connsiteY12" fmla="*/ 929658 h 4114800"/>
                  <a:gd name="connsiteX13" fmla="*/ 4191003 w 6304506"/>
                  <a:gd name="connsiteY13" fmla="*/ 0 h 4114800"/>
                  <a:gd name="connsiteX0" fmla="*/ 4191003 w 6828167"/>
                  <a:gd name="connsiteY0" fmla="*/ 0 h 4114800"/>
                  <a:gd name="connsiteX1" fmla="*/ 5832767 w 6828167"/>
                  <a:gd name="connsiteY1" fmla="*/ 1323110 h 4114800"/>
                  <a:gd name="connsiteX2" fmla="*/ 5905151 w 6828167"/>
                  <a:gd name="connsiteY2" fmla="*/ 1395098 h 4114800"/>
                  <a:gd name="connsiteX3" fmla="*/ 5645727 w 6828167"/>
                  <a:gd name="connsiteY3" fmla="*/ 4114800 h 4114800"/>
                  <a:gd name="connsiteX4" fmla="*/ 1336964 w 6828167"/>
                  <a:gd name="connsiteY4" fmla="*/ 4114800 h 4114800"/>
                  <a:gd name="connsiteX5" fmla="*/ 0 w 6828167"/>
                  <a:gd name="connsiteY5" fmla="*/ 2777836 h 4114800"/>
                  <a:gd name="connsiteX6" fmla="*/ 1200267 w 6828167"/>
                  <a:gd name="connsiteY6" fmla="*/ 1447775 h 4114800"/>
                  <a:gd name="connsiteX7" fmla="*/ 1256791 w 6828167"/>
                  <a:gd name="connsiteY7" fmla="*/ 1444921 h 4114800"/>
                  <a:gd name="connsiteX8" fmla="*/ 1263237 w 6828167"/>
                  <a:gd name="connsiteY8" fmla="*/ 1384285 h 4114800"/>
                  <a:gd name="connsiteX9" fmla="*/ 2050475 w 6828167"/>
                  <a:gd name="connsiteY9" fmla="*/ 775855 h 4114800"/>
                  <a:gd name="connsiteX10" fmla="*/ 2561617 w 6828167"/>
                  <a:gd name="connsiteY10" fmla="*/ 949859 h 4114800"/>
                  <a:gd name="connsiteX11" fmla="*/ 2604065 w 6828167"/>
                  <a:gd name="connsiteY11" fmla="*/ 989162 h 4114800"/>
                  <a:gd name="connsiteX12" fmla="*/ 2623050 w 6828167"/>
                  <a:gd name="connsiteY12" fmla="*/ 929658 h 4114800"/>
                  <a:gd name="connsiteX13" fmla="*/ 4191003 w 6828167"/>
                  <a:gd name="connsiteY13" fmla="*/ 0 h 4114800"/>
                  <a:gd name="connsiteX0" fmla="*/ 4191003 w 6912148"/>
                  <a:gd name="connsiteY0" fmla="*/ 0 h 4114800"/>
                  <a:gd name="connsiteX1" fmla="*/ 5832767 w 6912148"/>
                  <a:gd name="connsiteY1" fmla="*/ 1323110 h 4114800"/>
                  <a:gd name="connsiteX2" fmla="*/ 5905151 w 6912148"/>
                  <a:gd name="connsiteY2" fmla="*/ 1395098 h 4114800"/>
                  <a:gd name="connsiteX3" fmla="*/ 5645727 w 6912148"/>
                  <a:gd name="connsiteY3" fmla="*/ 4114800 h 4114800"/>
                  <a:gd name="connsiteX4" fmla="*/ 1336964 w 6912148"/>
                  <a:gd name="connsiteY4" fmla="*/ 4114800 h 4114800"/>
                  <a:gd name="connsiteX5" fmla="*/ 0 w 6912148"/>
                  <a:gd name="connsiteY5" fmla="*/ 2777836 h 4114800"/>
                  <a:gd name="connsiteX6" fmla="*/ 1200267 w 6912148"/>
                  <a:gd name="connsiteY6" fmla="*/ 1447775 h 4114800"/>
                  <a:gd name="connsiteX7" fmla="*/ 1256791 w 6912148"/>
                  <a:gd name="connsiteY7" fmla="*/ 1444921 h 4114800"/>
                  <a:gd name="connsiteX8" fmla="*/ 1263237 w 6912148"/>
                  <a:gd name="connsiteY8" fmla="*/ 1384285 h 4114800"/>
                  <a:gd name="connsiteX9" fmla="*/ 2050475 w 6912148"/>
                  <a:gd name="connsiteY9" fmla="*/ 775855 h 4114800"/>
                  <a:gd name="connsiteX10" fmla="*/ 2561617 w 6912148"/>
                  <a:gd name="connsiteY10" fmla="*/ 949859 h 4114800"/>
                  <a:gd name="connsiteX11" fmla="*/ 2604065 w 6912148"/>
                  <a:gd name="connsiteY11" fmla="*/ 989162 h 4114800"/>
                  <a:gd name="connsiteX12" fmla="*/ 2623050 w 6912148"/>
                  <a:gd name="connsiteY12" fmla="*/ 929658 h 4114800"/>
                  <a:gd name="connsiteX13" fmla="*/ 4191003 w 6912148"/>
                  <a:gd name="connsiteY13" fmla="*/ 0 h 4114800"/>
                  <a:gd name="connsiteX0" fmla="*/ 4191003 w 6908391"/>
                  <a:gd name="connsiteY0" fmla="*/ 0 h 4114800"/>
                  <a:gd name="connsiteX1" fmla="*/ 5832767 w 6908391"/>
                  <a:gd name="connsiteY1" fmla="*/ 1323110 h 4114800"/>
                  <a:gd name="connsiteX2" fmla="*/ 5905151 w 6908391"/>
                  <a:gd name="connsiteY2" fmla="*/ 1395098 h 4114800"/>
                  <a:gd name="connsiteX3" fmla="*/ 5645727 w 6908391"/>
                  <a:gd name="connsiteY3" fmla="*/ 4114800 h 4114800"/>
                  <a:gd name="connsiteX4" fmla="*/ 1336964 w 6908391"/>
                  <a:gd name="connsiteY4" fmla="*/ 4114800 h 4114800"/>
                  <a:gd name="connsiteX5" fmla="*/ 0 w 6908391"/>
                  <a:gd name="connsiteY5" fmla="*/ 2777836 h 4114800"/>
                  <a:gd name="connsiteX6" fmla="*/ 1200267 w 6908391"/>
                  <a:gd name="connsiteY6" fmla="*/ 1447775 h 4114800"/>
                  <a:gd name="connsiteX7" fmla="*/ 1256791 w 6908391"/>
                  <a:gd name="connsiteY7" fmla="*/ 1444921 h 4114800"/>
                  <a:gd name="connsiteX8" fmla="*/ 1263237 w 6908391"/>
                  <a:gd name="connsiteY8" fmla="*/ 1384285 h 4114800"/>
                  <a:gd name="connsiteX9" fmla="*/ 2050475 w 6908391"/>
                  <a:gd name="connsiteY9" fmla="*/ 775855 h 4114800"/>
                  <a:gd name="connsiteX10" fmla="*/ 2561617 w 6908391"/>
                  <a:gd name="connsiteY10" fmla="*/ 949859 h 4114800"/>
                  <a:gd name="connsiteX11" fmla="*/ 2604065 w 6908391"/>
                  <a:gd name="connsiteY11" fmla="*/ 989162 h 4114800"/>
                  <a:gd name="connsiteX12" fmla="*/ 2623050 w 6908391"/>
                  <a:gd name="connsiteY12" fmla="*/ 929658 h 4114800"/>
                  <a:gd name="connsiteX13" fmla="*/ 4191003 w 6908391"/>
                  <a:gd name="connsiteY13" fmla="*/ 0 h 4114800"/>
                  <a:gd name="connsiteX0" fmla="*/ 4191003 w 6908391"/>
                  <a:gd name="connsiteY0" fmla="*/ 0 h 4114800"/>
                  <a:gd name="connsiteX1" fmla="*/ 5905151 w 6908391"/>
                  <a:gd name="connsiteY1" fmla="*/ 1395098 h 4114800"/>
                  <a:gd name="connsiteX2" fmla="*/ 5645727 w 6908391"/>
                  <a:gd name="connsiteY2" fmla="*/ 4114800 h 4114800"/>
                  <a:gd name="connsiteX3" fmla="*/ 1336964 w 6908391"/>
                  <a:gd name="connsiteY3" fmla="*/ 4114800 h 4114800"/>
                  <a:gd name="connsiteX4" fmla="*/ 0 w 6908391"/>
                  <a:gd name="connsiteY4" fmla="*/ 2777836 h 4114800"/>
                  <a:gd name="connsiteX5" fmla="*/ 1200267 w 6908391"/>
                  <a:gd name="connsiteY5" fmla="*/ 1447775 h 4114800"/>
                  <a:gd name="connsiteX6" fmla="*/ 1256791 w 6908391"/>
                  <a:gd name="connsiteY6" fmla="*/ 1444921 h 4114800"/>
                  <a:gd name="connsiteX7" fmla="*/ 1263237 w 6908391"/>
                  <a:gd name="connsiteY7" fmla="*/ 1384285 h 4114800"/>
                  <a:gd name="connsiteX8" fmla="*/ 2050475 w 6908391"/>
                  <a:gd name="connsiteY8" fmla="*/ 775855 h 4114800"/>
                  <a:gd name="connsiteX9" fmla="*/ 2561617 w 6908391"/>
                  <a:gd name="connsiteY9" fmla="*/ 949859 h 4114800"/>
                  <a:gd name="connsiteX10" fmla="*/ 2604065 w 6908391"/>
                  <a:gd name="connsiteY10" fmla="*/ 989162 h 4114800"/>
                  <a:gd name="connsiteX11" fmla="*/ 2623050 w 6908391"/>
                  <a:gd name="connsiteY11" fmla="*/ 929658 h 4114800"/>
                  <a:gd name="connsiteX12" fmla="*/ 4191003 w 6908391"/>
                  <a:gd name="connsiteY12" fmla="*/ 0 h 4114800"/>
                  <a:gd name="connsiteX0" fmla="*/ 4191003 w 6908391"/>
                  <a:gd name="connsiteY0" fmla="*/ 0 h 4114800"/>
                  <a:gd name="connsiteX1" fmla="*/ 5905151 w 6908391"/>
                  <a:gd name="connsiteY1" fmla="*/ 1395098 h 4114800"/>
                  <a:gd name="connsiteX2" fmla="*/ 5645727 w 6908391"/>
                  <a:gd name="connsiteY2" fmla="*/ 4114800 h 4114800"/>
                  <a:gd name="connsiteX3" fmla="*/ 1336964 w 6908391"/>
                  <a:gd name="connsiteY3" fmla="*/ 4114800 h 4114800"/>
                  <a:gd name="connsiteX4" fmla="*/ 0 w 6908391"/>
                  <a:gd name="connsiteY4" fmla="*/ 2777836 h 4114800"/>
                  <a:gd name="connsiteX5" fmla="*/ 1200267 w 6908391"/>
                  <a:gd name="connsiteY5" fmla="*/ 1447775 h 4114800"/>
                  <a:gd name="connsiteX6" fmla="*/ 1256791 w 6908391"/>
                  <a:gd name="connsiteY6" fmla="*/ 1444921 h 4114800"/>
                  <a:gd name="connsiteX7" fmla="*/ 1263237 w 6908391"/>
                  <a:gd name="connsiteY7" fmla="*/ 1384285 h 4114800"/>
                  <a:gd name="connsiteX8" fmla="*/ 2050475 w 6908391"/>
                  <a:gd name="connsiteY8" fmla="*/ 775855 h 4114800"/>
                  <a:gd name="connsiteX9" fmla="*/ 2561617 w 6908391"/>
                  <a:gd name="connsiteY9" fmla="*/ 949859 h 4114800"/>
                  <a:gd name="connsiteX10" fmla="*/ 2604065 w 6908391"/>
                  <a:gd name="connsiteY10" fmla="*/ 989162 h 4114800"/>
                  <a:gd name="connsiteX11" fmla="*/ 4191003 w 6908391"/>
                  <a:gd name="connsiteY11" fmla="*/ 0 h 4114800"/>
                  <a:gd name="connsiteX0" fmla="*/ 4191003 w 6908391"/>
                  <a:gd name="connsiteY0" fmla="*/ 0 h 4114800"/>
                  <a:gd name="connsiteX1" fmla="*/ 5905151 w 6908391"/>
                  <a:gd name="connsiteY1" fmla="*/ 1395098 h 4114800"/>
                  <a:gd name="connsiteX2" fmla="*/ 5645727 w 6908391"/>
                  <a:gd name="connsiteY2" fmla="*/ 4114800 h 4114800"/>
                  <a:gd name="connsiteX3" fmla="*/ 1336964 w 6908391"/>
                  <a:gd name="connsiteY3" fmla="*/ 4114800 h 4114800"/>
                  <a:gd name="connsiteX4" fmla="*/ 0 w 6908391"/>
                  <a:gd name="connsiteY4" fmla="*/ 2777836 h 4114800"/>
                  <a:gd name="connsiteX5" fmla="*/ 1200267 w 6908391"/>
                  <a:gd name="connsiteY5" fmla="*/ 1447775 h 4114800"/>
                  <a:gd name="connsiteX6" fmla="*/ 1256791 w 6908391"/>
                  <a:gd name="connsiteY6" fmla="*/ 1444921 h 4114800"/>
                  <a:gd name="connsiteX7" fmla="*/ 1263237 w 6908391"/>
                  <a:gd name="connsiteY7" fmla="*/ 1384285 h 4114800"/>
                  <a:gd name="connsiteX8" fmla="*/ 2050475 w 6908391"/>
                  <a:gd name="connsiteY8" fmla="*/ 775855 h 4114800"/>
                  <a:gd name="connsiteX9" fmla="*/ 2561617 w 6908391"/>
                  <a:gd name="connsiteY9" fmla="*/ 949859 h 4114800"/>
                  <a:gd name="connsiteX10" fmla="*/ 4191003 w 6908391"/>
                  <a:gd name="connsiteY10" fmla="*/ 0 h 4114800"/>
                  <a:gd name="connsiteX0" fmla="*/ 4191003 w 6908391"/>
                  <a:gd name="connsiteY0" fmla="*/ 0 h 4114800"/>
                  <a:gd name="connsiteX1" fmla="*/ 5905151 w 6908391"/>
                  <a:gd name="connsiteY1" fmla="*/ 1395098 h 4114800"/>
                  <a:gd name="connsiteX2" fmla="*/ 5645727 w 6908391"/>
                  <a:gd name="connsiteY2" fmla="*/ 4114800 h 4114800"/>
                  <a:gd name="connsiteX3" fmla="*/ 1336964 w 6908391"/>
                  <a:gd name="connsiteY3" fmla="*/ 4114800 h 4114800"/>
                  <a:gd name="connsiteX4" fmla="*/ 0 w 6908391"/>
                  <a:gd name="connsiteY4" fmla="*/ 2777836 h 4114800"/>
                  <a:gd name="connsiteX5" fmla="*/ 1200267 w 6908391"/>
                  <a:gd name="connsiteY5" fmla="*/ 1447775 h 4114800"/>
                  <a:gd name="connsiteX6" fmla="*/ 1256791 w 6908391"/>
                  <a:gd name="connsiteY6" fmla="*/ 1444921 h 4114800"/>
                  <a:gd name="connsiteX7" fmla="*/ 1263237 w 6908391"/>
                  <a:gd name="connsiteY7" fmla="*/ 1384285 h 4114800"/>
                  <a:gd name="connsiteX8" fmla="*/ 2050475 w 6908391"/>
                  <a:gd name="connsiteY8" fmla="*/ 775855 h 4114800"/>
                  <a:gd name="connsiteX9" fmla="*/ 2615349 w 6908391"/>
                  <a:gd name="connsiteY9" fmla="*/ 863889 h 4114800"/>
                  <a:gd name="connsiteX10" fmla="*/ 4191003 w 6908391"/>
                  <a:gd name="connsiteY10" fmla="*/ 0 h 4114800"/>
                  <a:gd name="connsiteX0" fmla="*/ 4191003 w 6908391"/>
                  <a:gd name="connsiteY0" fmla="*/ 0 h 4114800"/>
                  <a:gd name="connsiteX1" fmla="*/ 5905151 w 6908391"/>
                  <a:gd name="connsiteY1" fmla="*/ 1395098 h 4114800"/>
                  <a:gd name="connsiteX2" fmla="*/ 5645727 w 6908391"/>
                  <a:gd name="connsiteY2" fmla="*/ 4114800 h 4114800"/>
                  <a:gd name="connsiteX3" fmla="*/ 1336964 w 6908391"/>
                  <a:gd name="connsiteY3" fmla="*/ 4114800 h 4114800"/>
                  <a:gd name="connsiteX4" fmla="*/ 0 w 6908391"/>
                  <a:gd name="connsiteY4" fmla="*/ 2777836 h 4114800"/>
                  <a:gd name="connsiteX5" fmla="*/ 1200267 w 6908391"/>
                  <a:gd name="connsiteY5" fmla="*/ 1447775 h 4114800"/>
                  <a:gd name="connsiteX6" fmla="*/ 1256791 w 6908391"/>
                  <a:gd name="connsiteY6" fmla="*/ 1444921 h 4114800"/>
                  <a:gd name="connsiteX7" fmla="*/ 1263237 w 6908391"/>
                  <a:gd name="connsiteY7" fmla="*/ 1384285 h 4114800"/>
                  <a:gd name="connsiteX8" fmla="*/ 2615349 w 6908391"/>
                  <a:gd name="connsiteY8" fmla="*/ 863889 h 4114800"/>
                  <a:gd name="connsiteX9" fmla="*/ 4191003 w 6908391"/>
                  <a:gd name="connsiteY9" fmla="*/ 0 h 4114800"/>
                  <a:gd name="connsiteX0" fmla="*/ 4191003 w 6908391"/>
                  <a:gd name="connsiteY0" fmla="*/ 0 h 4114800"/>
                  <a:gd name="connsiteX1" fmla="*/ 5905151 w 6908391"/>
                  <a:gd name="connsiteY1" fmla="*/ 1395098 h 4114800"/>
                  <a:gd name="connsiteX2" fmla="*/ 5645727 w 6908391"/>
                  <a:gd name="connsiteY2" fmla="*/ 4114800 h 4114800"/>
                  <a:gd name="connsiteX3" fmla="*/ 1336964 w 6908391"/>
                  <a:gd name="connsiteY3" fmla="*/ 4114800 h 4114800"/>
                  <a:gd name="connsiteX4" fmla="*/ 0 w 6908391"/>
                  <a:gd name="connsiteY4" fmla="*/ 2777836 h 4114800"/>
                  <a:gd name="connsiteX5" fmla="*/ 1200267 w 6908391"/>
                  <a:gd name="connsiteY5" fmla="*/ 1447775 h 4114800"/>
                  <a:gd name="connsiteX6" fmla="*/ 1256791 w 6908391"/>
                  <a:gd name="connsiteY6" fmla="*/ 1444921 h 4114800"/>
                  <a:gd name="connsiteX7" fmla="*/ 2615349 w 6908391"/>
                  <a:gd name="connsiteY7" fmla="*/ 863889 h 4114800"/>
                  <a:gd name="connsiteX8" fmla="*/ 4191003 w 6908391"/>
                  <a:gd name="connsiteY8" fmla="*/ 0 h 4114800"/>
                  <a:gd name="connsiteX0" fmla="*/ 4191161 w 6908549"/>
                  <a:gd name="connsiteY0" fmla="*/ 0 h 4114800"/>
                  <a:gd name="connsiteX1" fmla="*/ 5905309 w 6908549"/>
                  <a:gd name="connsiteY1" fmla="*/ 1395098 h 4114800"/>
                  <a:gd name="connsiteX2" fmla="*/ 5645885 w 6908549"/>
                  <a:gd name="connsiteY2" fmla="*/ 4114800 h 4114800"/>
                  <a:gd name="connsiteX3" fmla="*/ 1337122 w 6908549"/>
                  <a:gd name="connsiteY3" fmla="*/ 4114800 h 4114800"/>
                  <a:gd name="connsiteX4" fmla="*/ 158 w 6908549"/>
                  <a:gd name="connsiteY4" fmla="*/ 2777836 h 4114800"/>
                  <a:gd name="connsiteX5" fmla="*/ 1256949 w 6908549"/>
                  <a:gd name="connsiteY5" fmla="*/ 1444921 h 4114800"/>
                  <a:gd name="connsiteX6" fmla="*/ 2615507 w 6908549"/>
                  <a:gd name="connsiteY6" fmla="*/ 863889 h 4114800"/>
                  <a:gd name="connsiteX7" fmla="*/ 4191161 w 6908549"/>
                  <a:gd name="connsiteY7" fmla="*/ 0 h 4114800"/>
                  <a:gd name="connsiteX0" fmla="*/ 4191208 w 6908596"/>
                  <a:gd name="connsiteY0" fmla="*/ 0 h 4114800"/>
                  <a:gd name="connsiteX1" fmla="*/ 5905356 w 6908596"/>
                  <a:gd name="connsiteY1" fmla="*/ 1395098 h 4114800"/>
                  <a:gd name="connsiteX2" fmla="*/ 5645932 w 6908596"/>
                  <a:gd name="connsiteY2" fmla="*/ 4114800 h 4114800"/>
                  <a:gd name="connsiteX3" fmla="*/ 1337169 w 6908596"/>
                  <a:gd name="connsiteY3" fmla="*/ 4114800 h 4114800"/>
                  <a:gd name="connsiteX4" fmla="*/ 205 w 6908596"/>
                  <a:gd name="connsiteY4" fmla="*/ 2777836 h 4114800"/>
                  <a:gd name="connsiteX5" fmla="*/ 1246250 w 6908596"/>
                  <a:gd name="connsiteY5" fmla="*/ 1369697 h 4114800"/>
                  <a:gd name="connsiteX6" fmla="*/ 2615554 w 6908596"/>
                  <a:gd name="connsiteY6" fmla="*/ 863889 h 4114800"/>
                  <a:gd name="connsiteX7" fmla="*/ 4191208 w 6908596"/>
                  <a:gd name="connsiteY7" fmla="*/ 0 h 4114800"/>
                  <a:gd name="connsiteX0" fmla="*/ 4083776 w 6801164"/>
                  <a:gd name="connsiteY0" fmla="*/ 0 h 4114800"/>
                  <a:gd name="connsiteX1" fmla="*/ 5797924 w 6801164"/>
                  <a:gd name="connsiteY1" fmla="*/ 1395098 h 4114800"/>
                  <a:gd name="connsiteX2" fmla="*/ 5538500 w 6801164"/>
                  <a:gd name="connsiteY2" fmla="*/ 4114800 h 4114800"/>
                  <a:gd name="connsiteX3" fmla="*/ 1229737 w 6801164"/>
                  <a:gd name="connsiteY3" fmla="*/ 4114800 h 4114800"/>
                  <a:gd name="connsiteX4" fmla="*/ 237 w 6801164"/>
                  <a:gd name="connsiteY4" fmla="*/ 2745597 h 4114800"/>
                  <a:gd name="connsiteX5" fmla="*/ 1138818 w 6801164"/>
                  <a:gd name="connsiteY5" fmla="*/ 1369697 h 4114800"/>
                  <a:gd name="connsiteX6" fmla="*/ 2508122 w 6801164"/>
                  <a:gd name="connsiteY6" fmla="*/ 863889 h 4114800"/>
                  <a:gd name="connsiteX7" fmla="*/ 4083776 w 6801164"/>
                  <a:gd name="connsiteY7" fmla="*/ 0 h 4114800"/>
                  <a:gd name="connsiteX0" fmla="*/ 4083674 w 6801062"/>
                  <a:gd name="connsiteY0" fmla="*/ 0 h 4114800"/>
                  <a:gd name="connsiteX1" fmla="*/ 5797822 w 6801062"/>
                  <a:gd name="connsiteY1" fmla="*/ 1395098 h 4114800"/>
                  <a:gd name="connsiteX2" fmla="*/ 5538398 w 6801062"/>
                  <a:gd name="connsiteY2" fmla="*/ 4114800 h 4114800"/>
                  <a:gd name="connsiteX3" fmla="*/ 1229635 w 6801062"/>
                  <a:gd name="connsiteY3" fmla="*/ 4114800 h 4114800"/>
                  <a:gd name="connsiteX4" fmla="*/ 135 w 6801062"/>
                  <a:gd name="connsiteY4" fmla="*/ 2745597 h 4114800"/>
                  <a:gd name="connsiteX5" fmla="*/ 1160209 w 6801062"/>
                  <a:gd name="connsiteY5" fmla="*/ 1369697 h 4114800"/>
                  <a:gd name="connsiteX6" fmla="*/ 2508020 w 6801062"/>
                  <a:gd name="connsiteY6" fmla="*/ 863889 h 4114800"/>
                  <a:gd name="connsiteX7" fmla="*/ 4083674 w 6801062"/>
                  <a:gd name="connsiteY7" fmla="*/ 0 h 4114800"/>
                  <a:gd name="connsiteX0" fmla="*/ 4083674 w 6801062"/>
                  <a:gd name="connsiteY0" fmla="*/ 0 h 4114800"/>
                  <a:gd name="connsiteX1" fmla="*/ 5797822 w 6801062"/>
                  <a:gd name="connsiteY1" fmla="*/ 1395098 h 4114800"/>
                  <a:gd name="connsiteX2" fmla="*/ 5538398 w 6801062"/>
                  <a:gd name="connsiteY2" fmla="*/ 4114800 h 4114800"/>
                  <a:gd name="connsiteX3" fmla="*/ 1229635 w 6801062"/>
                  <a:gd name="connsiteY3" fmla="*/ 4114800 h 4114800"/>
                  <a:gd name="connsiteX4" fmla="*/ 135 w 6801062"/>
                  <a:gd name="connsiteY4" fmla="*/ 2745597 h 4114800"/>
                  <a:gd name="connsiteX5" fmla="*/ 1160209 w 6801062"/>
                  <a:gd name="connsiteY5" fmla="*/ 1369697 h 4114800"/>
                  <a:gd name="connsiteX6" fmla="*/ 2508020 w 6801062"/>
                  <a:gd name="connsiteY6" fmla="*/ 863889 h 4114800"/>
                  <a:gd name="connsiteX7" fmla="*/ 4083674 w 6801062"/>
                  <a:gd name="connsiteY7" fmla="*/ 0 h 4114800"/>
                  <a:gd name="connsiteX0" fmla="*/ 4083674 w 6801062"/>
                  <a:gd name="connsiteY0" fmla="*/ 0 h 4114800"/>
                  <a:gd name="connsiteX1" fmla="*/ 5797822 w 6801062"/>
                  <a:gd name="connsiteY1" fmla="*/ 1395098 h 4114800"/>
                  <a:gd name="connsiteX2" fmla="*/ 5538398 w 6801062"/>
                  <a:gd name="connsiteY2" fmla="*/ 4114800 h 4114800"/>
                  <a:gd name="connsiteX3" fmla="*/ 1229635 w 6801062"/>
                  <a:gd name="connsiteY3" fmla="*/ 4114800 h 4114800"/>
                  <a:gd name="connsiteX4" fmla="*/ 135 w 6801062"/>
                  <a:gd name="connsiteY4" fmla="*/ 2745597 h 4114800"/>
                  <a:gd name="connsiteX5" fmla="*/ 1160209 w 6801062"/>
                  <a:gd name="connsiteY5" fmla="*/ 1369697 h 4114800"/>
                  <a:gd name="connsiteX6" fmla="*/ 2508020 w 6801062"/>
                  <a:gd name="connsiteY6" fmla="*/ 863889 h 4114800"/>
                  <a:gd name="connsiteX7" fmla="*/ 4083674 w 6801062"/>
                  <a:gd name="connsiteY7" fmla="*/ 0 h 4114800"/>
                  <a:gd name="connsiteX0" fmla="*/ 4083674 w 6801062"/>
                  <a:gd name="connsiteY0" fmla="*/ 0 h 4114800"/>
                  <a:gd name="connsiteX1" fmla="*/ 5797822 w 6801062"/>
                  <a:gd name="connsiteY1" fmla="*/ 1395098 h 4114800"/>
                  <a:gd name="connsiteX2" fmla="*/ 5538398 w 6801062"/>
                  <a:gd name="connsiteY2" fmla="*/ 4114800 h 4114800"/>
                  <a:gd name="connsiteX3" fmla="*/ 1229635 w 6801062"/>
                  <a:gd name="connsiteY3" fmla="*/ 4114800 h 4114800"/>
                  <a:gd name="connsiteX4" fmla="*/ 135 w 6801062"/>
                  <a:gd name="connsiteY4" fmla="*/ 2745597 h 4114800"/>
                  <a:gd name="connsiteX5" fmla="*/ 1160209 w 6801062"/>
                  <a:gd name="connsiteY5" fmla="*/ 1369697 h 4114800"/>
                  <a:gd name="connsiteX6" fmla="*/ 2508020 w 6801062"/>
                  <a:gd name="connsiteY6" fmla="*/ 863889 h 4114800"/>
                  <a:gd name="connsiteX7" fmla="*/ 4083674 w 6801062"/>
                  <a:gd name="connsiteY7" fmla="*/ 0 h 4114800"/>
                  <a:gd name="connsiteX0" fmla="*/ 4083674 w 6801062"/>
                  <a:gd name="connsiteY0" fmla="*/ 0 h 4114800"/>
                  <a:gd name="connsiteX1" fmla="*/ 5797822 w 6801062"/>
                  <a:gd name="connsiteY1" fmla="*/ 1395098 h 4114800"/>
                  <a:gd name="connsiteX2" fmla="*/ 5538398 w 6801062"/>
                  <a:gd name="connsiteY2" fmla="*/ 4114800 h 4114800"/>
                  <a:gd name="connsiteX3" fmla="*/ 1229635 w 6801062"/>
                  <a:gd name="connsiteY3" fmla="*/ 4114800 h 4114800"/>
                  <a:gd name="connsiteX4" fmla="*/ 135 w 6801062"/>
                  <a:gd name="connsiteY4" fmla="*/ 2745597 h 4114800"/>
                  <a:gd name="connsiteX5" fmla="*/ 1160209 w 6801062"/>
                  <a:gd name="connsiteY5" fmla="*/ 1369697 h 4114800"/>
                  <a:gd name="connsiteX6" fmla="*/ 2508020 w 6801062"/>
                  <a:gd name="connsiteY6" fmla="*/ 863889 h 4114800"/>
                  <a:gd name="connsiteX7" fmla="*/ 4083674 w 6801062"/>
                  <a:gd name="connsiteY7" fmla="*/ 0 h 4114800"/>
                  <a:gd name="connsiteX0" fmla="*/ 4083674 w 6801062"/>
                  <a:gd name="connsiteY0" fmla="*/ 0 h 4114800"/>
                  <a:gd name="connsiteX1" fmla="*/ 5797822 w 6801062"/>
                  <a:gd name="connsiteY1" fmla="*/ 1395098 h 4114800"/>
                  <a:gd name="connsiteX2" fmla="*/ 5538398 w 6801062"/>
                  <a:gd name="connsiteY2" fmla="*/ 4114800 h 4114800"/>
                  <a:gd name="connsiteX3" fmla="*/ 1229635 w 6801062"/>
                  <a:gd name="connsiteY3" fmla="*/ 4114800 h 4114800"/>
                  <a:gd name="connsiteX4" fmla="*/ 135 w 6801062"/>
                  <a:gd name="connsiteY4" fmla="*/ 2745597 h 4114800"/>
                  <a:gd name="connsiteX5" fmla="*/ 1160209 w 6801062"/>
                  <a:gd name="connsiteY5" fmla="*/ 1369697 h 4114800"/>
                  <a:gd name="connsiteX6" fmla="*/ 2508020 w 6801062"/>
                  <a:gd name="connsiteY6" fmla="*/ 863889 h 4114800"/>
                  <a:gd name="connsiteX7" fmla="*/ 4083674 w 6801062"/>
                  <a:gd name="connsiteY7" fmla="*/ 0 h 4114800"/>
                  <a:gd name="connsiteX0" fmla="*/ 2508020 w 6801062"/>
                  <a:gd name="connsiteY0" fmla="*/ 171477 h 3422388"/>
                  <a:gd name="connsiteX1" fmla="*/ 5797822 w 6801062"/>
                  <a:gd name="connsiteY1" fmla="*/ 702686 h 3422388"/>
                  <a:gd name="connsiteX2" fmla="*/ 5538398 w 6801062"/>
                  <a:gd name="connsiteY2" fmla="*/ 3422388 h 3422388"/>
                  <a:gd name="connsiteX3" fmla="*/ 1229635 w 6801062"/>
                  <a:gd name="connsiteY3" fmla="*/ 3422388 h 3422388"/>
                  <a:gd name="connsiteX4" fmla="*/ 135 w 6801062"/>
                  <a:gd name="connsiteY4" fmla="*/ 2053185 h 3422388"/>
                  <a:gd name="connsiteX5" fmla="*/ 1160209 w 6801062"/>
                  <a:gd name="connsiteY5" fmla="*/ 677285 h 3422388"/>
                  <a:gd name="connsiteX6" fmla="*/ 2508020 w 6801062"/>
                  <a:gd name="connsiteY6" fmla="*/ 171477 h 3422388"/>
                  <a:gd name="connsiteX0" fmla="*/ 2508020 w 6801062"/>
                  <a:gd name="connsiteY0" fmla="*/ 428507 h 3679418"/>
                  <a:gd name="connsiteX1" fmla="*/ 5797822 w 6801062"/>
                  <a:gd name="connsiteY1" fmla="*/ 959716 h 3679418"/>
                  <a:gd name="connsiteX2" fmla="*/ 5538398 w 6801062"/>
                  <a:gd name="connsiteY2" fmla="*/ 3679418 h 3679418"/>
                  <a:gd name="connsiteX3" fmla="*/ 1229635 w 6801062"/>
                  <a:gd name="connsiteY3" fmla="*/ 3679418 h 3679418"/>
                  <a:gd name="connsiteX4" fmla="*/ 135 w 6801062"/>
                  <a:gd name="connsiteY4" fmla="*/ 2310215 h 3679418"/>
                  <a:gd name="connsiteX5" fmla="*/ 1160209 w 6801062"/>
                  <a:gd name="connsiteY5" fmla="*/ 934315 h 3679418"/>
                  <a:gd name="connsiteX6" fmla="*/ 2508020 w 6801062"/>
                  <a:gd name="connsiteY6" fmla="*/ 428507 h 3679418"/>
                  <a:gd name="connsiteX0" fmla="*/ 2508020 w 6801062"/>
                  <a:gd name="connsiteY0" fmla="*/ 624726 h 3875637"/>
                  <a:gd name="connsiteX1" fmla="*/ 5797822 w 6801062"/>
                  <a:gd name="connsiteY1" fmla="*/ 1155935 h 3875637"/>
                  <a:gd name="connsiteX2" fmla="*/ 5538398 w 6801062"/>
                  <a:gd name="connsiteY2" fmla="*/ 3875637 h 3875637"/>
                  <a:gd name="connsiteX3" fmla="*/ 1229635 w 6801062"/>
                  <a:gd name="connsiteY3" fmla="*/ 3875637 h 3875637"/>
                  <a:gd name="connsiteX4" fmla="*/ 135 w 6801062"/>
                  <a:gd name="connsiteY4" fmla="*/ 2506434 h 3875637"/>
                  <a:gd name="connsiteX5" fmla="*/ 1160209 w 6801062"/>
                  <a:gd name="connsiteY5" fmla="*/ 1130534 h 3875637"/>
                  <a:gd name="connsiteX6" fmla="*/ 2508020 w 6801062"/>
                  <a:gd name="connsiteY6" fmla="*/ 624726 h 3875637"/>
                  <a:gd name="connsiteX0" fmla="*/ 2508020 w 6801062"/>
                  <a:gd name="connsiteY0" fmla="*/ 852528 h 4103439"/>
                  <a:gd name="connsiteX1" fmla="*/ 5797822 w 6801062"/>
                  <a:gd name="connsiteY1" fmla="*/ 1383737 h 4103439"/>
                  <a:gd name="connsiteX2" fmla="*/ 5538398 w 6801062"/>
                  <a:gd name="connsiteY2" fmla="*/ 4103439 h 4103439"/>
                  <a:gd name="connsiteX3" fmla="*/ 1229635 w 6801062"/>
                  <a:gd name="connsiteY3" fmla="*/ 4103439 h 4103439"/>
                  <a:gd name="connsiteX4" fmla="*/ 135 w 6801062"/>
                  <a:gd name="connsiteY4" fmla="*/ 2734236 h 4103439"/>
                  <a:gd name="connsiteX5" fmla="*/ 1160209 w 6801062"/>
                  <a:gd name="connsiteY5" fmla="*/ 1358336 h 4103439"/>
                  <a:gd name="connsiteX6" fmla="*/ 2508020 w 6801062"/>
                  <a:gd name="connsiteY6" fmla="*/ 852528 h 4103439"/>
                  <a:gd name="connsiteX0" fmla="*/ 2508020 w 6801062"/>
                  <a:gd name="connsiteY0" fmla="*/ 904699 h 4155610"/>
                  <a:gd name="connsiteX1" fmla="*/ 5797822 w 6801062"/>
                  <a:gd name="connsiteY1" fmla="*/ 1435908 h 4155610"/>
                  <a:gd name="connsiteX2" fmla="*/ 5538398 w 6801062"/>
                  <a:gd name="connsiteY2" fmla="*/ 4155610 h 4155610"/>
                  <a:gd name="connsiteX3" fmla="*/ 1229635 w 6801062"/>
                  <a:gd name="connsiteY3" fmla="*/ 4155610 h 4155610"/>
                  <a:gd name="connsiteX4" fmla="*/ 135 w 6801062"/>
                  <a:gd name="connsiteY4" fmla="*/ 2786407 h 4155610"/>
                  <a:gd name="connsiteX5" fmla="*/ 1160209 w 6801062"/>
                  <a:gd name="connsiteY5" fmla="*/ 1410507 h 4155610"/>
                  <a:gd name="connsiteX6" fmla="*/ 2508020 w 6801062"/>
                  <a:gd name="connsiteY6" fmla="*/ 904699 h 4155610"/>
                  <a:gd name="connsiteX0" fmla="*/ 2508020 w 6801062"/>
                  <a:gd name="connsiteY0" fmla="*/ 904699 h 4155610"/>
                  <a:gd name="connsiteX1" fmla="*/ 5797822 w 6801062"/>
                  <a:gd name="connsiteY1" fmla="*/ 1435908 h 4155610"/>
                  <a:gd name="connsiteX2" fmla="*/ 5538398 w 6801062"/>
                  <a:gd name="connsiteY2" fmla="*/ 4155610 h 4155610"/>
                  <a:gd name="connsiteX3" fmla="*/ 1229635 w 6801062"/>
                  <a:gd name="connsiteY3" fmla="*/ 4155610 h 4155610"/>
                  <a:gd name="connsiteX4" fmla="*/ 135 w 6801062"/>
                  <a:gd name="connsiteY4" fmla="*/ 2786407 h 4155610"/>
                  <a:gd name="connsiteX5" fmla="*/ 1160209 w 6801062"/>
                  <a:gd name="connsiteY5" fmla="*/ 1410507 h 4155610"/>
                  <a:gd name="connsiteX6" fmla="*/ 2508020 w 6801062"/>
                  <a:gd name="connsiteY6" fmla="*/ 904699 h 4155610"/>
                  <a:gd name="connsiteX0" fmla="*/ 1679655 w 5972697"/>
                  <a:gd name="connsiteY0" fmla="*/ 904699 h 4155610"/>
                  <a:gd name="connsiteX1" fmla="*/ 4969457 w 5972697"/>
                  <a:gd name="connsiteY1" fmla="*/ 1435908 h 4155610"/>
                  <a:gd name="connsiteX2" fmla="*/ 4710033 w 5972697"/>
                  <a:gd name="connsiteY2" fmla="*/ 4155610 h 4155610"/>
                  <a:gd name="connsiteX3" fmla="*/ 401270 w 5972697"/>
                  <a:gd name="connsiteY3" fmla="*/ 4155610 h 4155610"/>
                  <a:gd name="connsiteX4" fmla="*/ 331844 w 5972697"/>
                  <a:gd name="connsiteY4" fmla="*/ 1410507 h 4155610"/>
                  <a:gd name="connsiteX5" fmla="*/ 1679655 w 5972697"/>
                  <a:gd name="connsiteY5" fmla="*/ 904699 h 4155610"/>
                  <a:gd name="connsiteX0" fmla="*/ 2014189 w 6307231"/>
                  <a:gd name="connsiteY0" fmla="*/ 904699 h 4155610"/>
                  <a:gd name="connsiteX1" fmla="*/ 5303991 w 6307231"/>
                  <a:gd name="connsiteY1" fmla="*/ 1435908 h 4155610"/>
                  <a:gd name="connsiteX2" fmla="*/ 5044567 w 6307231"/>
                  <a:gd name="connsiteY2" fmla="*/ 4155610 h 4155610"/>
                  <a:gd name="connsiteX3" fmla="*/ 735804 w 6307231"/>
                  <a:gd name="connsiteY3" fmla="*/ 4155610 h 4155610"/>
                  <a:gd name="connsiteX4" fmla="*/ 666378 w 6307231"/>
                  <a:gd name="connsiteY4" fmla="*/ 1410507 h 4155610"/>
                  <a:gd name="connsiteX5" fmla="*/ 2014189 w 6307231"/>
                  <a:gd name="connsiteY5" fmla="*/ 904699 h 4155610"/>
                  <a:gd name="connsiteX0" fmla="*/ 2373228 w 6666270"/>
                  <a:gd name="connsiteY0" fmla="*/ 904699 h 4155610"/>
                  <a:gd name="connsiteX1" fmla="*/ 5663030 w 6666270"/>
                  <a:gd name="connsiteY1" fmla="*/ 1435908 h 4155610"/>
                  <a:gd name="connsiteX2" fmla="*/ 5403606 w 6666270"/>
                  <a:gd name="connsiteY2" fmla="*/ 4155610 h 4155610"/>
                  <a:gd name="connsiteX3" fmla="*/ 1094843 w 6666270"/>
                  <a:gd name="connsiteY3" fmla="*/ 4155610 h 4155610"/>
                  <a:gd name="connsiteX4" fmla="*/ 1025417 w 6666270"/>
                  <a:gd name="connsiteY4" fmla="*/ 1410507 h 4155610"/>
                  <a:gd name="connsiteX5" fmla="*/ 2373228 w 6666270"/>
                  <a:gd name="connsiteY5" fmla="*/ 904699 h 4155610"/>
                  <a:gd name="connsiteX0" fmla="*/ 2492057 w 6785099"/>
                  <a:gd name="connsiteY0" fmla="*/ 904699 h 4155610"/>
                  <a:gd name="connsiteX1" fmla="*/ 5781859 w 6785099"/>
                  <a:gd name="connsiteY1" fmla="*/ 1435908 h 4155610"/>
                  <a:gd name="connsiteX2" fmla="*/ 5522435 w 6785099"/>
                  <a:gd name="connsiteY2" fmla="*/ 4155610 h 4155610"/>
                  <a:gd name="connsiteX3" fmla="*/ 1213672 w 6785099"/>
                  <a:gd name="connsiteY3" fmla="*/ 4155610 h 4155610"/>
                  <a:gd name="connsiteX4" fmla="*/ 1144246 w 6785099"/>
                  <a:gd name="connsiteY4" fmla="*/ 1410507 h 4155610"/>
                  <a:gd name="connsiteX5" fmla="*/ 2492057 w 6785099"/>
                  <a:gd name="connsiteY5" fmla="*/ 904699 h 4155610"/>
                  <a:gd name="connsiteX0" fmla="*/ 2492057 w 6785099"/>
                  <a:gd name="connsiteY0" fmla="*/ 904699 h 4155610"/>
                  <a:gd name="connsiteX1" fmla="*/ 5781859 w 6785099"/>
                  <a:gd name="connsiteY1" fmla="*/ 1435908 h 4155610"/>
                  <a:gd name="connsiteX2" fmla="*/ 5522435 w 6785099"/>
                  <a:gd name="connsiteY2" fmla="*/ 4155610 h 4155610"/>
                  <a:gd name="connsiteX3" fmla="*/ 1213672 w 6785099"/>
                  <a:gd name="connsiteY3" fmla="*/ 4155610 h 4155610"/>
                  <a:gd name="connsiteX4" fmla="*/ 1144246 w 6785099"/>
                  <a:gd name="connsiteY4" fmla="*/ 1410507 h 4155610"/>
                  <a:gd name="connsiteX5" fmla="*/ 2492057 w 6785099"/>
                  <a:gd name="connsiteY5" fmla="*/ 904699 h 4155610"/>
                  <a:gd name="connsiteX0" fmla="*/ 2492057 w 6785099"/>
                  <a:gd name="connsiteY0" fmla="*/ 904699 h 4155610"/>
                  <a:gd name="connsiteX1" fmla="*/ 5781859 w 6785099"/>
                  <a:gd name="connsiteY1" fmla="*/ 1435908 h 4155610"/>
                  <a:gd name="connsiteX2" fmla="*/ 5522435 w 6785099"/>
                  <a:gd name="connsiteY2" fmla="*/ 4155610 h 4155610"/>
                  <a:gd name="connsiteX3" fmla="*/ 1213672 w 6785099"/>
                  <a:gd name="connsiteY3" fmla="*/ 4155610 h 4155610"/>
                  <a:gd name="connsiteX4" fmla="*/ 1144246 w 6785099"/>
                  <a:gd name="connsiteY4" fmla="*/ 1410507 h 4155610"/>
                  <a:gd name="connsiteX5" fmla="*/ 2492057 w 6785099"/>
                  <a:gd name="connsiteY5" fmla="*/ 904699 h 4155610"/>
                  <a:gd name="connsiteX0" fmla="*/ 2492057 w 6785099"/>
                  <a:gd name="connsiteY0" fmla="*/ 904699 h 4155610"/>
                  <a:gd name="connsiteX1" fmla="*/ 5781859 w 6785099"/>
                  <a:gd name="connsiteY1" fmla="*/ 1435908 h 4155610"/>
                  <a:gd name="connsiteX2" fmla="*/ 5522435 w 6785099"/>
                  <a:gd name="connsiteY2" fmla="*/ 4155610 h 4155610"/>
                  <a:gd name="connsiteX3" fmla="*/ 1213672 w 6785099"/>
                  <a:gd name="connsiteY3" fmla="*/ 4155610 h 4155610"/>
                  <a:gd name="connsiteX4" fmla="*/ 1144246 w 6785099"/>
                  <a:gd name="connsiteY4" fmla="*/ 1410507 h 4155610"/>
                  <a:gd name="connsiteX5" fmla="*/ 2492057 w 6785099"/>
                  <a:gd name="connsiteY5" fmla="*/ 904699 h 4155610"/>
                  <a:gd name="connsiteX0" fmla="*/ 2492057 w 6785099"/>
                  <a:gd name="connsiteY0" fmla="*/ 904699 h 4155610"/>
                  <a:gd name="connsiteX1" fmla="*/ 5781859 w 6785099"/>
                  <a:gd name="connsiteY1" fmla="*/ 1435908 h 4155610"/>
                  <a:gd name="connsiteX2" fmla="*/ 5522435 w 6785099"/>
                  <a:gd name="connsiteY2" fmla="*/ 4155610 h 4155610"/>
                  <a:gd name="connsiteX3" fmla="*/ 1213672 w 6785099"/>
                  <a:gd name="connsiteY3" fmla="*/ 4155610 h 4155610"/>
                  <a:gd name="connsiteX4" fmla="*/ 1144246 w 6785099"/>
                  <a:gd name="connsiteY4" fmla="*/ 1410507 h 4155610"/>
                  <a:gd name="connsiteX5" fmla="*/ 2492057 w 6785099"/>
                  <a:gd name="connsiteY5" fmla="*/ 904699 h 4155610"/>
                  <a:gd name="connsiteX0" fmla="*/ 2450026 w 6743068"/>
                  <a:gd name="connsiteY0" fmla="*/ 904699 h 4155610"/>
                  <a:gd name="connsiteX1" fmla="*/ 5739828 w 6743068"/>
                  <a:gd name="connsiteY1" fmla="*/ 1435908 h 4155610"/>
                  <a:gd name="connsiteX2" fmla="*/ 5480404 w 6743068"/>
                  <a:gd name="connsiteY2" fmla="*/ 4155610 h 4155610"/>
                  <a:gd name="connsiteX3" fmla="*/ 1171641 w 6743068"/>
                  <a:gd name="connsiteY3" fmla="*/ 4155610 h 4155610"/>
                  <a:gd name="connsiteX4" fmla="*/ 1102215 w 6743068"/>
                  <a:gd name="connsiteY4" fmla="*/ 1410507 h 4155610"/>
                  <a:gd name="connsiteX5" fmla="*/ 2450026 w 6743068"/>
                  <a:gd name="connsiteY5" fmla="*/ 904699 h 4155610"/>
                  <a:gd name="connsiteX0" fmla="*/ 2507013 w 6800055"/>
                  <a:gd name="connsiteY0" fmla="*/ 904699 h 4155610"/>
                  <a:gd name="connsiteX1" fmla="*/ 5796815 w 6800055"/>
                  <a:gd name="connsiteY1" fmla="*/ 1435908 h 4155610"/>
                  <a:gd name="connsiteX2" fmla="*/ 5537391 w 6800055"/>
                  <a:gd name="connsiteY2" fmla="*/ 4155610 h 4155610"/>
                  <a:gd name="connsiteX3" fmla="*/ 1228628 w 6800055"/>
                  <a:gd name="connsiteY3" fmla="*/ 4155610 h 4155610"/>
                  <a:gd name="connsiteX4" fmla="*/ 1159202 w 6800055"/>
                  <a:gd name="connsiteY4" fmla="*/ 1410507 h 4155610"/>
                  <a:gd name="connsiteX5" fmla="*/ 2507013 w 6800055"/>
                  <a:gd name="connsiteY5" fmla="*/ 904699 h 4155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00055" h="4155610">
                    <a:moveTo>
                      <a:pt x="2507013" y="904699"/>
                    </a:moveTo>
                    <a:cubicBezTo>
                      <a:pt x="3430398" y="-624213"/>
                      <a:pt x="5542500" y="-58754"/>
                      <a:pt x="5796815" y="1435908"/>
                    </a:cubicBezTo>
                    <a:cubicBezTo>
                      <a:pt x="7237889" y="1879698"/>
                      <a:pt x="7104732" y="3992475"/>
                      <a:pt x="5537391" y="4155610"/>
                    </a:cubicBezTo>
                    <a:lnTo>
                      <a:pt x="1228628" y="4155610"/>
                    </a:lnTo>
                    <a:cubicBezTo>
                      <a:pt x="-468242" y="3905855"/>
                      <a:pt x="-327302" y="1640681"/>
                      <a:pt x="1159202" y="1410507"/>
                    </a:cubicBezTo>
                    <a:cubicBezTo>
                      <a:pt x="1250262" y="783394"/>
                      <a:pt x="2107894" y="528822"/>
                      <a:pt x="2507013" y="904699"/>
                    </a:cubicBezTo>
                    <a:close/>
                  </a:path>
                </a:pathLst>
              </a:custGeom>
              <a:solidFill>
                <a:schemeClr val="bg1">
                  <a:lumMod val="75000"/>
                </a:schemeClr>
              </a:solidFill>
              <a:ln>
                <a:noFill/>
              </a:ln>
              <a:effectLst/>
              <a:sp3d extrusionH="63500" prstMaterial="plastic">
                <a:bevelT w="381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85000"/>
                      <a:lumOff val="15000"/>
                    </a:schemeClr>
                  </a:solidFill>
                  <a:latin typeface="Arial" panose="020B0604020202020204" pitchFamily="34" charset="0"/>
                  <a:cs typeface="Arial" panose="020B0604020202020204" pitchFamily="34" charset="0"/>
                </a:endParaRPr>
              </a:p>
            </p:txBody>
          </p:sp>
          <p:sp>
            <p:nvSpPr>
              <p:cNvPr id="111" name="Freeform 110"/>
              <p:cNvSpPr/>
              <p:nvPr/>
            </p:nvSpPr>
            <p:spPr>
              <a:xfrm>
                <a:off x="6182328" y="471928"/>
                <a:ext cx="2815850" cy="1647231"/>
              </a:xfrm>
              <a:custGeom>
                <a:avLst/>
                <a:gdLst>
                  <a:gd name="connsiteX0" fmla="*/ 4191003 w 6982691"/>
                  <a:gd name="connsiteY0" fmla="*/ 0 h 4114800"/>
                  <a:gd name="connsiteX1" fmla="*/ 5832767 w 6982691"/>
                  <a:gd name="connsiteY1" fmla="*/ 1323110 h 4114800"/>
                  <a:gd name="connsiteX2" fmla="*/ 5824553 w 6982691"/>
                  <a:gd name="connsiteY2" fmla="*/ 1454204 h 4114800"/>
                  <a:gd name="connsiteX3" fmla="*/ 5915172 w 6982691"/>
                  <a:gd name="connsiteY3" fmla="*/ 1468035 h 4114800"/>
                  <a:gd name="connsiteX4" fmla="*/ 6982691 w 6982691"/>
                  <a:gd name="connsiteY4" fmla="*/ 2777836 h 4114800"/>
                  <a:gd name="connsiteX5" fmla="*/ 5645727 w 6982691"/>
                  <a:gd name="connsiteY5" fmla="*/ 4114800 h 4114800"/>
                  <a:gd name="connsiteX6" fmla="*/ 1336964 w 6982691"/>
                  <a:gd name="connsiteY6" fmla="*/ 4114800 h 4114800"/>
                  <a:gd name="connsiteX7" fmla="*/ 0 w 6982691"/>
                  <a:gd name="connsiteY7" fmla="*/ 2777836 h 4114800"/>
                  <a:gd name="connsiteX8" fmla="*/ 1200267 w 6982691"/>
                  <a:gd name="connsiteY8" fmla="*/ 1447775 h 4114800"/>
                  <a:gd name="connsiteX9" fmla="*/ 1256791 w 6982691"/>
                  <a:gd name="connsiteY9" fmla="*/ 1444921 h 4114800"/>
                  <a:gd name="connsiteX10" fmla="*/ 1263237 w 6982691"/>
                  <a:gd name="connsiteY10" fmla="*/ 1384285 h 4114800"/>
                  <a:gd name="connsiteX11" fmla="*/ 2050475 w 6982691"/>
                  <a:gd name="connsiteY11" fmla="*/ 775855 h 4114800"/>
                  <a:gd name="connsiteX12" fmla="*/ 2561617 w 6982691"/>
                  <a:gd name="connsiteY12" fmla="*/ 949859 h 4114800"/>
                  <a:gd name="connsiteX13" fmla="*/ 2604065 w 6982691"/>
                  <a:gd name="connsiteY13" fmla="*/ 989162 h 4114800"/>
                  <a:gd name="connsiteX14" fmla="*/ 2623050 w 6982691"/>
                  <a:gd name="connsiteY14" fmla="*/ 929658 h 4114800"/>
                  <a:gd name="connsiteX15" fmla="*/ 4191003 w 6982691"/>
                  <a:gd name="connsiteY15" fmla="*/ 0 h 4114800"/>
                  <a:gd name="connsiteX0" fmla="*/ 4191003 w 6982691"/>
                  <a:gd name="connsiteY0" fmla="*/ 0 h 4114800"/>
                  <a:gd name="connsiteX1" fmla="*/ 5832767 w 6982691"/>
                  <a:gd name="connsiteY1" fmla="*/ 1323110 h 4114800"/>
                  <a:gd name="connsiteX2" fmla="*/ 5824553 w 6982691"/>
                  <a:gd name="connsiteY2" fmla="*/ 1454204 h 4114800"/>
                  <a:gd name="connsiteX3" fmla="*/ 6982691 w 6982691"/>
                  <a:gd name="connsiteY3" fmla="*/ 2777836 h 4114800"/>
                  <a:gd name="connsiteX4" fmla="*/ 5645727 w 6982691"/>
                  <a:gd name="connsiteY4" fmla="*/ 4114800 h 4114800"/>
                  <a:gd name="connsiteX5" fmla="*/ 1336964 w 6982691"/>
                  <a:gd name="connsiteY5" fmla="*/ 4114800 h 4114800"/>
                  <a:gd name="connsiteX6" fmla="*/ 0 w 6982691"/>
                  <a:gd name="connsiteY6" fmla="*/ 2777836 h 4114800"/>
                  <a:gd name="connsiteX7" fmla="*/ 1200267 w 6982691"/>
                  <a:gd name="connsiteY7" fmla="*/ 1447775 h 4114800"/>
                  <a:gd name="connsiteX8" fmla="*/ 1256791 w 6982691"/>
                  <a:gd name="connsiteY8" fmla="*/ 1444921 h 4114800"/>
                  <a:gd name="connsiteX9" fmla="*/ 1263237 w 6982691"/>
                  <a:gd name="connsiteY9" fmla="*/ 1384285 h 4114800"/>
                  <a:gd name="connsiteX10" fmla="*/ 2050475 w 6982691"/>
                  <a:gd name="connsiteY10" fmla="*/ 775855 h 4114800"/>
                  <a:gd name="connsiteX11" fmla="*/ 2561617 w 6982691"/>
                  <a:gd name="connsiteY11" fmla="*/ 949859 h 4114800"/>
                  <a:gd name="connsiteX12" fmla="*/ 2604065 w 6982691"/>
                  <a:gd name="connsiteY12" fmla="*/ 989162 h 4114800"/>
                  <a:gd name="connsiteX13" fmla="*/ 2623050 w 6982691"/>
                  <a:gd name="connsiteY13" fmla="*/ 929658 h 4114800"/>
                  <a:gd name="connsiteX14" fmla="*/ 4191003 w 6982691"/>
                  <a:gd name="connsiteY14" fmla="*/ 0 h 4114800"/>
                  <a:gd name="connsiteX0" fmla="*/ 4191003 w 6984458"/>
                  <a:gd name="connsiteY0" fmla="*/ 0 h 4114800"/>
                  <a:gd name="connsiteX1" fmla="*/ 5832767 w 6984458"/>
                  <a:gd name="connsiteY1" fmla="*/ 1323110 h 4114800"/>
                  <a:gd name="connsiteX2" fmla="*/ 5905151 w 6984458"/>
                  <a:gd name="connsiteY2" fmla="*/ 1395098 h 4114800"/>
                  <a:gd name="connsiteX3" fmla="*/ 6982691 w 6984458"/>
                  <a:gd name="connsiteY3" fmla="*/ 2777836 h 4114800"/>
                  <a:gd name="connsiteX4" fmla="*/ 5645727 w 6984458"/>
                  <a:gd name="connsiteY4" fmla="*/ 4114800 h 4114800"/>
                  <a:gd name="connsiteX5" fmla="*/ 1336964 w 6984458"/>
                  <a:gd name="connsiteY5" fmla="*/ 4114800 h 4114800"/>
                  <a:gd name="connsiteX6" fmla="*/ 0 w 6984458"/>
                  <a:gd name="connsiteY6" fmla="*/ 2777836 h 4114800"/>
                  <a:gd name="connsiteX7" fmla="*/ 1200267 w 6984458"/>
                  <a:gd name="connsiteY7" fmla="*/ 1447775 h 4114800"/>
                  <a:gd name="connsiteX8" fmla="*/ 1256791 w 6984458"/>
                  <a:gd name="connsiteY8" fmla="*/ 1444921 h 4114800"/>
                  <a:gd name="connsiteX9" fmla="*/ 1263237 w 6984458"/>
                  <a:gd name="connsiteY9" fmla="*/ 1384285 h 4114800"/>
                  <a:gd name="connsiteX10" fmla="*/ 2050475 w 6984458"/>
                  <a:gd name="connsiteY10" fmla="*/ 775855 h 4114800"/>
                  <a:gd name="connsiteX11" fmla="*/ 2561617 w 6984458"/>
                  <a:gd name="connsiteY11" fmla="*/ 949859 h 4114800"/>
                  <a:gd name="connsiteX12" fmla="*/ 2604065 w 6984458"/>
                  <a:gd name="connsiteY12" fmla="*/ 989162 h 4114800"/>
                  <a:gd name="connsiteX13" fmla="*/ 2623050 w 6984458"/>
                  <a:gd name="connsiteY13" fmla="*/ 929658 h 4114800"/>
                  <a:gd name="connsiteX14" fmla="*/ 4191003 w 6984458"/>
                  <a:gd name="connsiteY14" fmla="*/ 0 h 4114800"/>
                  <a:gd name="connsiteX0" fmla="*/ 4191003 w 6057725"/>
                  <a:gd name="connsiteY0" fmla="*/ 0 h 4114800"/>
                  <a:gd name="connsiteX1" fmla="*/ 5832767 w 6057725"/>
                  <a:gd name="connsiteY1" fmla="*/ 1323110 h 4114800"/>
                  <a:gd name="connsiteX2" fmla="*/ 5905151 w 6057725"/>
                  <a:gd name="connsiteY2" fmla="*/ 1395098 h 4114800"/>
                  <a:gd name="connsiteX3" fmla="*/ 5645727 w 6057725"/>
                  <a:gd name="connsiteY3" fmla="*/ 4114800 h 4114800"/>
                  <a:gd name="connsiteX4" fmla="*/ 1336964 w 6057725"/>
                  <a:gd name="connsiteY4" fmla="*/ 4114800 h 4114800"/>
                  <a:gd name="connsiteX5" fmla="*/ 0 w 6057725"/>
                  <a:gd name="connsiteY5" fmla="*/ 2777836 h 4114800"/>
                  <a:gd name="connsiteX6" fmla="*/ 1200267 w 6057725"/>
                  <a:gd name="connsiteY6" fmla="*/ 1447775 h 4114800"/>
                  <a:gd name="connsiteX7" fmla="*/ 1256791 w 6057725"/>
                  <a:gd name="connsiteY7" fmla="*/ 1444921 h 4114800"/>
                  <a:gd name="connsiteX8" fmla="*/ 1263237 w 6057725"/>
                  <a:gd name="connsiteY8" fmla="*/ 1384285 h 4114800"/>
                  <a:gd name="connsiteX9" fmla="*/ 2050475 w 6057725"/>
                  <a:gd name="connsiteY9" fmla="*/ 775855 h 4114800"/>
                  <a:gd name="connsiteX10" fmla="*/ 2561617 w 6057725"/>
                  <a:gd name="connsiteY10" fmla="*/ 949859 h 4114800"/>
                  <a:gd name="connsiteX11" fmla="*/ 2604065 w 6057725"/>
                  <a:gd name="connsiteY11" fmla="*/ 989162 h 4114800"/>
                  <a:gd name="connsiteX12" fmla="*/ 2623050 w 6057725"/>
                  <a:gd name="connsiteY12" fmla="*/ 929658 h 4114800"/>
                  <a:gd name="connsiteX13" fmla="*/ 4191003 w 6057725"/>
                  <a:gd name="connsiteY13" fmla="*/ 0 h 4114800"/>
                  <a:gd name="connsiteX0" fmla="*/ 4191003 w 6304506"/>
                  <a:gd name="connsiteY0" fmla="*/ 0 h 4114800"/>
                  <a:gd name="connsiteX1" fmla="*/ 5832767 w 6304506"/>
                  <a:gd name="connsiteY1" fmla="*/ 1323110 h 4114800"/>
                  <a:gd name="connsiteX2" fmla="*/ 5905151 w 6304506"/>
                  <a:gd name="connsiteY2" fmla="*/ 1395098 h 4114800"/>
                  <a:gd name="connsiteX3" fmla="*/ 5645727 w 6304506"/>
                  <a:gd name="connsiteY3" fmla="*/ 4114800 h 4114800"/>
                  <a:gd name="connsiteX4" fmla="*/ 1336964 w 6304506"/>
                  <a:gd name="connsiteY4" fmla="*/ 4114800 h 4114800"/>
                  <a:gd name="connsiteX5" fmla="*/ 0 w 6304506"/>
                  <a:gd name="connsiteY5" fmla="*/ 2777836 h 4114800"/>
                  <a:gd name="connsiteX6" fmla="*/ 1200267 w 6304506"/>
                  <a:gd name="connsiteY6" fmla="*/ 1447775 h 4114800"/>
                  <a:gd name="connsiteX7" fmla="*/ 1256791 w 6304506"/>
                  <a:gd name="connsiteY7" fmla="*/ 1444921 h 4114800"/>
                  <a:gd name="connsiteX8" fmla="*/ 1263237 w 6304506"/>
                  <a:gd name="connsiteY8" fmla="*/ 1384285 h 4114800"/>
                  <a:gd name="connsiteX9" fmla="*/ 2050475 w 6304506"/>
                  <a:gd name="connsiteY9" fmla="*/ 775855 h 4114800"/>
                  <a:gd name="connsiteX10" fmla="*/ 2561617 w 6304506"/>
                  <a:gd name="connsiteY10" fmla="*/ 949859 h 4114800"/>
                  <a:gd name="connsiteX11" fmla="*/ 2604065 w 6304506"/>
                  <a:gd name="connsiteY11" fmla="*/ 989162 h 4114800"/>
                  <a:gd name="connsiteX12" fmla="*/ 2623050 w 6304506"/>
                  <a:gd name="connsiteY12" fmla="*/ 929658 h 4114800"/>
                  <a:gd name="connsiteX13" fmla="*/ 4191003 w 6304506"/>
                  <a:gd name="connsiteY13" fmla="*/ 0 h 4114800"/>
                  <a:gd name="connsiteX0" fmla="*/ 4191003 w 6828167"/>
                  <a:gd name="connsiteY0" fmla="*/ 0 h 4114800"/>
                  <a:gd name="connsiteX1" fmla="*/ 5832767 w 6828167"/>
                  <a:gd name="connsiteY1" fmla="*/ 1323110 h 4114800"/>
                  <a:gd name="connsiteX2" fmla="*/ 5905151 w 6828167"/>
                  <a:gd name="connsiteY2" fmla="*/ 1395098 h 4114800"/>
                  <a:gd name="connsiteX3" fmla="*/ 5645727 w 6828167"/>
                  <a:gd name="connsiteY3" fmla="*/ 4114800 h 4114800"/>
                  <a:gd name="connsiteX4" fmla="*/ 1336964 w 6828167"/>
                  <a:gd name="connsiteY4" fmla="*/ 4114800 h 4114800"/>
                  <a:gd name="connsiteX5" fmla="*/ 0 w 6828167"/>
                  <a:gd name="connsiteY5" fmla="*/ 2777836 h 4114800"/>
                  <a:gd name="connsiteX6" fmla="*/ 1200267 w 6828167"/>
                  <a:gd name="connsiteY6" fmla="*/ 1447775 h 4114800"/>
                  <a:gd name="connsiteX7" fmla="*/ 1256791 w 6828167"/>
                  <a:gd name="connsiteY7" fmla="*/ 1444921 h 4114800"/>
                  <a:gd name="connsiteX8" fmla="*/ 1263237 w 6828167"/>
                  <a:gd name="connsiteY8" fmla="*/ 1384285 h 4114800"/>
                  <a:gd name="connsiteX9" fmla="*/ 2050475 w 6828167"/>
                  <a:gd name="connsiteY9" fmla="*/ 775855 h 4114800"/>
                  <a:gd name="connsiteX10" fmla="*/ 2561617 w 6828167"/>
                  <a:gd name="connsiteY10" fmla="*/ 949859 h 4114800"/>
                  <a:gd name="connsiteX11" fmla="*/ 2604065 w 6828167"/>
                  <a:gd name="connsiteY11" fmla="*/ 989162 h 4114800"/>
                  <a:gd name="connsiteX12" fmla="*/ 2623050 w 6828167"/>
                  <a:gd name="connsiteY12" fmla="*/ 929658 h 4114800"/>
                  <a:gd name="connsiteX13" fmla="*/ 4191003 w 6828167"/>
                  <a:gd name="connsiteY13" fmla="*/ 0 h 4114800"/>
                  <a:gd name="connsiteX0" fmla="*/ 4191003 w 6912148"/>
                  <a:gd name="connsiteY0" fmla="*/ 0 h 4114800"/>
                  <a:gd name="connsiteX1" fmla="*/ 5832767 w 6912148"/>
                  <a:gd name="connsiteY1" fmla="*/ 1323110 h 4114800"/>
                  <a:gd name="connsiteX2" fmla="*/ 5905151 w 6912148"/>
                  <a:gd name="connsiteY2" fmla="*/ 1395098 h 4114800"/>
                  <a:gd name="connsiteX3" fmla="*/ 5645727 w 6912148"/>
                  <a:gd name="connsiteY3" fmla="*/ 4114800 h 4114800"/>
                  <a:gd name="connsiteX4" fmla="*/ 1336964 w 6912148"/>
                  <a:gd name="connsiteY4" fmla="*/ 4114800 h 4114800"/>
                  <a:gd name="connsiteX5" fmla="*/ 0 w 6912148"/>
                  <a:gd name="connsiteY5" fmla="*/ 2777836 h 4114800"/>
                  <a:gd name="connsiteX6" fmla="*/ 1200267 w 6912148"/>
                  <a:gd name="connsiteY6" fmla="*/ 1447775 h 4114800"/>
                  <a:gd name="connsiteX7" fmla="*/ 1256791 w 6912148"/>
                  <a:gd name="connsiteY7" fmla="*/ 1444921 h 4114800"/>
                  <a:gd name="connsiteX8" fmla="*/ 1263237 w 6912148"/>
                  <a:gd name="connsiteY8" fmla="*/ 1384285 h 4114800"/>
                  <a:gd name="connsiteX9" fmla="*/ 2050475 w 6912148"/>
                  <a:gd name="connsiteY9" fmla="*/ 775855 h 4114800"/>
                  <a:gd name="connsiteX10" fmla="*/ 2561617 w 6912148"/>
                  <a:gd name="connsiteY10" fmla="*/ 949859 h 4114800"/>
                  <a:gd name="connsiteX11" fmla="*/ 2604065 w 6912148"/>
                  <a:gd name="connsiteY11" fmla="*/ 989162 h 4114800"/>
                  <a:gd name="connsiteX12" fmla="*/ 2623050 w 6912148"/>
                  <a:gd name="connsiteY12" fmla="*/ 929658 h 4114800"/>
                  <a:gd name="connsiteX13" fmla="*/ 4191003 w 6912148"/>
                  <a:gd name="connsiteY13" fmla="*/ 0 h 4114800"/>
                  <a:gd name="connsiteX0" fmla="*/ 4191003 w 6908391"/>
                  <a:gd name="connsiteY0" fmla="*/ 0 h 4114800"/>
                  <a:gd name="connsiteX1" fmla="*/ 5832767 w 6908391"/>
                  <a:gd name="connsiteY1" fmla="*/ 1323110 h 4114800"/>
                  <a:gd name="connsiteX2" fmla="*/ 5905151 w 6908391"/>
                  <a:gd name="connsiteY2" fmla="*/ 1395098 h 4114800"/>
                  <a:gd name="connsiteX3" fmla="*/ 5645727 w 6908391"/>
                  <a:gd name="connsiteY3" fmla="*/ 4114800 h 4114800"/>
                  <a:gd name="connsiteX4" fmla="*/ 1336964 w 6908391"/>
                  <a:gd name="connsiteY4" fmla="*/ 4114800 h 4114800"/>
                  <a:gd name="connsiteX5" fmla="*/ 0 w 6908391"/>
                  <a:gd name="connsiteY5" fmla="*/ 2777836 h 4114800"/>
                  <a:gd name="connsiteX6" fmla="*/ 1200267 w 6908391"/>
                  <a:gd name="connsiteY6" fmla="*/ 1447775 h 4114800"/>
                  <a:gd name="connsiteX7" fmla="*/ 1256791 w 6908391"/>
                  <a:gd name="connsiteY7" fmla="*/ 1444921 h 4114800"/>
                  <a:gd name="connsiteX8" fmla="*/ 1263237 w 6908391"/>
                  <a:gd name="connsiteY8" fmla="*/ 1384285 h 4114800"/>
                  <a:gd name="connsiteX9" fmla="*/ 2050475 w 6908391"/>
                  <a:gd name="connsiteY9" fmla="*/ 775855 h 4114800"/>
                  <a:gd name="connsiteX10" fmla="*/ 2561617 w 6908391"/>
                  <a:gd name="connsiteY10" fmla="*/ 949859 h 4114800"/>
                  <a:gd name="connsiteX11" fmla="*/ 2604065 w 6908391"/>
                  <a:gd name="connsiteY11" fmla="*/ 989162 h 4114800"/>
                  <a:gd name="connsiteX12" fmla="*/ 2623050 w 6908391"/>
                  <a:gd name="connsiteY12" fmla="*/ 929658 h 4114800"/>
                  <a:gd name="connsiteX13" fmla="*/ 4191003 w 6908391"/>
                  <a:gd name="connsiteY13" fmla="*/ 0 h 4114800"/>
                  <a:gd name="connsiteX0" fmla="*/ 4191003 w 6908391"/>
                  <a:gd name="connsiteY0" fmla="*/ 0 h 4114800"/>
                  <a:gd name="connsiteX1" fmla="*/ 5905151 w 6908391"/>
                  <a:gd name="connsiteY1" fmla="*/ 1395098 h 4114800"/>
                  <a:gd name="connsiteX2" fmla="*/ 5645727 w 6908391"/>
                  <a:gd name="connsiteY2" fmla="*/ 4114800 h 4114800"/>
                  <a:gd name="connsiteX3" fmla="*/ 1336964 w 6908391"/>
                  <a:gd name="connsiteY3" fmla="*/ 4114800 h 4114800"/>
                  <a:gd name="connsiteX4" fmla="*/ 0 w 6908391"/>
                  <a:gd name="connsiteY4" fmla="*/ 2777836 h 4114800"/>
                  <a:gd name="connsiteX5" fmla="*/ 1200267 w 6908391"/>
                  <a:gd name="connsiteY5" fmla="*/ 1447775 h 4114800"/>
                  <a:gd name="connsiteX6" fmla="*/ 1256791 w 6908391"/>
                  <a:gd name="connsiteY6" fmla="*/ 1444921 h 4114800"/>
                  <a:gd name="connsiteX7" fmla="*/ 1263237 w 6908391"/>
                  <a:gd name="connsiteY7" fmla="*/ 1384285 h 4114800"/>
                  <a:gd name="connsiteX8" fmla="*/ 2050475 w 6908391"/>
                  <a:gd name="connsiteY8" fmla="*/ 775855 h 4114800"/>
                  <a:gd name="connsiteX9" fmla="*/ 2561617 w 6908391"/>
                  <a:gd name="connsiteY9" fmla="*/ 949859 h 4114800"/>
                  <a:gd name="connsiteX10" fmla="*/ 2604065 w 6908391"/>
                  <a:gd name="connsiteY10" fmla="*/ 989162 h 4114800"/>
                  <a:gd name="connsiteX11" fmla="*/ 2623050 w 6908391"/>
                  <a:gd name="connsiteY11" fmla="*/ 929658 h 4114800"/>
                  <a:gd name="connsiteX12" fmla="*/ 4191003 w 6908391"/>
                  <a:gd name="connsiteY12" fmla="*/ 0 h 4114800"/>
                  <a:gd name="connsiteX0" fmla="*/ 4191003 w 6908391"/>
                  <a:gd name="connsiteY0" fmla="*/ 0 h 4114800"/>
                  <a:gd name="connsiteX1" fmla="*/ 5905151 w 6908391"/>
                  <a:gd name="connsiteY1" fmla="*/ 1395098 h 4114800"/>
                  <a:gd name="connsiteX2" fmla="*/ 5645727 w 6908391"/>
                  <a:gd name="connsiteY2" fmla="*/ 4114800 h 4114800"/>
                  <a:gd name="connsiteX3" fmla="*/ 1336964 w 6908391"/>
                  <a:gd name="connsiteY3" fmla="*/ 4114800 h 4114800"/>
                  <a:gd name="connsiteX4" fmla="*/ 0 w 6908391"/>
                  <a:gd name="connsiteY4" fmla="*/ 2777836 h 4114800"/>
                  <a:gd name="connsiteX5" fmla="*/ 1200267 w 6908391"/>
                  <a:gd name="connsiteY5" fmla="*/ 1447775 h 4114800"/>
                  <a:gd name="connsiteX6" fmla="*/ 1256791 w 6908391"/>
                  <a:gd name="connsiteY6" fmla="*/ 1444921 h 4114800"/>
                  <a:gd name="connsiteX7" fmla="*/ 1263237 w 6908391"/>
                  <a:gd name="connsiteY7" fmla="*/ 1384285 h 4114800"/>
                  <a:gd name="connsiteX8" fmla="*/ 2050475 w 6908391"/>
                  <a:gd name="connsiteY8" fmla="*/ 775855 h 4114800"/>
                  <a:gd name="connsiteX9" fmla="*/ 2561617 w 6908391"/>
                  <a:gd name="connsiteY9" fmla="*/ 949859 h 4114800"/>
                  <a:gd name="connsiteX10" fmla="*/ 2604065 w 6908391"/>
                  <a:gd name="connsiteY10" fmla="*/ 989162 h 4114800"/>
                  <a:gd name="connsiteX11" fmla="*/ 4191003 w 6908391"/>
                  <a:gd name="connsiteY11" fmla="*/ 0 h 4114800"/>
                  <a:gd name="connsiteX0" fmla="*/ 4191003 w 6908391"/>
                  <a:gd name="connsiteY0" fmla="*/ 0 h 4114800"/>
                  <a:gd name="connsiteX1" fmla="*/ 5905151 w 6908391"/>
                  <a:gd name="connsiteY1" fmla="*/ 1395098 h 4114800"/>
                  <a:gd name="connsiteX2" fmla="*/ 5645727 w 6908391"/>
                  <a:gd name="connsiteY2" fmla="*/ 4114800 h 4114800"/>
                  <a:gd name="connsiteX3" fmla="*/ 1336964 w 6908391"/>
                  <a:gd name="connsiteY3" fmla="*/ 4114800 h 4114800"/>
                  <a:gd name="connsiteX4" fmla="*/ 0 w 6908391"/>
                  <a:gd name="connsiteY4" fmla="*/ 2777836 h 4114800"/>
                  <a:gd name="connsiteX5" fmla="*/ 1200267 w 6908391"/>
                  <a:gd name="connsiteY5" fmla="*/ 1447775 h 4114800"/>
                  <a:gd name="connsiteX6" fmla="*/ 1256791 w 6908391"/>
                  <a:gd name="connsiteY6" fmla="*/ 1444921 h 4114800"/>
                  <a:gd name="connsiteX7" fmla="*/ 1263237 w 6908391"/>
                  <a:gd name="connsiteY7" fmla="*/ 1384285 h 4114800"/>
                  <a:gd name="connsiteX8" fmla="*/ 2050475 w 6908391"/>
                  <a:gd name="connsiteY8" fmla="*/ 775855 h 4114800"/>
                  <a:gd name="connsiteX9" fmla="*/ 2561617 w 6908391"/>
                  <a:gd name="connsiteY9" fmla="*/ 949859 h 4114800"/>
                  <a:gd name="connsiteX10" fmla="*/ 4191003 w 6908391"/>
                  <a:gd name="connsiteY10" fmla="*/ 0 h 4114800"/>
                  <a:gd name="connsiteX0" fmla="*/ 4191003 w 6908391"/>
                  <a:gd name="connsiteY0" fmla="*/ 0 h 4114800"/>
                  <a:gd name="connsiteX1" fmla="*/ 5905151 w 6908391"/>
                  <a:gd name="connsiteY1" fmla="*/ 1395098 h 4114800"/>
                  <a:gd name="connsiteX2" fmla="*/ 5645727 w 6908391"/>
                  <a:gd name="connsiteY2" fmla="*/ 4114800 h 4114800"/>
                  <a:gd name="connsiteX3" fmla="*/ 1336964 w 6908391"/>
                  <a:gd name="connsiteY3" fmla="*/ 4114800 h 4114800"/>
                  <a:gd name="connsiteX4" fmla="*/ 0 w 6908391"/>
                  <a:gd name="connsiteY4" fmla="*/ 2777836 h 4114800"/>
                  <a:gd name="connsiteX5" fmla="*/ 1200267 w 6908391"/>
                  <a:gd name="connsiteY5" fmla="*/ 1447775 h 4114800"/>
                  <a:gd name="connsiteX6" fmla="*/ 1256791 w 6908391"/>
                  <a:gd name="connsiteY6" fmla="*/ 1444921 h 4114800"/>
                  <a:gd name="connsiteX7" fmla="*/ 1263237 w 6908391"/>
                  <a:gd name="connsiteY7" fmla="*/ 1384285 h 4114800"/>
                  <a:gd name="connsiteX8" fmla="*/ 2050475 w 6908391"/>
                  <a:gd name="connsiteY8" fmla="*/ 775855 h 4114800"/>
                  <a:gd name="connsiteX9" fmla="*/ 2615349 w 6908391"/>
                  <a:gd name="connsiteY9" fmla="*/ 863889 h 4114800"/>
                  <a:gd name="connsiteX10" fmla="*/ 4191003 w 6908391"/>
                  <a:gd name="connsiteY10" fmla="*/ 0 h 4114800"/>
                  <a:gd name="connsiteX0" fmla="*/ 4191003 w 6908391"/>
                  <a:gd name="connsiteY0" fmla="*/ 0 h 4114800"/>
                  <a:gd name="connsiteX1" fmla="*/ 5905151 w 6908391"/>
                  <a:gd name="connsiteY1" fmla="*/ 1395098 h 4114800"/>
                  <a:gd name="connsiteX2" fmla="*/ 5645727 w 6908391"/>
                  <a:gd name="connsiteY2" fmla="*/ 4114800 h 4114800"/>
                  <a:gd name="connsiteX3" fmla="*/ 1336964 w 6908391"/>
                  <a:gd name="connsiteY3" fmla="*/ 4114800 h 4114800"/>
                  <a:gd name="connsiteX4" fmla="*/ 0 w 6908391"/>
                  <a:gd name="connsiteY4" fmla="*/ 2777836 h 4114800"/>
                  <a:gd name="connsiteX5" fmla="*/ 1200267 w 6908391"/>
                  <a:gd name="connsiteY5" fmla="*/ 1447775 h 4114800"/>
                  <a:gd name="connsiteX6" fmla="*/ 1256791 w 6908391"/>
                  <a:gd name="connsiteY6" fmla="*/ 1444921 h 4114800"/>
                  <a:gd name="connsiteX7" fmla="*/ 1263237 w 6908391"/>
                  <a:gd name="connsiteY7" fmla="*/ 1384285 h 4114800"/>
                  <a:gd name="connsiteX8" fmla="*/ 2615349 w 6908391"/>
                  <a:gd name="connsiteY8" fmla="*/ 863889 h 4114800"/>
                  <a:gd name="connsiteX9" fmla="*/ 4191003 w 6908391"/>
                  <a:gd name="connsiteY9" fmla="*/ 0 h 4114800"/>
                  <a:gd name="connsiteX0" fmla="*/ 4191003 w 6908391"/>
                  <a:gd name="connsiteY0" fmla="*/ 0 h 4114800"/>
                  <a:gd name="connsiteX1" fmla="*/ 5905151 w 6908391"/>
                  <a:gd name="connsiteY1" fmla="*/ 1395098 h 4114800"/>
                  <a:gd name="connsiteX2" fmla="*/ 5645727 w 6908391"/>
                  <a:gd name="connsiteY2" fmla="*/ 4114800 h 4114800"/>
                  <a:gd name="connsiteX3" fmla="*/ 1336964 w 6908391"/>
                  <a:gd name="connsiteY3" fmla="*/ 4114800 h 4114800"/>
                  <a:gd name="connsiteX4" fmla="*/ 0 w 6908391"/>
                  <a:gd name="connsiteY4" fmla="*/ 2777836 h 4114800"/>
                  <a:gd name="connsiteX5" fmla="*/ 1200267 w 6908391"/>
                  <a:gd name="connsiteY5" fmla="*/ 1447775 h 4114800"/>
                  <a:gd name="connsiteX6" fmla="*/ 1256791 w 6908391"/>
                  <a:gd name="connsiteY6" fmla="*/ 1444921 h 4114800"/>
                  <a:gd name="connsiteX7" fmla="*/ 2615349 w 6908391"/>
                  <a:gd name="connsiteY7" fmla="*/ 863889 h 4114800"/>
                  <a:gd name="connsiteX8" fmla="*/ 4191003 w 6908391"/>
                  <a:gd name="connsiteY8" fmla="*/ 0 h 4114800"/>
                  <a:gd name="connsiteX0" fmla="*/ 4191161 w 6908549"/>
                  <a:gd name="connsiteY0" fmla="*/ 0 h 4114800"/>
                  <a:gd name="connsiteX1" fmla="*/ 5905309 w 6908549"/>
                  <a:gd name="connsiteY1" fmla="*/ 1395098 h 4114800"/>
                  <a:gd name="connsiteX2" fmla="*/ 5645885 w 6908549"/>
                  <a:gd name="connsiteY2" fmla="*/ 4114800 h 4114800"/>
                  <a:gd name="connsiteX3" fmla="*/ 1337122 w 6908549"/>
                  <a:gd name="connsiteY3" fmla="*/ 4114800 h 4114800"/>
                  <a:gd name="connsiteX4" fmla="*/ 158 w 6908549"/>
                  <a:gd name="connsiteY4" fmla="*/ 2777836 h 4114800"/>
                  <a:gd name="connsiteX5" fmla="*/ 1256949 w 6908549"/>
                  <a:gd name="connsiteY5" fmla="*/ 1444921 h 4114800"/>
                  <a:gd name="connsiteX6" fmla="*/ 2615507 w 6908549"/>
                  <a:gd name="connsiteY6" fmla="*/ 863889 h 4114800"/>
                  <a:gd name="connsiteX7" fmla="*/ 4191161 w 6908549"/>
                  <a:gd name="connsiteY7" fmla="*/ 0 h 4114800"/>
                  <a:gd name="connsiteX0" fmla="*/ 4191208 w 6908596"/>
                  <a:gd name="connsiteY0" fmla="*/ 0 h 4114800"/>
                  <a:gd name="connsiteX1" fmla="*/ 5905356 w 6908596"/>
                  <a:gd name="connsiteY1" fmla="*/ 1395098 h 4114800"/>
                  <a:gd name="connsiteX2" fmla="*/ 5645932 w 6908596"/>
                  <a:gd name="connsiteY2" fmla="*/ 4114800 h 4114800"/>
                  <a:gd name="connsiteX3" fmla="*/ 1337169 w 6908596"/>
                  <a:gd name="connsiteY3" fmla="*/ 4114800 h 4114800"/>
                  <a:gd name="connsiteX4" fmla="*/ 205 w 6908596"/>
                  <a:gd name="connsiteY4" fmla="*/ 2777836 h 4114800"/>
                  <a:gd name="connsiteX5" fmla="*/ 1246250 w 6908596"/>
                  <a:gd name="connsiteY5" fmla="*/ 1369697 h 4114800"/>
                  <a:gd name="connsiteX6" fmla="*/ 2615554 w 6908596"/>
                  <a:gd name="connsiteY6" fmla="*/ 863889 h 4114800"/>
                  <a:gd name="connsiteX7" fmla="*/ 4191208 w 6908596"/>
                  <a:gd name="connsiteY7" fmla="*/ 0 h 4114800"/>
                  <a:gd name="connsiteX0" fmla="*/ 4083776 w 6801164"/>
                  <a:gd name="connsiteY0" fmla="*/ 0 h 4114800"/>
                  <a:gd name="connsiteX1" fmla="*/ 5797924 w 6801164"/>
                  <a:gd name="connsiteY1" fmla="*/ 1395098 h 4114800"/>
                  <a:gd name="connsiteX2" fmla="*/ 5538500 w 6801164"/>
                  <a:gd name="connsiteY2" fmla="*/ 4114800 h 4114800"/>
                  <a:gd name="connsiteX3" fmla="*/ 1229737 w 6801164"/>
                  <a:gd name="connsiteY3" fmla="*/ 4114800 h 4114800"/>
                  <a:gd name="connsiteX4" fmla="*/ 237 w 6801164"/>
                  <a:gd name="connsiteY4" fmla="*/ 2745597 h 4114800"/>
                  <a:gd name="connsiteX5" fmla="*/ 1138818 w 6801164"/>
                  <a:gd name="connsiteY5" fmla="*/ 1369697 h 4114800"/>
                  <a:gd name="connsiteX6" fmla="*/ 2508122 w 6801164"/>
                  <a:gd name="connsiteY6" fmla="*/ 863889 h 4114800"/>
                  <a:gd name="connsiteX7" fmla="*/ 4083776 w 6801164"/>
                  <a:gd name="connsiteY7" fmla="*/ 0 h 4114800"/>
                  <a:gd name="connsiteX0" fmla="*/ 4083674 w 6801062"/>
                  <a:gd name="connsiteY0" fmla="*/ 0 h 4114800"/>
                  <a:gd name="connsiteX1" fmla="*/ 5797822 w 6801062"/>
                  <a:gd name="connsiteY1" fmla="*/ 1395098 h 4114800"/>
                  <a:gd name="connsiteX2" fmla="*/ 5538398 w 6801062"/>
                  <a:gd name="connsiteY2" fmla="*/ 4114800 h 4114800"/>
                  <a:gd name="connsiteX3" fmla="*/ 1229635 w 6801062"/>
                  <a:gd name="connsiteY3" fmla="*/ 4114800 h 4114800"/>
                  <a:gd name="connsiteX4" fmla="*/ 135 w 6801062"/>
                  <a:gd name="connsiteY4" fmla="*/ 2745597 h 4114800"/>
                  <a:gd name="connsiteX5" fmla="*/ 1160209 w 6801062"/>
                  <a:gd name="connsiteY5" fmla="*/ 1369697 h 4114800"/>
                  <a:gd name="connsiteX6" fmla="*/ 2508020 w 6801062"/>
                  <a:gd name="connsiteY6" fmla="*/ 863889 h 4114800"/>
                  <a:gd name="connsiteX7" fmla="*/ 4083674 w 6801062"/>
                  <a:gd name="connsiteY7" fmla="*/ 0 h 4114800"/>
                  <a:gd name="connsiteX0" fmla="*/ 4083674 w 6801062"/>
                  <a:gd name="connsiteY0" fmla="*/ 0 h 4114800"/>
                  <a:gd name="connsiteX1" fmla="*/ 5797822 w 6801062"/>
                  <a:gd name="connsiteY1" fmla="*/ 1395098 h 4114800"/>
                  <a:gd name="connsiteX2" fmla="*/ 5538398 w 6801062"/>
                  <a:gd name="connsiteY2" fmla="*/ 4114800 h 4114800"/>
                  <a:gd name="connsiteX3" fmla="*/ 1229635 w 6801062"/>
                  <a:gd name="connsiteY3" fmla="*/ 4114800 h 4114800"/>
                  <a:gd name="connsiteX4" fmla="*/ 135 w 6801062"/>
                  <a:gd name="connsiteY4" fmla="*/ 2745597 h 4114800"/>
                  <a:gd name="connsiteX5" fmla="*/ 1160209 w 6801062"/>
                  <a:gd name="connsiteY5" fmla="*/ 1369697 h 4114800"/>
                  <a:gd name="connsiteX6" fmla="*/ 2508020 w 6801062"/>
                  <a:gd name="connsiteY6" fmla="*/ 863889 h 4114800"/>
                  <a:gd name="connsiteX7" fmla="*/ 4083674 w 6801062"/>
                  <a:gd name="connsiteY7" fmla="*/ 0 h 4114800"/>
                  <a:gd name="connsiteX0" fmla="*/ 4083674 w 6801062"/>
                  <a:gd name="connsiteY0" fmla="*/ 0 h 4114800"/>
                  <a:gd name="connsiteX1" fmla="*/ 5797822 w 6801062"/>
                  <a:gd name="connsiteY1" fmla="*/ 1395098 h 4114800"/>
                  <a:gd name="connsiteX2" fmla="*/ 5538398 w 6801062"/>
                  <a:gd name="connsiteY2" fmla="*/ 4114800 h 4114800"/>
                  <a:gd name="connsiteX3" fmla="*/ 1229635 w 6801062"/>
                  <a:gd name="connsiteY3" fmla="*/ 4114800 h 4114800"/>
                  <a:gd name="connsiteX4" fmla="*/ 135 w 6801062"/>
                  <a:gd name="connsiteY4" fmla="*/ 2745597 h 4114800"/>
                  <a:gd name="connsiteX5" fmla="*/ 1160209 w 6801062"/>
                  <a:gd name="connsiteY5" fmla="*/ 1369697 h 4114800"/>
                  <a:gd name="connsiteX6" fmla="*/ 2508020 w 6801062"/>
                  <a:gd name="connsiteY6" fmla="*/ 863889 h 4114800"/>
                  <a:gd name="connsiteX7" fmla="*/ 4083674 w 6801062"/>
                  <a:gd name="connsiteY7" fmla="*/ 0 h 4114800"/>
                  <a:gd name="connsiteX0" fmla="*/ 4083674 w 6801062"/>
                  <a:gd name="connsiteY0" fmla="*/ 0 h 4114800"/>
                  <a:gd name="connsiteX1" fmla="*/ 5797822 w 6801062"/>
                  <a:gd name="connsiteY1" fmla="*/ 1395098 h 4114800"/>
                  <a:gd name="connsiteX2" fmla="*/ 5538398 w 6801062"/>
                  <a:gd name="connsiteY2" fmla="*/ 4114800 h 4114800"/>
                  <a:gd name="connsiteX3" fmla="*/ 1229635 w 6801062"/>
                  <a:gd name="connsiteY3" fmla="*/ 4114800 h 4114800"/>
                  <a:gd name="connsiteX4" fmla="*/ 135 w 6801062"/>
                  <a:gd name="connsiteY4" fmla="*/ 2745597 h 4114800"/>
                  <a:gd name="connsiteX5" fmla="*/ 1160209 w 6801062"/>
                  <a:gd name="connsiteY5" fmla="*/ 1369697 h 4114800"/>
                  <a:gd name="connsiteX6" fmla="*/ 2508020 w 6801062"/>
                  <a:gd name="connsiteY6" fmla="*/ 863889 h 4114800"/>
                  <a:gd name="connsiteX7" fmla="*/ 4083674 w 6801062"/>
                  <a:gd name="connsiteY7" fmla="*/ 0 h 4114800"/>
                  <a:gd name="connsiteX0" fmla="*/ 4083674 w 6801062"/>
                  <a:gd name="connsiteY0" fmla="*/ 0 h 4114800"/>
                  <a:gd name="connsiteX1" fmla="*/ 5797822 w 6801062"/>
                  <a:gd name="connsiteY1" fmla="*/ 1395098 h 4114800"/>
                  <a:gd name="connsiteX2" fmla="*/ 5538398 w 6801062"/>
                  <a:gd name="connsiteY2" fmla="*/ 4114800 h 4114800"/>
                  <a:gd name="connsiteX3" fmla="*/ 1229635 w 6801062"/>
                  <a:gd name="connsiteY3" fmla="*/ 4114800 h 4114800"/>
                  <a:gd name="connsiteX4" fmla="*/ 135 w 6801062"/>
                  <a:gd name="connsiteY4" fmla="*/ 2745597 h 4114800"/>
                  <a:gd name="connsiteX5" fmla="*/ 1160209 w 6801062"/>
                  <a:gd name="connsiteY5" fmla="*/ 1369697 h 4114800"/>
                  <a:gd name="connsiteX6" fmla="*/ 2508020 w 6801062"/>
                  <a:gd name="connsiteY6" fmla="*/ 863889 h 4114800"/>
                  <a:gd name="connsiteX7" fmla="*/ 4083674 w 6801062"/>
                  <a:gd name="connsiteY7" fmla="*/ 0 h 4114800"/>
                  <a:gd name="connsiteX0" fmla="*/ 4083674 w 6801062"/>
                  <a:gd name="connsiteY0" fmla="*/ 0 h 4114800"/>
                  <a:gd name="connsiteX1" fmla="*/ 5797822 w 6801062"/>
                  <a:gd name="connsiteY1" fmla="*/ 1395098 h 4114800"/>
                  <a:gd name="connsiteX2" fmla="*/ 5538398 w 6801062"/>
                  <a:gd name="connsiteY2" fmla="*/ 4114800 h 4114800"/>
                  <a:gd name="connsiteX3" fmla="*/ 1229635 w 6801062"/>
                  <a:gd name="connsiteY3" fmla="*/ 4114800 h 4114800"/>
                  <a:gd name="connsiteX4" fmla="*/ 135 w 6801062"/>
                  <a:gd name="connsiteY4" fmla="*/ 2745597 h 4114800"/>
                  <a:gd name="connsiteX5" fmla="*/ 1160209 w 6801062"/>
                  <a:gd name="connsiteY5" fmla="*/ 1369697 h 4114800"/>
                  <a:gd name="connsiteX6" fmla="*/ 2508020 w 6801062"/>
                  <a:gd name="connsiteY6" fmla="*/ 863889 h 4114800"/>
                  <a:gd name="connsiteX7" fmla="*/ 4083674 w 6801062"/>
                  <a:gd name="connsiteY7" fmla="*/ 0 h 4114800"/>
                  <a:gd name="connsiteX0" fmla="*/ 2508020 w 6801062"/>
                  <a:gd name="connsiteY0" fmla="*/ 171477 h 3422388"/>
                  <a:gd name="connsiteX1" fmla="*/ 5797822 w 6801062"/>
                  <a:gd name="connsiteY1" fmla="*/ 702686 h 3422388"/>
                  <a:gd name="connsiteX2" fmla="*/ 5538398 w 6801062"/>
                  <a:gd name="connsiteY2" fmla="*/ 3422388 h 3422388"/>
                  <a:gd name="connsiteX3" fmla="*/ 1229635 w 6801062"/>
                  <a:gd name="connsiteY3" fmla="*/ 3422388 h 3422388"/>
                  <a:gd name="connsiteX4" fmla="*/ 135 w 6801062"/>
                  <a:gd name="connsiteY4" fmla="*/ 2053185 h 3422388"/>
                  <a:gd name="connsiteX5" fmla="*/ 1160209 w 6801062"/>
                  <a:gd name="connsiteY5" fmla="*/ 677285 h 3422388"/>
                  <a:gd name="connsiteX6" fmla="*/ 2508020 w 6801062"/>
                  <a:gd name="connsiteY6" fmla="*/ 171477 h 3422388"/>
                  <a:gd name="connsiteX0" fmla="*/ 2508020 w 6801062"/>
                  <a:gd name="connsiteY0" fmla="*/ 428507 h 3679418"/>
                  <a:gd name="connsiteX1" fmla="*/ 5797822 w 6801062"/>
                  <a:gd name="connsiteY1" fmla="*/ 959716 h 3679418"/>
                  <a:gd name="connsiteX2" fmla="*/ 5538398 w 6801062"/>
                  <a:gd name="connsiteY2" fmla="*/ 3679418 h 3679418"/>
                  <a:gd name="connsiteX3" fmla="*/ 1229635 w 6801062"/>
                  <a:gd name="connsiteY3" fmla="*/ 3679418 h 3679418"/>
                  <a:gd name="connsiteX4" fmla="*/ 135 w 6801062"/>
                  <a:gd name="connsiteY4" fmla="*/ 2310215 h 3679418"/>
                  <a:gd name="connsiteX5" fmla="*/ 1160209 w 6801062"/>
                  <a:gd name="connsiteY5" fmla="*/ 934315 h 3679418"/>
                  <a:gd name="connsiteX6" fmla="*/ 2508020 w 6801062"/>
                  <a:gd name="connsiteY6" fmla="*/ 428507 h 3679418"/>
                  <a:gd name="connsiteX0" fmla="*/ 2508020 w 6801062"/>
                  <a:gd name="connsiteY0" fmla="*/ 624726 h 3875637"/>
                  <a:gd name="connsiteX1" fmla="*/ 5797822 w 6801062"/>
                  <a:gd name="connsiteY1" fmla="*/ 1155935 h 3875637"/>
                  <a:gd name="connsiteX2" fmla="*/ 5538398 w 6801062"/>
                  <a:gd name="connsiteY2" fmla="*/ 3875637 h 3875637"/>
                  <a:gd name="connsiteX3" fmla="*/ 1229635 w 6801062"/>
                  <a:gd name="connsiteY3" fmla="*/ 3875637 h 3875637"/>
                  <a:gd name="connsiteX4" fmla="*/ 135 w 6801062"/>
                  <a:gd name="connsiteY4" fmla="*/ 2506434 h 3875637"/>
                  <a:gd name="connsiteX5" fmla="*/ 1160209 w 6801062"/>
                  <a:gd name="connsiteY5" fmla="*/ 1130534 h 3875637"/>
                  <a:gd name="connsiteX6" fmla="*/ 2508020 w 6801062"/>
                  <a:gd name="connsiteY6" fmla="*/ 624726 h 3875637"/>
                  <a:gd name="connsiteX0" fmla="*/ 2508020 w 6801062"/>
                  <a:gd name="connsiteY0" fmla="*/ 852528 h 4103439"/>
                  <a:gd name="connsiteX1" fmla="*/ 5797822 w 6801062"/>
                  <a:gd name="connsiteY1" fmla="*/ 1383737 h 4103439"/>
                  <a:gd name="connsiteX2" fmla="*/ 5538398 w 6801062"/>
                  <a:gd name="connsiteY2" fmla="*/ 4103439 h 4103439"/>
                  <a:gd name="connsiteX3" fmla="*/ 1229635 w 6801062"/>
                  <a:gd name="connsiteY3" fmla="*/ 4103439 h 4103439"/>
                  <a:gd name="connsiteX4" fmla="*/ 135 w 6801062"/>
                  <a:gd name="connsiteY4" fmla="*/ 2734236 h 4103439"/>
                  <a:gd name="connsiteX5" fmla="*/ 1160209 w 6801062"/>
                  <a:gd name="connsiteY5" fmla="*/ 1358336 h 4103439"/>
                  <a:gd name="connsiteX6" fmla="*/ 2508020 w 6801062"/>
                  <a:gd name="connsiteY6" fmla="*/ 852528 h 4103439"/>
                  <a:gd name="connsiteX0" fmla="*/ 2508020 w 6801062"/>
                  <a:gd name="connsiteY0" fmla="*/ 904699 h 4155610"/>
                  <a:gd name="connsiteX1" fmla="*/ 5797822 w 6801062"/>
                  <a:gd name="connsiteY1" fmla="*/ 1435908 h 4155610"/>
                  <a:gd name="connsiteX2" fmla="*/ 5538398 w 6801062"/>
                  <a:gd name="connsiteY2" fmla="*/ 4155610 h 4155610"/>
                  <a:gd name="connsiteX3" fmla="*/ 1229635 w 6801062"/>
                  <a:gd name="connsiteY3" fmla="*/ 4155610 h 4155610"/>
                  <a:gd name="connsiteX4" fmla="*/ 135 w 6801062"/>
                  <a:gd name="connsiteY4" fmla="*/ 2786407 h 4155610"/>
                  <a:gd name="connsiteX5" fmla="*/ 1160209 w 6801062"/>
                  <a:gd name="connsiteY5" fmla="*/ 1410507 h 4155610"/>
                  <a:gd name="connsiteX6" fmla="*/ 2508020 w 6801062"/>
                  <a:gd name="connsiteY6" fmla="*/ 904699 h 4155610"/>
                  <a:gd name="connsiteX0" fmla="*/ 2508020 w 6801062"/>
                  <a:gd name="connsiteY0" fmla="*/ 904699 h 4155610"/>
                  <a:gd name="connsiteX1" fmla="*/ 5797822 w 6801062"/>
                  <a:gd name="connsiteY1" fmla="*/ 1435908 h 4155610"/>
                  <a:gd name="connsiteX2" fmla="*/ 5538398 w 6801062"/>
                  <a:gd name="connsiteY2" fmla="*/ 4155610 h 4155610"/>
                  <a:gd name="connsiteX3" fmla="*/ 1229635 w 6801062"/>
                  <a:gd name="connsiteY3" fmla="*/ 4155610 h 4155610"/>
                  <a:gd name="connsiteX4" fmla="*/ 135 w 6801062"/>
                  <a:gd name="connsiteY4" fmla="*/ 2786407 h 4155610"/>
                  <a:gd name="connsiteX5" fmla="*/ 1160209 w 6801062"/>
                  <a:gd name="connsiteY5" fmla="*/ 1410507 h 4155610"/>
                  <a:gd name="connsiteX6" fmla="*/ 2508020 w 6801062"/>
                  <a:gd name="connsiteY6" fmla="*/ 904699 h 4155610"/>
                  <a:gd name="connsiteX0" fmla="*/ 1679655 w 5972697"/>
                  <a:gd name="connsiteY0" fmla="*/ 904699 h 4155610"/>
                  <a:gd name="connsiteX1" fmla="*/ 4969457 w 5972697"/>
                  <a:gd name="connsiteY1" fmla="*/ 1435908 h 4155610"/>
                  <a:gd name="connsiteX2" fmla="*/ 4710033 w 5972697"/>
                  <a:gd name="connsiteY2" fmla="*/ 4155610 h 4155610"/>
                  <a:gd name="connsiteX3" fmla="*/ 401270 w 5972697"/>
                  <a:gd name="connsiteY3" fmla="*/ 4155610 h 4155610"/>
                  <a:gd name="connsiteX4" fmla="*/ 331844 w 5972697"/>
                  <a:gd name="connsiteY4" fmla="*/ 1410507 h 4155610"/>
                  <a:gd name="connsiteX5" fmla="*/ 1679655 w 5972697"/>
                  <a:gd name="connsiteY5" fmla="*/ 904699 h 4155610"/>
                  <a:gd name="connsiteX0" fmla="*/ 2014189 w 6307231"/>
                  <a:gd name="connsiteY0" fmla="*/ 904699 h 4155610"/>
                  <a:gd name="connsiteX1" fmla="*/ 5303991 w 6307231"/>
                  <a:gd name="connsiteY1" fmla="*/ 1435908 h 4155610"/>
                  <a:gd name="connsiteX2" fmla="*/ 5044567 w 6307231"/>
                  <a:gd name="connsiteY2" fmla="*/ 4155610 h 4155610"/>
                  <a:gd name="connsiteX3" fmla="*/ 735804 w 6307231"/>
                  <a:gd name="connsiteY3" fmla="*/ 4155610 h 4155610"/>
                  <a:gd name="connsiteX4" fmla="*/ 666378 w 6307231"/>
                  <a:gd name="connsiteY4" fmla="*/ 1410507 h 4155610"/>
                  <a:gd name="connsiteX5" fmla="*/ 2014189 w 6307231"/>
                  <a:gd name="connsiteY5" fmla="*/ 904699 h 4155610"/>
                  <a:gd name="connsiteX0" fmla="*/ 2373228 w 6666270"/>
                  <a:gd name="connsiteY0" fmla="*/ 904699 h 4155610"/>
                  <a:gd name="connsiteX1" fmla="*/ 5663030 w 6666270"/>
                  <a:gd name="connsiteY1" fmla="*/ 1435908 h 4155610"/>
                  <a:gd name="connsiteX2" fmla="*/ 5403606 w 6666270"/>
                  <a:gd name="connsiteY2" fmla="*/ 4155610 h 4155610"/>
                  <a:gd name="connsiteX3" fmla="*/ 1094843 w 6666270"/>
                  <a:gd name="connsiteY3" fmla="*/ 4155610 h 4155610"/>
                  <a:gd name="connsiteX4" fmla="*/ 1025417 w 6666270"/>
                  <a:gd name="connsiteY4" fmla="*/ 1410507 h 4155610"/>
                  <a:gd name="connsiteX5" fmla="*/ 2373228 w 6666270"/>
                  <a:gd name="connsiteY5" fmla="*/ 904699 h 4155610"/>
                  <a:gd name="connsiteX0" fmla="*/ 2492057 w 6785099"/>
                  <a:gd name="connsiteY0" fmla="*/ 904699 h 4155610"/>
                  <a:gd name="connsiteX1" fmla="*/ 5781859 w 6785099"/>
                  <a:gd name="connsiteY1" fmla="*/ 1435908 h 4155610"/>
                  <a:gd name="connsiteX2" fmla="*/ 5522435 w 6785099"/>
                  <a:gd name="connsiteY2" fmla="*/ 4155610 h 4155610"/>
                  <a:gd name="connsiteX3" fmla="*/ 1213672 w 6785099"/>
                  <a:gd name="connsiteY3" fmla="*/ 4155610 h 4155610"/>
                  <a:gd name="connsiteX4" fmla="*/ 1144246 w 6785099"/>
                  <a:gd name="connsiteY4" fmla="*/ 1410507 h 4155610"/>
                  <a:gd name="connsiteX5" fmla="*/ 2492057 w 6785099"/>
                  <a:gd name="connsiteY5" fmla="*/ 904699 h 4155610"/>
                  <a:gd name="connsiteX0" fmla="*/ 2492057 w 6785099"/>
                  <a:gd name="connsiteY0" fmla="*/ 904699 h 4155610"/>
                  <a:gd name="connsiteX1" fmla="*/ 5781859 w 6785099"/>
                  <a:gd name="connsiteY1" fmla="*/ 1435908 h 4155610"/>
                  <a:gd name="connsiteX2" fmla="*/ 5522435 w 6785099"/>
                  <a:gd name="connsiteY2" fmla="*/ 4155610 h 4155610"/>
                  <a:gd name="connsiteX3" fmla="*/ 1213672 w 6785099"/>
                  <a:gd name="connsiteY3" fmla="*/ 4155610 h 4155610"/>
                  <a:gd name="connsiteX4" fmla="*/ 1144246 w 6785099"/>
                  <a:gd name="connsiteY4" fmla="*/ 1410507 h 4155610"/>
                  <a:gd name="connsiteX5" fmla="*/ 2492057 w 6785099"/>
                  <a:gd name="connsiteY5" fmla="*/ 904699 h 4155610"/>
                  <a:gd name="connsiteX0" fmla="*/ 2492057 w 6785099"/>
                  <a:gd name="connsiteY0" fmla="*/ 904699 h 4155610"/>
                  <a:gd name="connsiteX1" fmla="*/ 5781859 w 6785099"/>
                  <a:gd name="connsiteY1" fmla="*/ 1435908 h 4155610"/>
                  <a:gd name="connsiteX2" fmla="*/ 5522435 w 6785099"/>
                  <a:gd name="connsiteY2" fmla="*/ 4155610 h 4155610"/>
                  <a:gd name="connsiteX3" fmla="*/ 1213672 w 6785099"/>
                  <a:gd name="connsiteY3" fmla="*/ 4155610 h 4155610"/>
                  <a:gd name="connsiteX4" fmla="*/ 1144246 w 6785099"/>
                  <a:gd name="connsiteY4" fmla="*/ 1410507 h 4155610"/>
                  <a:gd name="connsiteX5" fmla="*/ 2492057 w 6785099"/>
                  <a:gd name="connsiteY5" fmla="*/ 904699 h 4155610"/>
                  <a:gd name="connsiteX0" fmla="*/ 2492057 w 6785099"/>
                  <a:gd name="connsiteY0" fmla="*/ 904699 h 4155610"/>
                  <a:gd name="connsiteX1" fmla="*/ 5781859 w 6785099"/>
                  <a:gd name="connsiteY1" fmla="*/ 1435908 h 4155610"/>
                  <a:gd name="connsiteX2" fmla="*/ 5522435 w 6785099"/>
                  <a:gd name="connsiteY2" fmla="*/ 4155610 h 4155610"/>
                  <a:gd name="connsiteX3" fmla="*/ 1213672 w 6785099"/>
                  <a:gd name="connsiteY3" fmla="*/ 4155610 h 4155610"/>
                  <a:gd name="connsiteX4" fmla="*/ 1144246 w 6785099"/>
                  <a:gd name="connsiteY4" fmla="*/ 1410507 h 4155610"/>
                  <a:gd name="connsiteX5" fmla="*/ 2492057 w 6785099"/>
                  <a:gd name="connsiteY5" fmla="*/ 904699 h 4155610"/>
                  <a:gd name="connsiteX0" fmla="*/ 2492057 w 6785099"/>
                  <a:gd name="connsiteY0" fmla="*/ 904699 h 4155610"/>
                  <a:gd name="connsiteX1" fmla="*/ 5781859 w 6785099"/>
                  <a:gd name="connsiteY1" fmla="*/ 1435908 h 4155610"/>
                  <a:gd name="connsiteX2" fmla="*/ 5522435 w 6785099"/>
                  <a:gd name="connsiteY2" fmla="*/ 4155610 h 4155610"/>
                  <a:gd name="connsiteX3" fmla="*/ 1213672 w 6785099"/>
                  <a:gd name="connsiteY3" fmla="*/ 4155610 h 4155610"/>
                  <a:gd name="connsiteX4" fmla="*/ 1144246 w 6785099"/>
                  <a:gd name="connsiteY4" fmla="*/ 1410507 h 4155610"/>
                  <a:gd name="connsiteX5" fmla="*/ 2492057 w 6785099"/>
                  <a:gd name="connsiteY5" fmla="*/ 904699 h 4155610"/>
                  <a:gd name="connsiteX0" fmla="*/ 2528614 w 6821656"/>
                  <a:gd name="connsiteY0" fmla="*/ 904699 h 4155610"/>
                  <a:gd name="connsiteX1" fmla="*/ 5818416 w 6821656"/>
                  <a:gd name="connsiteY1" fmla="*/ 1435908 h 4155610"/>
                  <a:gd name="connsiteX2" fmla="*/ 5558992 w 6821656"/>
                  <a:gd name="connsiteY2" fmla="*/ 4155610 h 4155610"/>
                  <a:gd name="connsiteX3" fmla="*/ 1250229 w 6821656"/>
                  <a:gd name="connsiteY3" fmla="*/ 4155610 h 4155610"/>
                  <a:gd name="connsiteX4" fmla="*/ 1180803 w 6821656"/>
                  <a:gd name="connsiteY4" fmla="*/ 1410507 h 4155610"/>
                  <a:gd name="connsiteX5" fmla="*/ 2528614 w 6821656"/>
                  <a:gd name="connsiteY5" fmla="*/ 904699 h 4155610"/>
                  <a:gd name="connsiteX0" fmla="*/ 2480712 w 6773754"/>
                  <a:gd name="connsiteY0" fmla="*/ 904699 h 4155610"/>
                  <a:gd name="connsiteX1" fmla="*/ 5770514 w 6773754"/>
                  <a:gd name="connsiteY1" fmla="*/ 1435908 h 4155610"/>
                  <a:gd name="connsiteX2" fmla="*/ 5511090 w 6773754"/>
                  <a:gd name="connsiteY2" fmla="*/ 4155610 h 4155610"/>
                  <a:gd name="connsiteX3" fmla="*/ 1202327 w 6773754"/>
                  <a:gd name="connsiteY3" fmla="*/ 4155610 h 4155610"/>
                  <a:gd name="connsiteX4" fmla="*/ 1132901 w 6773754"/>
                  <a:gd name="connsiteY4" fmla="*/ 1410507 h 4155610"/>
                  <a:gd name="connsiteX5" fmla="*/ 2480712 w 6773754"/>
                  <a:gd name="connsiteY5" fmla="*/ 904699 h 4155610"/>
                  <a:gd name="connsiteX0" fmla="*/ 2451753 w 6744795"/>
                  <a:gd name="connsiteY0" fmla="*/ 904699 h 4155610"/>
                  <a:gd name="connsiteX1" fmla="*/ 5741555 w 6744795"/>
                  <a:gd name="connsiteY1" fmla="*/ 1435908 h 4155610"/>
                  <a:gd name="connsiteX2" fmla="*/ 5482131 w 6744795"/>
                  <a:gd name="connsiteY2" fmla="*/ 4155610 h 4155610"/>
                  <a:gd name="connsiteX3" fmla="*/ 1173368 w 6744795"/>
                  <a:gd name="connsiteY3" fmla="*/ 4155610 h 4155610"/>
                  <a:gd name="connsiteX4" fmla="*/ 1167451 w 6744795"/>
                  <a:gd name="connsiteY4" fmla="*/ 1545335 h 4155610"/>
                  <a:gd name="connsiteX5" fmla="*/ 2451753 w 6744795"/>
                  <a:gd name="connsiteY5" fmla="*/ 904699 h 4155610"/>
                  <a:gd name="connsiteX0" fmla="*/ 2517179 w 6810221"/>
                  <a:gd name="connsiteY0" fmla="*/ 904699 h 4155610"/>
                  <a:gd name="connsiteX1" fmla="*/ 5806981 w 6810221"/>
                  <a:gd name="connsiteY1" fmla="*/ 1435908 h 4155610"/>
                  <a:gd name="connsiteX2" fmla="*/ 5547557 w 6810221"/>
                  <a:gd name="connsiteY2" fmla="*/ 4155610 h 4155610"/>
                  <a:gd name="connsiteX3" fmla="*/ 1238794 w 6810221"/>
                  <a:gd name="connsiteY3" fmla="*/ 4155610 h 4155610"/>
                  <a:gd name="connsiteX4" fmla="*/ 1232877 w 6810221"/>
                  <a:gd name="connsiteY4" fmla="*/ 1545335 h 4155610"/>
                  <a:gd name="connsiteX5" fmla="*/ 2517179 w 6810221"/>
                  <a:gd name="connsiteY5" fmla="*/ 904699 h 4155610"/>
                  <a:gd name="connsiteX0" fmla="*/ 2523917 w 6816959"/>
                  <a:gd name="connsiteY0" fmla="*/ 904699 h 4155610"/>
                  <a:gd name="connsiteX1" fmla="*/ 5813719 w 6816959"/>
                  <a:gd name="connsiteY1" fmla="*/ 1435908 h 4155610"/>
                  <a:gd name="connsiteX2" fmla="*/ 5554295 w 6816959"/>
                  <a:gd name="connsiteY2" fmla="*/ 4155610 h 4155610"/>
                  <a:gd name="connsiteX3" fmla="*/ 1245532 w 6816959"/>
                  <a:gd name="connsiteY3" fmla="*/ 4155610 h 4155610"/>
                  <a:gd name="connsiteX4" fmla="*/ 1239615 w 6816959"/>
                  <a:gd name="connsiteY4" fmla="*/ 1545335 h 4155610"/>
                  <a:gd name="connsiteX5" fmla="*/ 2523917 w 6816959"/>
                  <a:gd name="connsiteY5" fmla="*/ 904699 h 4155610"/>
                  <a:gd name="connsiteX0" fmla="*/ 2541237 w 6816959"/>
                  <a:gd name="connsiteY0" fmla="*/ 1012636 h 3993889"/>
                  <a:gd name="connsiteX1" fmla="*/ 5813719 w 6816959"/>
                  <a:gd name="connsiteY1" fmla="*/ 1274187 h 3993889"/>
                  <a:gd name="connsiteX2" fmla="*/ 5554295 w 6816959"/>
                  <a:gd name="connsiteY2" fmla="*/ 3993889 h 3993889"/>
                  <a:gd name="connsiteX3" fmla="*/ 1245532 w 6816959"/>
                  <a:gd name="connsiteY3" fmla="*/ 3993889 h 3993889"/>
                  <a:gd name="connsiteX4" fmla="*/ 1239615 w 6816959"/>
                  <a:gd name="connsiteY4" fmla="*/ 1383614 h 3993889"/>
                  <a:gd name="connsiteX5" fmla="*/ 2541237 w 6816959"/>
                  <a:gd name="connsiteY5" fmla="*/ 1012636 h 3993889"/>
                  <a:gd name="connsiteX0" fmla="*/ 2541237 w 6816959"/>
                  <a:gd name="connsiteY0" fmla="*/ 1012636 h 3993889"/>
                  <a:gd name="connsiteX1" fmla="*/ 5813719 w 6816959"/>
                  <a:gd name="connsiteY1" fmla="*/ 1274187 h 3993889"/>
                  <a:gd name="connsiteX2" fmla="*/ 5554295 w 6816959"/>
                  <a:gd name="connsiteY2" fmla="*/ 3993889 h 3993889"/>
                  <a:gd name="connsiteX3" fmla="*/ 1245532 w 6816959"/>
                  <a:gd name="connsiteY3" fmla="*/ 3993889 h 3993889"/>
                  <a:gd name="connsiteX4" fmla="*/ 1239615 w 6816959"/>
                  <a:gd name="connsiteY4" fmla="*/ 1383614 h 3993889"/>
                  <a:gd name="connsiteX5" fmla="*/ 2541237 w 6816959"/>
                  <a:gd name="connsiteY5" fmla="*/ 1012636 h 3993889"/>
                  <a:gd name="connsiteX0" fmla="*/ 2541237 w 6816959"/>
                  <a:gd name="connsiteY0" fmla="*/ 1012636 h 3993889"/>
                  <a:gd name="connsiteX1" fmla="*/ 5813719 w 6816959"/>
                  <a:gd name="connsiteY1" fmla="*/ 1274187 h 3993889"/>
                  <a:gd name="connsiteX2" fmla="*/ 5554295 w 6816959"/>
                  <a:gd name="connsiteY2" fmla="*/ 3993889 h 3993889"/>
                  <a:gd name="connsiteX3" fmla="*/ 1245532 w 6816959"/>
                  <a:gd name="connsiteY3" fmla="*/ 3993889 h 3993889"/>
                  <a:gd name="connsiteX4" fmla="*/ 1239615 w 6816959"/>
                  <a:gd name="connsiteY4" fmla="*/ 1383614 h 3993889"/>
                  <a:gd name="connsiteX5" fmla="*/ 2541237 w 6816959"/>
                  <a:gd name="connsiteY5" fmla="*/ 1012636 h 3993889"/>
                  <a:gd name="connsiteX0" fmla="*/ 2552785 w 6816959"/>
                  <a:gd name="connsiteY0" fmla="*/ 1012637 h 3993889"/>
                  <a:gd name="connsiteX1" fmla="*/ 5813719 w 6816959"/>
                  <a:gd name="connsiteY1" fmla="*/ 1274187 h 3993889"/>
                  <a:gd name="connsiteX2" fmla="*/ 5554295 w 6816959"/>
                  <a:gd name="connsiteY2" fmla="*/ 3993889 h 3993889"/>
                  <a:gd name="connsiteX3" fmla="*/ 1245532 w 6816959"/>
                  <a:gd name="connsiteY3" fmla="*/ 3993889 h 3993889"/>
                  <a:gd name="connsiteX4" fmla="*/ 1239615 w 6816959"/>
                  <a:gd name="connsiteY4" fmla="*/ 1383614 h 3993889"/>
                  <a:gd name="connsiteX5" fmla="*/ 2552785 w 6816959"/>
                  <a:gd name="connsiteY5" fmla="*/ 1012637 h 3993889"/>
                  <a:gd name="connsiteX0" fmla="*/ 2552785 w 6816959"/>
                  <a:gd name="connsiteY0" fmla="*/ 1161538 h 4142790"/>
                  <a:gd name="connsiteX1" fmla="*/ 5813719 w 6816959"/>
                  <a:gd name="connsiteY1" fmla="*/ 1423088 h 4142790"/>
                  <a:gd name="connsiteX2" fmla="*/ 5554295 w 6816959"/>
                  <a:gd name="connsiteY2" fmla="*/ 4142790 h 4142790"/>
                  <a:gd name="connsiteX3" fmla="*/ 1245532 w 6816959"/>
                  <a:gd name="connsiteY3" fmla="*/ 4142790 h 4142790"/>
                  <a:gd name="connsiteX4" fmla="*/ 1239615 w 6816959"/>
                  <a:gd name="connsiteY4" fmla="*/ 1532515 h 4142790"/>
                  <a:gd name="connsiteX5" fmla="*/ 2552785 w 6816959"/>
                  <a:gd name="connsiteY5" fmla="*/ 1161538 h 4142790"/>
                  <a:gd name="connsiteX0" fmla="*/ 2552785 w 6776467"/>
                  <a:gd name="connsiteY0" fmla="*/ 1116066 h 4097318"/>
                  <a:gd name="connsiteX1" fmla="*/ 5738666 w 6776467"/>
                  <a:gd name="connsiteY1" fmla="*/ 1494060 h 4097318"/>
                  <a:gd name="connsiteX2" fmla="*/ 5554295 w 6776467"/>
                  <a:gd name="connsiteY2" fmla="*/ 4097318 h 4097318"/>
                  <a:gd name="connsiteX3" fmla="*/ 1245532 w 6776467"/>
                  <a:gd name="connsiteY3" fmla="*/ 4097318 h 4097318"/>
                  <a:gd name="connsiteX4" fmla="*/ 1239615 w 6776467"/>
                  <a:gd name="connsiteY4" fmla="*/ 1487043 h 4097318"/>
                  <a:gd name="connsiteX5" fmla="*/ 2552785 w 6776467"/>
                  <a:gd name="connsiteY5" fmla="*/ 1116066 h 4097318"/>
                  <a:gd name="connsiteX0" fmla="*/ 2552785 w 6776467"/>
                  <a:gd name="connsiteY0" fmla="*/ 1258222 h 4239474"/>
                  <a:gd name="connsiteX1" fmla="*/ 5738666 w 6776467"/>
                  <a:gd name="connsiteY1" fmla="*/ 1636216 h 4239474"/>
                  <a:gd name="connsiteX2" fmla="*/ 5554295 w 6776467"/>
                  <a:gd name="connsiteY2" fmla="*/ 4239474 h 4239474"/>
                  <a:gd name="connsiteX3" fmla="*/ 1245532 w 6776467"/>
                  <a:gd name="connsiteY3" fmla="*/ 4239474 h 4239474"/>
                  <a:gd name="connsiteX4" fmla="*/ 1239615 w 6776467"/>
                  <a:gd name="connsiteY4" fmla="*/ 1629199 h 4239474"/>
                  <a:gd name="connsiteX5" fmla="*/ 2552785 w 6776467"/>
                  <a:gd name="connsiteY5" fmla="*/ 1258222 h 4239474"/>
                  <a:gd name="connsiteX0" fmla="*/ 2552785 w 6833199"/>
                  <a:gd name="connsiteY0" fmla="*/ 1258222 h 4239474"/>
                  <a:gd name="connsiteX1" fmla="*/ 5738666 w 6833199"/>
                  <a:gd name="connsiteY1" fmla="*/ 1636216 h 4239474"/>
                  <a:gd name="connsiteX2" fmla="*/ 5554295 w 6833199"/>
                  <a:gd name="connsiteY2" fmla="*/ 4239474 h 4239474"/>
                  <a:gd name="connsiteX3" fmla="*/ 1245532 w 6833199"/>
                  <a:gd name="connsiteY3" fmla="*/ 4239474 h 4239474"/>
                  <a:gd name="connsiteX4" fmla="*/ 1239615 w 6833199"/>
                  <a:gd name="connsiteY4" fmla="*/ 1629199 h 4239474"/>
                  <a:gd name="connsiteX5" fmla="*/ 2552785 w 6833199"/>
                  <a:gd name="connsiteY5" fmla="*/ 1258222 h 4239474"/>
                  <a:gd name="connsiteX0" fmla="*/ 2552785 w 6831175"/>
                  <a:gd name="connsiteY0" fmla="*/ 1258222 h 4239474"/>
                  <a:gd name="connsiteX1" fmla="*/ 5738666 w 6831175"/>
                  <a:gd name="connsiteY1" fmla="*/ 1636216 h 4239474"/>
                  <a:gd name="connsiteX2" fmla="*/ 5554295 w 6831175"/>
                  <a:gd name="connsiteY2" fmla="*/ 4239474 h 4239474"/>
                  <a:gd name="connsiteX3" fmla="*/ 1245532 w 6831175"/>
                  <a:gd name="connsiteY3" fmla="*/ 4239474 h 4239474"/>
                  <a:gd name="connsiteX4" fmla="*/ 1239615 w 6831175"/>
                  <a:gd name="connsiteY4" fmla="*/ 1629199 h 4239474"/>
                  <a:gd name="connsiteX5" fmla="*/ 2552785 w 6831175"/>
                  <a:gd name="connsiteY5" fmla="*/ 1258222 h 4239474"/>
                  <a:gd name="connsiteX0" fmla="*/ 2552785 w 6827133"/>
                  <a:gd name="connsiteY0" fmla="*/ 1258222 h 4239474"/>
                  <a:gd name="connsiteX1" fmla="*/ 5738666 w 6827133"/>
                  <a:gd name="connsiteY1" fmla="*/ 1636216 h 4239474"/>
                  <a:gd name="connsiteX2" fmla="*/ 5554295 w 6827133"/>
                  <a:gd name="connsiteY2" fmla="*/ 4239474 h 4239474"/>
                  <a:gd name="connsiteX3" fmla="*/ 1245532 w 6827133"/>
                  <a:gd name="connsiteY3" fmla="*/ 4239474 h 4239474"/>
                  <a:gd name="connsiteX4" fmla="*/ 1239615 w 6827133"/>
                  <a:gd name="connsiteY4" fmla="*/ 1629199 h 4239474"/>
                  <a:gd name="connsiteX5" fmla="*/ 2552785 w 6827133"/>
                  <a:gd name="connsiteY5" fmla="*/ 1258222 h 4239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27133" h="4239474">
                    <a:moveTo>
                      <a:pt x="2552785" y="1258222"/>
                    </a:moveTo>
                    <a:cubicBezTo>
                      <a:pt x="3020069" y="-632280"/>
                      <a:pt x="5686422" y="-299707"/>
                      <a:pt x="5738666" y="1636216"/>
                    </a:cubicBezTo>
                    <a:cubicBezTo>
                      <a:pt x="7324075" y="1908404"/>
                      <a:pt x="7104316" y="4205041"/>
                      <a:pt x="5554295" y="4239474"/>
                    </a:cubicBezTo>
                    <a:lnTo>
                      <a:pt x="1245532" y="4239474"/>
                    </a:lnTo>
                    <a:cubicBezTo>
                      <a:pt x="-547254" y="4096672"/>
                      <a:pt x="-275818" y="1536068"/>
                      <a:pt x="1239615" y="1629199"/>
                    </a:cubicBezTo>
                    <a:cubicBezTo>
                      <a:pt x="1209434" y="891771"/>
                      <a:pt x="2153665" y="526883"/>
                      <a:pt x="2552785" y="1258222"/>
                    </a:cubicBezTo>
                    <a:close/>
                  </a:path>
                </a:pathLst>
              </a:custGeom>
              <a:solidFill>
                <a:schemeClr val="bg1">
                  <a:lumMod val="85000"/>
                </a:schemeClr>
              </a:solidFill>
              <a:ln>
                <a:noFill/>
              </a:ln>
              <a:effectLst/>
              <a:sp3d extrusionH="63500" prstMaterial="plastic">
                <a:bevelT w="381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85000"/>
                      <a:lumOff val="15000"/>
                    </a:schemeClr>
                  </a:solidFill>
                  <a:latin typeface="Arial" panose="020B0604020202020204" pitchFamily="34" charset="0"/>
                  <a:cs typeface="Arial" panose="020B0604020202020204" pitchFamily="34" charset="0"/>
                </a:endParaRPr>
              </a:p>
            </p:txBody>
          </p:sp>
        </p:grpSp>
        <p:sp>
          <p:nvSpPr>
            <p:cNvPr id="107" name="TextBox 106"/>
            <p:cNvSpPr txBox="1"/>
            <p:nvPr/>
          </p:nvSpPr>
          <p:spPr>
            <a:xfrm>
              <a:off x="386729" y="4989567"/>
              <a:ext cx="1414447" cy="665186"/>
            </a:xfrm>
            <a:prstGeom prst="rect">
              <a:avLst/>
            </a:prstGeom>
            <a:noFill/>
          </p:spPr>
          <p:txBody>
            <a:bodyPr wrap="none" rtlCol="0">
              <a:spAutoFit/>
            </a:bodyPr>
            <a:lstStyle/>
            <a:p>
              <a:pPr algn="ctr"/>
              <a:r>
                <a:rPr lang="en-US" sz="2000" b="1" dirty="0">
                  <a:solidFill>
                    <a:srgbClr val="7030A0"/>
                  </a:solidFill>
                  <a:latin typeface="Arial" panose="020B0604020202020204" pitchFamily="34" charset="0"/>
                  <a:cs typeface="Arial" panose="020B0604020202020204" pitchFamily="34" charset="0"/>
                </a:rPr>
                <a:t>Marketing </a:t>
              </a:r>
            </a:p>
            <a:p>
              <a:pPr algn="ctr"/>
              <a:r>
                <a:rPr lang="en-US" sz="2000" b="1" dirty="0">
                  <a:solidFill>
                    <a:srgbClr val="7030A0"/>
                  </a:solidFill>
                  <a:latin typeface="Arial" panose="020B0604020202020204" pitchFamily="34" charset="0"/>
                  <a:cs typeface="Arial" panose="020B0604020202020204" pitchFamily="34" charset="0"/>
                </a:rPr>
                <a:t>Automation</a:t>
              </a:r>
            </a:p>
          </p:txBody>
        </p:sp>
      </p:grpSp>
      <p:grpSp>
        <p:nvGrpSpPr>
          <p:cNvPr id="112" name="Group 111"/>
          <p:cNvGrpSpPr/>
          <p:nvPr/>
        </p:nvGrpSpPr>
        <p:grpSpPr>
          <a:xfrm>
            <a:off x="8555949" y="1977405"/>
            <a:ext cx="3462498" cy="3300154"/>
            <a:chOff x="8259334" y="3597421"/>
            <a:chExt cx="3836603" cy="3300154"/>
          </a:xfrm>
        </p:grpSpPr>
        <p:sp>
          <p:nvSpPr>
            <p:cNvPr id="113" name="Rounded Rectangle 112"/>
            <p:cNvSpPr/>
            <p:nvPr/>
          </p:nvSpPr>
          <p:spPr>
            <a:xfrm>
              <a:off x="8259334" y="3597421"/>
              <a:ext cx="3836603" cy="3300154"/>
            </a:xfrm>
            <a:prstGeom prst="round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ound Same Side Corner Rectangle 113"/>
            <p:cNvSpPr/>
            <p:nvPr/>
          </p:nvSpPr>
          <p:spPr>
            <a:xfrm>
              <a:off x="8259334" y="3597421"/>
              <a:ext cx="3836603" cy="432964"/>
            </a:xfrm>
            <a:prstGeom prst="round2SameRect">
              <a:avLst>
                <a:gd name="adj1" fmla="val 34082"/>
                <a:gd name="adj2" fmla="val 0"/>
              </a:avLst>
            </a:prstGeom>
            <a:gradFill>
              <a:gsLst>
                <a:gs pos="84000">
                  <a:schemeClr val="bg1">
                    <a:lumMod val="75000"/>
                  </a:schemeClr>
                </a:gs>
                <a:gs pos="0">
                  <a:srgbClr val="EAEAEA"/>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0070C0"/>
                  </a:solidFill>
                </a:rPr>
                <a:t>Missing Key KPIs</a:t>
              </a:r>
            </a:p>
          </p:txBody>
        </p:sp>
        <p:sp>
          <p:nvSpPr>
            <p:cNvPr id="115" name="TextBox 114"/>
            <p:cNvSpPr txBox="1"/>
            <p:nvPr/>
          </p:nvSpPr>
          <p:spPr>
            <a:xfrm>
              <a:off x="8526316" y="4197709"/>
              <a:ext cx="3569621" cy="2446824"/>
            </a:xfrm>
            <a:prstGeom prst="rect">
              <a:avLst/>
            </a:prstGeom>
            <a:noFill/>
          </p:spPr>
          <p:txBody>
            <a:bodyPr wrap="square" lIns="0" tIns="0" rIns="0" bIns="0" rtlCol="0">
              <a:spAutoFit/>
            </a:bodyPr>
            <a:lstStyle/>
            <a:p>
              <a:pPr marL="285750" indent="-285750">
                <a:spcBef>
                  <a:spcPts val="800"/>
                </a:spcBef>
                <a:buClr>
                  <a:schemeClr val="bg1"/>
                </a:buClr>
                <a:buFont typeface="Wingdings" charset="2"/>
                <a:buChar char="§"/>
              </a:pPr>
              <a:r>
                <a:rPr lang="en-US" sz="1700" dirty="0">
                  <a:solidFill>
                    <a:schemeClr val="bg1"/>
                  </a:solidFill>
                  <a:latin typeface="Arial" panose="020B0604020202020204" pitchFamily="34" charset="0"/>
                  <a:cs typeface="Arial" panose="020B0604020202020204" pitchFamily="34" charset="0"/>
                </a:rPr>
                <a:t>Lead Lifecycle</a:t>
              </a:r>
            </a:p>
            <a:p>
              <a:pPr marL="285750" indent="-285750">
                <a:spcBef>
                  <a:spcPts val="800"/>
                </a:spcBef>
                <a:buClr>
                  <a:schemeClr val="bg1"/>
                </a:buClr>
                <a:buFont typeface="Wingdings" charset="2"/>
                <a:buChar char="§"/>
              </a:pPr>
              <a:r>
                <a:rPr lang="en-US" sz="1700" dirty="0">
                  <a:solidFill>
                    <a:schemeClr val="bg1"/>
                  </a:solidFill>
                  <a:latin typeface="Arial" panose="020B0604020202020204" pitchFamily="34" charset="0"/>
                  <a:cs typeface="Arial" panose="020B0604020202020204" pitchFamily="34" charset="0"/>
                </a:rPr>
                <a:t>Pipeline Lifecycle</a:t>
              </a:r>
            </a:p>
            <a:p>
              <a:pPr marL="285750" indent="-285750">
                <a:spcBef>
                  <a:spcPts val="800"/>
                </a:spcBef>
                <a:buClr>
                  <a:schemeClr val="bg1"/>
                </a:buClr>
                <a:buFont typeface="Wingdings" charset="2"/>
                <a:buChar char="§"/>
              </a:pPr>
              <a:r>
                <a:rPr lang="en-US" sz="1700" dirty="0">
                  <a:solidFill>
                    <a:schemeClr val="bg1"/>
                  </a:solidFill>
                  <a:latin typeface="Arial" panose="020B0604020202020204" pitchFamily="34" charset="0"/>
                  <a:cs typeface="Arial" panose="020B0604020202020204" pitchFamily="34" charset="0"/>
                </a:rPr>
                <a:t>Cost Per Sale</a:t>
              </a:r>
            </a:p>
            <a:p>
              <a:pPr marL="285750" indent="-285750">
                <a:spcBef>
                  <a:spcPts val="800"/>
                </a:spcBef>
                <a:buClr>
                  <a:schemeClr val="bg1"/>
                </a:buClr>
                <a:buFont typeface="Wingdings" charset="2"/>
                <a:buChar char="§"/>
              </a:pPr>
              <a:r>
                <a:rPr lang="en-US" sz="1700" dirty="0">
                  <a:solidFill>
                    <a:schemeClr val="bg1"/>
                  </a:solidFill>
                  <a:latin typeface="Arial" panose="020B0604020202020204" pitchFamily="34" charset="0"/>
                  <a:cs typeface="Arial" panose="020B0604020202020204" pitchFamily="34" charset="0"/>
                </a:rPr>
                <a:t>Cost Per Lead</a:t>
              </a:r>
            </a:p>
            <a:p>
              <a:pPr marL="285750" indent="-285750">
                <a:spcBef>
                  <a:spcPts val="800"/>
                </a:spcBef>
                <a:buClr>
                  <a:schemeClr val="bg1"/>
                </a:buClr>
                <a:buFont typeface="Wingdings" charset="2"/>
                <a:buChar char="§"/>
              </a:pPr>
              <a:r>
                <a:rPr lang="en-US" sz="1700" dirty="0">
                  <a:solidFill>
                    <a:schemeClr val="bg1"/>
                  </a:solidFill>
                  <a:latin typeface="Arial" panose="020B0604020202020204" pitchFamily="34" charset="0"/>
                  <a:cs typeface="Arial" panose="020B0604020202020204" pitchFamily="34" charset="0"/>
                </a:rPr>
                <a:t>Sales/Marketing Attribution</a:t>
              </a:r>
            </a:p>
            <a:p>
              <a:pPr marL="285750" indent="-285750">
                <a:spcBef>
                  <a:spcPts val="800"/>
                </a:spcBef>
                <a:buClr>
                  <a:schemeClr val="bg1"/>
                </a:buClr>
                <a:buFont typeface="Wingdings" charset="2"/>
                <a:buChar char="§"/>
              </a:pPr>
              <a:r>
                <a:rPr lang="en-US" sz="1700" dirty="0">
                  <a:solidFill>
                    <a:schemeClr val="bg1"/>
                  </a:solidFill>
                  <a:latin typeface="Arial" panose="020B0604020202020204" pitchFamily="34" charset="0"/>
                  <a:cs typeface="Arial" panose="020B0604020202020204" pitchFamily="34" charset="0"/>
                </a:rPr>
                <a:t>Marketing ROI</a:t>
              </a:r>
            </a:p>
            <a:p>
              <a:pPr marL="285750" indent="-285750">
                <a:spcBef>
                  <a:spcPts val="800"/>
                </a:spcBef>
                <a:buClr>
                  <a:schemeClr val="bg1"/>
                </a:buClr>
                <a:buFont typeface="Wingdings" charset="2"/>
                <a:buChar char="§"/>
              </a:pPr>
              <a:r>
                <a:rPr lang="en-US" sz="1700" dirty="0">
                  <a:solidFill>
                    <a:schemeClr val="bg1"/>
                  </a:solidFill>
                  <a:latin typeface="Arial" panose="020B0604020202020204" pitchFamily="34" charset="0"/>
                  <a:cs typeface="Arial" panose="020B0604020202020204" pitchFamily="34" charset="0"/>
                </a:rPr>
                <a:t>No Predictive Capabilities</a:t>
              </a:r>
            </a:p>
          </p:txBody>
        </p:sp>
      </p:grpSp>
      <p:cxnSp>
        <p:nvCxnSpPr>
          <p:cNvPr id="116" name="Straight Connector 115"/>
          <p:cNvCxnSpPr/>
          <p:nvPr/>
        </p:nvCxnSpPr>
        <p:spPr>
          <a:xfrm>
            <a:off x="2887420" y="2397693"/>
            <a:ext cx="705366" cy="1347325"/>
          </a:xfrm>
          <a:prstGeom prst="line">
            <a:avLst/>
          </a:prstGeom>
        </p:spPr>
        <p:style>
          <a:lnRef idx="1">
            <a:schemeClr val="accent1"/>
          </a:lnRef>
          <a:fillRef idx="0">
            <a:schemeClr val="accent1"/>
          </a:fillRef>
          <a:effectRef idx="0">
            <a:schemeClr val="accent1"/>
          </a:effectRef>
          <a:fontRef idx="minor">
            <a:schemeClr val="tx1"/>
          </a:fontRef>
        </p:style>
      </p:cxnSp>
      <p:cxnSp>
        <p:nvCxnSpPr>
          <p:cNvPr id="117" name="Straight Connector 116"/>
          <p:cNvCxnSpPr/>
          <p:nvPr/>
        </p:nvCxnSpPr>
        <p:spPr>
          <a:xfrm>
            <a:off x="2367021" y="3609364"/>
            <a:ext cx="1225765" cy="77077"/>
          </a:xfrm>
          <a:prstGeom prst="line">
            <a:avLst/>
          </a:prstGeom>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a:xfrm flipV="1">
            <a:off x="2738835" y="3722486"/>
            <a:ext cx="829391" cy="1398762"/>
          </a:xfrm>
          <a:prstGeom prst="line">
            <a:avLst/>
          </a:prstGeom>
        </p:spPr>
        <p:style>
          <a:lnRef idx="1">
            <a:schemeClr val="accent1"/>
          </a:lnRef>
          <a:fillRef idx="0">
            <a:schemeClr val="accent1"/>
          </a:fillRef>
          <a:effectRef idx="0">
            <a:schemeClr val="accent1"/>
          </a:effectRef>
          <a:fontRef idx="minor">
            <a:schemeClr val="tx1"/>
          </a:fontRef>
        </p:style>
      </p:cxnSp>
      <p:grpSp>
        <p:nvGrpSpPr>
          <p:cNvPr id="119" name="Group 118"/>
          <p:cNvGrpSpPr/>
          <p:nvPr/>
        </p:nvGrpSpPr>
        <p:grpSpPr>
          <a:xfrm>
            <a:off x="3592786" y="4887790"/>
            <a:ext cx="2087234" cy="1192737"/>
            <a:chOff x="6084607" y="381482"/>
            <a:chExt cx="3013609" cy="1841658"/>
          </a:xfrm>
          <a:effectLst/>
          <a:scene3d>
            <a:camera prst="perspectiveBelow">
              <a:rot lat="900000" lon="0" rev="0"/>
            </a:camera>
            <a:lightRig rig="balanced" dir="t">
              <a:rot lat="0" lon="0" rev="16800000"/>
            </a:lightRig>
          </a:scene3d>
        </p:grpSpPr>
        <p:sp>
          <p:nvSpPr>
            <p:cNvPr id="120" name="Freeform 119"/>
            <p:cNvSpPr/>
            <p:nvPr/>
          </p:nvSpPr>
          <p:spPr>
            <a:xfrm>
              <a:off x="6084607" y="381482"/>
              <a:ext cx="3013609" cy="1841658"/>
            </a:xfrm>
            <a:custGeom>
              <a:avLst/>
              <a:gdLst>
                <a:gd name="connsiteX0" fmla="*/ 4191003 w 6982691"/>
                <a:gd name="connsiteY0" fmla="*/ 0 h 4114800"/>
                <a:gd name="connsiteX1" fmla="*/ 5832767 w 6982691"/>
                <a:gd name="connsiteY1" fmla="*/ 1323110 h 4114800"/>
                <a:gd name="connsiteX2" fmla="*/ 5824553 w 6982691"/>
                <a:gd name="connsiteY2" fmla="*/ 1454204 h 4114800"/>
                <a:gd name="connsiteX3" fmla="*/ 5915172 w 6982691"/>
                <a:gd name="connsiteY3" fmla="*/ 1468035 h 4114800"/>
                <a:gd name="connsiteX4" fmla="*/ 6982691 w 6982691"/>
                <a:gd name="connsiteY4" fmla="*/ 2777836 h 4114800"/>
                <a:gd name="connsiteX5" fmla="*/ 5645727 w 6982691"/>
                <a:gd name="connsiteY5" fmla="*/ 4114800 h 4114800"/>
                <a:gd name="connsiteX6" fmla="*/ 1336964 w 6982691"/>
                <a:gd name="connsiteY6" fmla="*/ 4114800 h 4114800"/>
                <a:gd name="connsiteX7" fmla="*/ 0 w 6982691"/>
                <a:gd name="connsiteY7" fmla="*/ 2777836 h 4114800"/>
                <a:gd name="connsiteX8" fmla="*/ 1200267 w 6982691"/>
                <a:gd name="connsiteY8" fmla="*/ 1447775 h 4114800"/>
                <a:gd name="connsiteX9" fmla="*/ 1256791 w 6982691"/>
                <a:gd name="connsiteY9" fmla="*/ 1444921 h 4114800"/>
                <a:gd name="connsiteX10" fmla="*/ 1263237 w 6982691"/>
                <a:gd name="connsiteY10" fmla="*/ 1384285 h 4114800"/>
                <a:gd name="connsiteX11" fmla="*/ 2050475 w 6982691"/>
                <a:gd name="connsiteY11" fmla="*/ 775855 h 4114800"/>
                <a:gd name="connsiteX12" fmla="*/ 2561617 w 6982691"/>
                <a:gd name="connsiteY12" fmla="*/ 949859 h 4114800"/>
                <a:gd name="connsiteX13" fmla="*/ 2604065 w 6982691"/>
                <a:gd name="connsiteY13" fmla="*/ 989162 h 4114800"/>
                <a:gd name="connsiteX14" fmla="*/ 2623050 w 6982691"/>
                <a:gd name="connsiteY14" fmla="*/ 929658 h 4114800"/>
                <a:gd name="connsiteX15" fmla="*/ 4191003 w 6982691"/>
                <a:gd name="connsiteY15" fmla="*/ 0 h 4114800"/>
                <a:gd name="connsiteX0" fmla="*/ 4191003 w 6982691"/>
                <a:gd name="connsiteY0" fmla="*/ 0 h 4114800"/>
                <a:gd name="connsiteX1" fmla="*/ 5832767 w 6982691"/>
                <a:gd name="connsiteY1" fmla="*/ 1323110 h 4114800"/>
                <a:gd name="connsiteX2" fmla="*/ 5824553 w 6982691"/>
                <a:gd name="connsiteY2" fmla="*/ 1454204 h 4114800"/>
                <a:gd name="connsiteX3" fmla="*/ 6982691 w 6982691"/>
                <a:gd name="connsiteY3" fmla="*/ 2777836 h 4114800"/>
                <a:gd name="connsiteX4" fmla="*/ 5645727 w 6982691"/>
                <a:gd name="connsiteY4" fmla="*/ 4114800 h 4114800"/>
                <a:gd name="connsiteX5" fmla="*/ 1336964 w 6982691"/>
                <a:gd name="connsiteY5" fmla="*/ 4114800 h 4114800"/>
                <a:gd name="connsiteX6" fmla="*/ 0 w 6982691"/>
                <a:gd name="connsiteY6" fmla="*/ 2777836 h 4114800"/>
                <a:gd name="connsiteX7" fmla="*/ 1200267 w 6982691"/>
                <a:gd name="connsiteY7" fmla="*/ 1447775 h 4114800"/>
                <a:gd name="connsiteX8" fmla="*/ 1256791 w 6982691"/>
                <a:gd name="connsiteY8" fmla="*/ 1444921 h 4114800"/>
                <a:gd name="connsiteX9" fmla="*/ 1263237 w 6982691"/>
                <a:gd name="connsiteY9" fmla="*/ 1384285 h 4114800"/>
                <a:gd name="connsiteX10" fmla="*/ 2050475 w 6982691"/>
                <a:gd name="connsiteY10" fmla="*/ 775855 h 4114800"/>
                <a:gd name="connsiteX11" fmla="*/ 2561617 w 6982691"/>
                <a:gd name="connsiteY11" fmla="*/ 949859 h 4114800"/>
                <a:gd name="connsiteX12" fmla="*/ 2604065 w 6982691"/>
                <a:gd name="connsiteY12" fmla="*/ 989162 h 4114800"/>
                <a:gd name="connsiteX13" fmla="*/ 2623050 w 6982691"/>
                <a:gd name="connsiteY13" fmla="*/ 929658 h 4114800"/>
                <a:gd name="connsiteX14" fmla="*/ 4191003 w 6982691"/>
                <a:gd name="connsiteY14" fmla="*/ 0 h 4114800"/>
                <a:gd name="connsiteX0" fmla="*/ 4191003 w 6984458"/>
                <a:gd name="connsiteY0" fmla="*/ 0 h 4114800"/>
                <a:gd name="connsiteX1" fmla="*/ 5832767 w 6984458"/>
                <a:gd name="connsiteY1" fmla="*/ 1323110 h 4114800"/>
                <a:gd name="connsiteX2" fmla="*/ 5905151 w 6984458"/>
                <a:gd name="connsiteY2" fmla="*/ 1395098 h 4114800"/>
                <a:gd name="connsiteX3" fmla="*/ 6982691 w 6984458"/>
                <a:gd name="connsiteY3" fmla="*/ 2777836 h 4114800"/>
                <a:gd name="connsiteX4" fmla="*/ 5645727 w 6984458"/>
                <a:gd name="connsiteY4" fmla="*/ 4114800 h 4114800"/>
                <a:gd name="connsiteX5" fmla="*/ 1336964 w 6984458"/>
                <a:gd name="connsiteY5" fmla="*/ 4114800 h 4114800"/>
                <a:gd name="connsiteX6" fmla="*/ 0 w 6984458"/>
                <a:gd name="connsiteY6" fmla="*/ 2777836 h 4114800"/>
                <a:gd name="connsiteX7" fmla="*/ 1200267 w 6984458"/>
                <a:gd name="connsiteY7" fmla="*/ 1447775 h 4114800"/>
                <a:gd name="connsiteX8" fmla="*/ 1256791 w 6984458"/>
                <a:gd name="connsiteY8" fmla="*/ 1444921 h 4114800"/>
                <a:gd name="connsiteX9" fmla="*/ 1263237 w 6984458"/>
                <a:gd name="connsiteY9" fmla="*/ 1384285 h 4114800"/>
                <a:gd name="connsiteX10" fmla="*/ 2050475 w 6984458"/>
                <a:gd name="connsiteY10" fmla="*/ 775855 h 4114800"/>
                <a:gd name="connsiteX11" fmla="*/ 2561617 w 6984458"/>
                <a:gd name="connsiteY11" fmla="*/ 949859 h 4114800"/>
                <a:gd name="connsiteX12" fmla="*/ 2604065 w 6984458"/>
                <a:gd name="connsiteY12" fmla="*/ 989162 h 4114800"/>
                <a:gd name="connsiteX13" fmla="*/ 2623050 w 6984458"/>
                <a:gd name="connsiteY13" fmla="*/ 929658 h 4114800"/>
                <a:gd name="connsiteX14" fmla="*/ 4191003 w 6984458"/>
                <a:gd name="connsiteY14" fmla="*/ 0 h 4114800"/>
                <a:gd name="connsiteX0" fmla="*/ 4191003 w 6057725"/>
                <a:gd name="connsiteY0" fmla="*/ 0 h 4114800"/>
                <a:gd name="connsiteX1" fmla="*/ 5832767 w 6057725"/>
                <a:gd name="connsiteY1" fmla="*/ 1323110 h 4114800"/>
                <a:gd name="connsiteX2" fmla="*/ 5905151 w 6057725"/>
                <a:gd name="connsiteY2" fmla="*/ 1395098 h 4114800"/>
                <a:gd name="connsiteX3" fmla="*/ 5645727 w 6057725"/>
                <a:gd name="connsiteY3" fmla="*/ 4114800 h 4114800"/>
                <a:gd name="connsiteX4" fmla="*/ 1336964 w 6057725"/>
                <a:gd name="connsiteY4" fmla="*/ 4114800 h 4114800"/>
                <a:gd name="connsiteX5" fmla="*/ 0 w 6057725"/>
                <a:gd name="connsiteY5" fmla="*/ 2777836 h 4114800"/>
                <a:gd name="connsiteX6" fmla="*/ 1200267 w 6057725"/>
                <a:gd name="connsiteY6" fmla="*/ 1447775 h 4114800"/>
                <a:gd name="connsiteX7" fmla="*/ 1256791 w 6057725"/>
                <a:gd name="connsiteY7" fmla="*/ 1444921 h 4114800"/>
                <a:gd name="connsiteX8" fmla="*/ 1263237 w 6057725"/>
                <a:gd name="connsiteY8" fmla="*/ 1384285 h 4114800"/>
                <a:gd name="connsiteX9" fmla="*/ 2050475 w 6057725"/>
                <a:gd name="connsiteY9" fmla="*/ 775855 h 4114800"/>
                <a:gd name="connsiteX10" fmla="*/ 2561617 w 6057725"/>
                <a:gd name="connsiteY10" fmla="*/ 949859 h 4114800"/>
                <a:gd name="connsiteX11" fmla="*/ 2604065 w 6057725"/>
                <a:gd name="connsiteY11" fmla="*/ 989162 h 4114800"/>
                <a:gd name="connsiteX12" fmla="*/ 2623050 w 6057725"/>
                <a:gd name="connsiteY12" fmla="*/ 929658 h 4114800"/>
                <a:gd name="connsiteX13" fmla="*/ 4191003 w 6057725"/>
                <a:gd name="connsiteY13" fmla="*/ 0 h 4114800"/>
                <a:gd name="connsiteX0" fmla="*/ 4191003 w 6304506"/>
                <a:gd name="connsiteY0" fmla="*/ 0 h 4114800"/>
                <a:gd name="connsiteX1" fmla="*/ 5832767 w 6304506"/>
                <a:gd name="connsiteY1" fmla="*/ 1323110 h 4114800"/>
                <a:gd name="connsiteX2" fmla="*/ 5905151 w 6304506"/>
                <a:gd name="connsiteY2" fmla="*/ 1395098 h 4114800"/>
                <a:gd name="connsiteX3" fmla="*/ 5645727 w 6304506"/>
                <a:gd name="connsiteY3" fmla="*/ 4114800 h 4114800"/>
                <a:gd name="connsiteX4" fmla="*/ 1336964 w 6304506"/>
                <a:gd name="connsiteY4" fmla="*/ 4114800 h 4114800"/>
                <a:gd name="connsiteX5" fmla="*/ 0 w 6304506"/>
                <a:gd name="connsiteY5" fmla="*/ 2777836 h 4114800"/>
                <a:gd name="connsiteX6" fmla="*/ 1200267 w 6304506"/>
                <a:gd name="connsiteY6" fmla="*/ 1447775 h 4114800"/>
                <a:gd name="connsiteX7" fmla="*/ 1256791 w 6304506"/>
                <a:gd name="connsiteY7" fmla="*/ 1444921 h 4114800"/>
                <a:gd name="connsiteX8" fmla="*/ 1263237 w 6304506"/>
                <a:gd name="connsiteY8" fmla="*/ 1384285 h 4114800"/>
                <a:gd name="connsiteX9" fmla="*/ 2050475 w 6304506"/>
                <a:gd name="connsiteY9" fmla="*/ 775855 h 4114800"/>
                <a:gd name="connsiteX10" fmla="*/ 2561617 w 6304506"/>
                <a:gd name="connsiteY10" fmla="*/ 949859 h 4114800"/>
                <a:gd name="connsiteX11" fmla="*/ 2604065 w 6304506"/>
                <a:gd name="connsiteY11" fmla="*/ 989162 h 4114800"/>
                <a:gd name="connsiteX12" fmla="*/ 2623050 w 6304506"/>
                <a:gd name="connsiteY12" fmla="*/ 929658 h 4114800"/>
                <a:gd name="connsiteX13" fmla="*/ 4191003 w 6304506"/>
                <a:gd name="connsiteY13" fmla="*/ 0 h 4114800"/>
                <a:gd name="connsiteX0" fmla="*/ 4191003 w 6828167"/>
                <a:gd name="connsiteY0" fmla="*/ 0 h 4114800"/>
                <a:gd name="connsiteX1" fmla="*/ 5832767 w 6828167"/>
                <a:gd name="connsiteY1" fmla="*/ 1323110 h 4114800"/>
                <a:gd name="connsiteX2" fmla="*/ 5905151 w 6828167"/>
                <a:gd name="connsiteY2" fmla="*/ 1395098 h 4114800"/>
                <a:gd name="connsiteX3" fmla="*/ 5645727 w 6828167"/>
                <a:gd name="connsiteY3" fmla="*/ 4114800 h 4114800"/>
                <a:gd name="connsiteX4" fmla="*/ 1336964 w 6828167"/>
                <a:gd name="connsiteY4" fmla="*/ 4114800 h 4114800"/>
                <a:gd name="connsiteX5" fmla="*/ 0 w 6828167"/>
                <a:gd name="connsiteY5" fmla="*/ 2777836 h 4114800"/>
                <a:gd name="connsiteX6" fmla="*/ 1200267 w 6828167"/>
                <a:gd name="connsiteY6" fmla="*/ 1447775 h 4114800"/>
                <a:gd name="connsiteX7" fmla="*/ 1256791 w 6828167"/>
                <a:gd name="connsiteY7" fmla="*/ 1444921 h 4114800"/>
                <a:gd name="connsiteX8" fmla="*/ 1263237 w 6828167"/>
                <a:gd name="connsiteY8" fmla="*/ 1384285 h 4114800"/>
                <a:gd name="connsiteX9" fmla="*/ 2050475 w 6828167"/>
                <a:gd name="connsiteY9" fmla="*/ 775855 h 4114800"/>
                <a:gd name="connsiteX10" fmla="*/ 2561617 w 6828167"/>
                <a:gd name="connsiteY10" fmla="*/ 949859 h 4114800"/>
                <a:gd name="connsiteX11" fmla="*/ 2604065 w 6828167"/>
                <a:gd name="connsiteY11" fmla="*/ 989162 h 4114800"/>
                <a:gd name="connsiteX12" fmla="*/ 2623050 w 6828167"/>
                <a:gd name="connsiteY12" fmla="*/ 929658 h 4114800"/>
                <a:gd name="connsiteX13" fmla="*/ 4191003 w 6828167"/>
                <a:gd name="connsiteY13" fmla="*/ 0 h 4114800"/>
                <a:gd name="connsiteX0" fmla="*/ 4191003 w 6912148"/>
                <a:gd name="connsiteY0" fmla="*/ 0 h 4114800"/>
                <a:gd name="connsiteX1" fmla="*/ 5832767 w 6912148"/>
                <a:gd name="connsiteY1" fmla="*/ 1323110 h 4114800"/>
                <a:gd name="connsiteX2" fmla="*/ 5905151 w 6912148"/>
                <a:gd name="connsiteY2" fmla="*/ 1395098 h 4114800"/>
                <a:gd name="connsiteX3" fmla="*/ 5645727 w 6912148"/>
                <a:gd name="connsiteY3" fmla="*/ 4114800 h 4114800"/>
                <a:gd name="connsiteX4" fmla="*/ 1336964 w 6912148"/>
                <a:gd name="connsiteY4" fmla="*/ 4114800 h 4114800"/>
                <a:gd name="connsiteX5" fmla="*/ 0 w 6912148"/>
                <a:gd name="connsiteY5" fmla="*/ 2777836 h 4114800"/>
                <a:gd name="connsiteX6" fmla="*/ 1200267 w 6912148"/>
                <a:gd name="connsiteY6" fmla="*/ 1447775 h 4114800"/>
                <a:gd name="connsiteX7" fmla="*/ 1256791 w 6912148"/>
                <a:gd name="connsiteY7" fmla="*/ 1444921 h 4114800"/>
                <a:gd name="connsiteX8" fmla="*/ 1263237 w 6912148"/>
                <a:gd name="connsiteY8" fmla="*/ 1384285 h 4114800"/>
                <a:gd name="connsiteX9" fmla="*/ 2050475 w 6912148"/>
                <a:gd name="connsiteY9" fmla="*/ 775855 h 4114800"/>
                <a:gd name="connsiteX10" fmla="*/ 2561617 w 6912148"/>
                <a:gd name="connsiteY10" fmla="*/ 949859 h 4114800"/>
                <a:gd name="connsiteX11" fmla="*/ 2604065 w 6912148"/>
                <a:gd name="connsiteY11" fmla="*/ 989162 h 4114800"/>
                <a:gd name="connsiteX12" fmla="*/ 2623050 w 6912148"/>
                <a:gd name="connsiteY12" fmla="*/ 929658 h 4114800"/>
                <a:gd name="connsiteX13" fmla="*/ 4191003 w 6912148"/>
                <a:gd name="connsiteY13" fmla="*/ 0 h 4114800"/>
                <a:gd name="connsiteX0" fmla="*/ 4191003 w 6908391"/>
                <a:gd name="connsiteY0" fmla="*/ 0 h 4114800"/>
                <a:gd name="connsiteX1" fmla="*/ 5832767 w 6908391"/>
                <a:gd name="connsiteY1" fmla="*/ 1323110 h 4114800"/>
                <a:gd name="connsiteX2" fmla="*/ 5905151 w 6908391"/>
                <a:gd name="connsiteY2" fmla="*/ 1395098 h 4114800"/>
                <a:gd name="connsiteX3" fmla="*/ 5645727 w 6908391"/>
                <a:gd name="connsiteY3" fmla="*/ 4114800 h 4114800"/>
                <a:gd name="connsiteX4" fmla="*/ 1336964 w 6908391"/>
                <a:gd name="connsiteY4" fmla="*/ 4114800 h 4114800"/>
                <a:gd name="connsiteX5" fmla="*/ 0 w 6908391"/>
                <a:gd name="connsiteY5" fmla="*/ 2777836 h 4114800"/>
                <a:gd name="connsiteX6" fmla="*/ 1200267 w 6908391"/>
                <a:gd name="connsiteY6" fmla="*/ 1447775 h 4114800"/>
                <a:gd name="connsiteX7" fmla="*/ 1256791 w 6908391"/>
                <a:gd name="connsiteY7" fmla="*/ 1444921 h 4114800"/>
                <a:gd name="connsiteX8" fmla="*/ 1263237 w 6908391"/>
                <a:gd name="connsiteY8" fmla="*/ 1384285 h 4114800"/>
                <a:gd name="connsiteX9" fmla="*/ 2050475 w 6908391"/>
                <a:gd name="connsiteY9" fmla="*/ 775855 h 4114800"/>
                <a:gd name="connsiteX10" fmla="*/ 2561617 w 6908391"/>
                <a:gd name="connsiteY10" fmla="*/ 949859 h 4114800"/>
                <a:gd name="connsiteX11" fmla="*/ 2604065 w 6908391"/>
                <a:gd name="connsiteY11" fmla="*/ 989162 h 4114800"/>
                <a:gd name="connsiteX12" fmla="*/ 2623050 w 6908391"/>
                <a:gd name="connsiteY12" fmla="*/ 929658 h 4114800"/>
                <a:gd name="connsiteX13" fmla="*/ 4191003 w 6908391"/>
                <a:gd name="connsiteY13" fmla="*/ 0 h 4114800"/>
                <a:gd name="connsiteX0" fmla="*/ 4191003 w 6908391"/>
                <a:gd name="connsiteY0" fmla="*/ 0 h 4114800"/>
                <a:gd name="connsiteX1" fmla="*/ 5905151 w 6908391"/>
                <a:gd name="connsiteY1" fmla="*/ 1395098 h 4114800"/>
                <a:gd name="connsiteX2" fmla="*/ 5645727 w 6908391"/>
                <a:gd name="connsiteY2" fmla="*/ 4114800 h 4114800"/>
                <a:gd name="connsiteX3" fmla="*/ 1336964 w 6908391"/>
                <a:gd name="connsiteY3" fmla="*/ 4114800 h 4114800"/>
                <a:gd name="connsiteX4" fmla="*/ 0 w 6908391"/>
                <a:gd name="connsiteY4" fmla="*/ 2777836 h 4114800"/>
                <a:gd name="connsiteX5" fmla="*/ 1200267 w 6908391"/>
                <a:gd name="connsiteY5" fmla="*/ 1447775 h 4114800"/>
                <a:gd name="connsiteX6" fmla="*/ 1256791 w 6908391"/>
                <a:gd name="connsiteY6" fmla="*/ 1444921 h 4114800"/>
                <a:gd name="connsiteX7" fmla="*/ 1263237 w 6908391"/>
                <a:gd name="connsiteY7" fmla="*/ 1384285 h 4114800"/>
                <a:gd name="connsiteX8" fmla="*/ 2050475 w 6908391"/>
                <a:gd name="connsiteY8" fmla="*/ 775855 h 4114800"/>
                <a:gd name="connsiteX9" fmla="*/ 2561617 w 6908391"/>
                <a:gd name="connsiteY9" fmla="*/ 949859 h 4114800"/>
                <a:gd name="connsiteX10" fmla="*/ 2604065 w 6908391"/>
                <a:gd name="connsiteY10" fmla="*/ 989162 h 4114800"/>
                <a:gd name="connsiteX11" fmla="*/ 2623050 w 6908391"/>
                <a:gd name="connsiteY11" fmla="*/ 929658 h 4114800"/>
                <a:gd name="connsiteX12" fmla="*/ 4191003 w 6908391"/>
                <a:gd name="connsiteY12" fmla="*/ 0 h 4114800"/>
                <a:gd name="connsiteX0" fmla="*/ 4191003 w 6908391"/>
                <a:gd name="connsiteY0" fmla="*/ 0 h 4114800"/>
                <a:gd name="connsiteX1" fmla="*/ 5905151 w 6908391"/>
                <a:gd name="connsiteY1" fmla="*/ 1395098 h 4114800"/>
                <a:gd name="connsiteX2" fmla="*/ 5645727 w 6908391"/>
                <a:gd name="connsiteY2" fmla="*/ 4114800 h 4114800"/>
                <a:gd name="connsiteX3" fmla="*/ 1336964 w 6908391"/>
                <a:gd name="connsiteY3" fmla="*/ 4114800 h 4114800"/>
                <a:gd name="connsiteX4" fmla="*/ 0 w 6908391"/>
                <a:gd name="connsiteY4" fmla="*/ 2777836 h 4114800"/>
                <a:gd name="connsiteX5" fmla="*/ 1200267 w 6908391"/>
                <a:gd name="connsiteY5" fmla="*/ 1447775 h 4114800"/>
                <a:gd name="connsiteX6" fmla="*/ 1256791 w 6908391"/>
                <a:gd name="connsiteY6" fmla="*/ 1444921 h 4114800"/>
                <a:gd name="connsiteX7" fmla="*/ 1263237 w 6908391"/>
                <a:gd name="connsiteY7" fmla="*/ 1384285 h 4114800"/>
                <a:gd name="connsiteX8" fmla="*/ 2050475 w 6908391"/>
                <a:gd name="connsiteY8" fmla="*/ 775855 h 4114800"/>
                <a:gd name="connsiteX9" fmla="*/ 2561617 w 6908391"/>
                <a:gd name="connsiteY9" fmla="*/ 949859 h 4114800"/>
                <a:gd name="connsiteX10" fmla="*/ 2604065 w 6908391"/>
                <a:gd name="connsiteY10" fmla="*/ 989162 h 4114800"/>
                <a:gd name="connsiteX11" fmla="*/ 4191003 w 6908391"/>
                <a:gd name="connsiteY11" fmla="*/ 0 h 4114800"/>
                <a:gd name="connsiteX0" fmla="*/ 4191003 w 6908391"/>
                <a:gd name="connsiteY0" fmla="*/ 0 h 4114800"/>
                <a:gd name="connsiteX1" fmla="*/ 5905151 w 6908391"/>
                <a:gd name="connsiteY1" fmla="*/ 1395098 h 4114800"/>
                <a:gd name="connsiteX2" fmla="*/ 5645727 w 6908391"/>
                <a:gd name="connsiteY2" fmla="*/ 4114800 h 4114800"/>
                <a:gd name="connsiteX3" fmla="*/ 1336964 w 6908391"/>
                <a:gd name="connsiteY3" fmla="*/ 4114800 h 4114800"/>
                <a:gd name="connsiteX4" fmla="*/ 0 w 6908391"/>
                <a:gd name="connsiteY4" fmla="*/ 2777836 h 4114800"/>
                <a:gd name="connsiteX5" fmla="*/ 1200267 w 6908391"/>
                <a:gd name="connsiteY5" fmla="*/ 1447775 h 4114800"/>
                <a:gd name="connsiteX6" fmla="*/ 1256791 w 6908391"/>
                <a:gd name="connsiteY6" fmla="*/ 1444921 h 4114800"/>
                <a:gd name="connsiteX7" fmla="*/ 1263237 w 6908391"/>
                <a:gd name="connsiteY7" fmla="*/ 1384285 h 4114800"/>
                <a:gd name="connsiteX8" fmla="*/ 2050475 w 6908391"/>
                <a:gd name="connsiteY8" fmla="*/ 775855 h 4114800"/>
                <a:gd name="connsiteX9" fmla="*/ 2561617 w 6908391"/>
                <a:gd name="connsiteY9" fmla="*/ 949859 h 4114800"/>
                <a:gd name="connsiteX10" fmla="*/ 4191003 w 6908391"/>
                <a:gd name="connsiteY10" fmla="*/ 0 h 4114800"/>
                <a:gd name="connsiteX0" fmla="*/ 4191003 w 6908391"/>
                <a:gd name="connsiteY0" fmla="*/ 0 h 4114800"/>
                <a:gd name="connsiteX1" fmla="*/ 5905151 w 6908391"/>
                <a:gd name="connsiteY1" fmla="*/ 1395098 h 4114800"/>
                <a:gd name="connsiteX2" fmla="*/ 5645727 w 6908391"/>
                <a:gd name="connsiteY2" fmla="*/ 4114800 h 4114800"/>
                <a:gd name="connsiteX3" fmla="*/ 1336964 w 6908391"/>
                <a:gd name="connsiteY3" fmla="*/ 4114800 h 4114800"/>
                <a:gd name="connsiteX4" fmla="*/ 0 w 6908391"/>
                <a:gd name="connsiteY4" fmla="*/ 2777836 h 4114800"/>
                <a:gd name="connsiteX5" fmla="*/ 1200267 w 6908391"/>
                <a:gd name="connsiteY5" fmla="*/ 1447775 h 4114800"/>
                <a:gd name="connsiteX6" fmla="*/ 1256791 w 6908391"/>
                <a:gd name="connsiteY6" fmla="*/ 1444921 h 4114800"/>
                <a:gd name="connsiteX7" fmla="*/ 1263237 w 6908391"/>
                <a:gd name="connsiteY7" fmla="*/ 1384285 h 4114800"/>
                <a:gd name="connsiteX8" fmla="*/ 2050475 w 6908391"/>
                <a:gd name="connsiteY8" fmla="*/ 775855 h 4114800"/>
                <a:gd name="connsiteX9" fmla="*/ 2615349 w 6908391"/>
                <a:gd name="connsiteY9" fmla="*/ 863889 h 4114800"/>
                <a:gd name="connsiteX10" fmla="*/ 4191003 w 6908391"/>
                <a:gd name="connsiteY10" fmla="*/ 0 h 4114800"/>
                <a:gd name="connsiteX0" fmla="*/ 4191003 w 6908391"/>
                <a:gd name="connsiteY0" fmla="*/ 0 h 4114800"/>
                <a:gd name="connsiteX1" fmla="*/ 5905151 w 6908391"/>
                <a:gd name="connsiteY1" fmla="*/ 1395098 h 4114800"/>
                <a:gd name="connsiteX2" fmla="*/ 5645727 w 6908391"/>
                <a:gd name="connsiteY2" fmla="*/ 4114800 h 4114800"/>
                <a:gd name="connsiteX3" fmla="*/ 1336964 w 6908391"/>
                <a:gd name="connsiteY3" fmla="*/ 4114800 h 4114800"/>
                <a:gd name="connsiteX4" fmla="*/ 0 w 6908391"/>
                <a:gd name="connsiteY4" fmla="*/ 2777836 h 4114800"/>
                <a:gd name="connsiteX5" fmla="*/ 1200267 w 6908391"/>
                <a:gd name="connsiteY5" fmla="*/ 1447775 h 4114800"/>
                <a:gd name="connsiteX6" fmla="*/ 1256791 w 6908391"/>
                <a:gd name="connsiteY6" fmla="*/ 1444921 h 4114800"/>
                <a:gd name="connsiteX7" fmla="*/ 1263237 w 6908391"/>
                <a:gd name="connsiteY7" fmla="*/ 1384285 h 4114800"/>
                <a:gd name="connsiteX8" fmla="*/ 2615349 w 6908391"/>
                <a:gd name="connsiteY8" fmla="*/ 863889 h 4114800"/>
                <a:gd name="connsiteX9" fmla="*/ 4191003 w 6908391"/>
                <a:gd name="connsiteY9" fmla="*/ 0 h 4114800"/>
                <a:gd name="connsiteX0" fmla="*/ 4191003 w 6908391"/>
                <a:gd name="connsiteY0" fmla="*/ 0 h 4114800"/>
                <a:gd name="connsiteX1" fmla="*/ 5905151 w 6908391"/>
                <a:gd name="connsiteY1" fmla="*/ 1395098 h 4114800"/>
                <a:gd name="connsiteX2" fmla="*/ 5645727 w 6908391"/>
                <a:gd name="connsiteY2" fmla="*/ 4114800 h 4114800"/>
                <a:gd name="connsiteX3" fmla="*/ 1336964 w 6908391"/>
                <a:gd name="connsiteY3" fmla="*/ 4114800 h 4114800"/>
                <a:gd name="connsiteX4" fmla="*/ 0 w 6908391"/>
                <a:gd name="connsiteY4" fmla="*/ 2777836 h 4114800"/>
                <a:gd name="connsiteX5" fmla="*/ 1200267 w 6908391"/>
                <a:gd name="connsiteY5" fmla="*/ 1447775 h 4114800"/>
                <a:gd name="connsiteX6" fmla="*/ 1256791 w 6908391"/>
                <a:gd name="connsiteY6" fmla="*/ 1444921 h 4114800"/>
                <a:gd name="connsiteX7" fmla="*/ 2615349 w 6908391"/>
                <a:gd name="connsiteY7" fmla="*/ 863889 h 4114800"/>
                <a:gd name="connsiteX8" fmla="*/ 4191003 w 6908391"/>
                <a:gd name="connsiteY8" fmla="*/ 0 h 4114800"/>
                <a:gd name="connsiteX0" fmla="*/ 4191161 w 6908549"/>
                <a:gd name="connsiteY0" fmla="*/ 0 h 4114800"/>
                <a:gd name="connsiteX1" fmla="*/ 5905309 w 6908549"/>
                <a:gd name="connsiteY1" fmla="*/ 1395098 h 4114800"/>
                <a:gd name="connsiteX2" fmla="*/ 5645885 w 6908549"/>
                <a:gd name="connsiteY2" fmla="*/ 4114800 h 4114800"/>
                <a:gd name="connsiteX3" fmla="*/ 1337122 w 6908549"/>
                <a:gd name="connsiteY3" fmla="*/ 4114800 h 4114800"/>
                <a:gd name="connsiteX4" fmla="*/ 158 w 6908549"/>
                <a:gd name="connsiteY4" fmla="*/ 2777836 h 4114800"/>
                <a:gd name="connsiteX5" fmla="*/ 1256949 w 6908549"/>
                <a:gd name="connsiteY5" fmla="*/ 1444921 h 4114800"/>
                <a:gd name="connsiteX6" fmla="*/ 2615507 w 6908549"/>
                <a:gd name="connsiteY6" fmla="*/ 863889 h 4114800"/>
                <a:gd name="connsiteX7" fmla="*/ 4191161 w 6908549"/>
                <a:gd name="connsiteY7" fmla="*/ 0 h 4114800"/>
                <a:gd name="connsiteX0" fmla="*/ 4191208 w 6908596"/>
                <a:gd name="connsiteY0" fmla="*/ 0 h 4114800"/>
                <a:gd name="connsiteX1" fmla="*/ 5905356 w 6908596"/>
                <a:gd name="connsiteY1" fmla="*/ 1395098 h 4114800"/>
                <a:gd name="connsiteX2" fmla="*/ 5645932 w 6908596"/>
                <a:gd name="connsiteY2" fmla="*/ 4114800 h 4114800"/>
                <a:gd name="connsiteX3" fmla="*/ 1337169 w 6908596"/>
                <a:gd name="connsiteY3" fmla="*/ 4114800 h 4114800"/>
                <a:gd name="connsiteX4" fmla="*/ 205 w 6908596"/>
                <a:gd name="connsiteY4" fmla="*/ 2777836 h 4114800"/>
                <a:gd name="connsiteX5" fmla="*/ 1246250 w 6908596"/>
                <a:gd name="connsiteY5" fmla="*/ 1369697 h 4114800"/>
                <a:gd name="connsiteX6" fmla="*/ 2615554 w 6908596"/>
                <a:gd name="connsiteY6" fmla="*/ 863889 h 4114800"/>
                <a:gd name="connsiteX7" fmla="*/ 4191208 w 6908596"/>
                <a:gd name="connsiteY7" fmla="*/ 0 h 4114800"/>
                <a:gd name="connsiteX0" fmla="*/ 4083776 w 6801164"/>
                <a:gd name="connsiteY0" fmla="*/ 0 h 4114800"/>
                <a:gd name="connsiteX1" fmla="*/ 5797924 w 6801164"/>
                <a:gd name="connsiteY1" fmla="*/ 1395098 h 4114800"/>
                <a:gd name="connsiteX2" fmla="*/ 5538500 w 6801164"/>
                <a:gd name="connsiteY2" fmla="*/ 4114800 h 4114800"/>
                <a:gd name="connsiteX3" fmla="*/ 1229737 w 6801164"/>
                <a:gd name="connsiteY3" fmla="*/ 4114800 h 4114800"/>
                <a:gd name="connsiteX4" fmla="*/ 237 w 6801164"/>
                <a:gd name="connsiteY4" fmla="*/ 2745597 h 4114800"/>
                <a:gd name="connsiteX5" fmla="*/ 1138818 w 6801164"/>
                <a:gd name="connsiteY5" fmla="*/ 1369697 h 4114800"/>
                <a:gd name="connsiteX6" fmla="*/ 2508122 w 6801164"/>
                <a:gd name="connsiteY6" fmla="*/ 863889 h 4114800"/>
                <a:gd name="connsiteX7" fmla="*/ 4083776 w 6801164"/>
                <a:gd name="connsiteY7" fmla="*/ 0 h 4114800"/>
                <a:gd name="connsiteX0" fmla="*/ 4083674 w 6801062"/>
                <a:gd name="connsiteY0" fmla="*/ 0 h 4114800"/>
                <a:gd name="connsiteX1" fmla="*/ 5797822 w 6801062"/>
                <a:gd name="connsiteY1" fmla="*/ 1395098 h 4114800"/>
                <a:gd name="connsiteX2" fmla="*/ 5538398 w 6801062"/>
                <a:gd name="connsiteY2" fmla="*/ 4114800 h 4114800"/>
                <a:gd name="connsiteX3" fmla="*/ 1229635 w 6801062"/>
                <a:gd name="connsiteY3" fmla="*/ 4114800 h 4114800"/>
                <a:gd name="connsiteX4" fmla="*/ 135 w 6801062"/>
                <a:gd name="connsiteY4" fmla="*/ 2745597 h 4114800"/>
                <a:gd name="connsiteX5" fmla="*/ 1160209 w 6801062"/>
                <a:gd name="connsiteY5" fmla="*/ 1369697 h 4114800"/>
                <a:gd name="connsiteX6" fmla="*/ 2508020 w 6801062"/>
                <a:gd name="connsiteY6" fmla="*/ 863889 h 4114800"/>
                <a:gd name="connsiteX7" fmla="*/ 4083674 w 6801062"/>
                <a:gd name="connsiteY7" fmla="*/ 0 h 4114800"/>
                <a:gd name="connsiteX0" fmla="*/ 4083674 w 6801062"/>
                <a:gd name="connsiteY0" fmla="*/ 0 h 4114800"/>
                <a:gd name="connsiteX1" fmla="*/ 5797822 w 6801062"/>
                <a:gd name="connsiteY1" fmla="*/ 1395098 h 4114800"/>
                <a:gd name="connsiteX2" fmla="*/ 5538398 w 6801062"/>
                <a:gd name="connsiteY2" fmla="*/ 4114800 h 4114800"/>
                <a:gd name="connsiteX3" fmla="*/ 1229635 w 6801062"/>
                <a:gd name="connsiteY3" fmla="*/ 4114800 h 4114800"/>
                <a:gd name="connsiteX4" fmla="*/ 135 w 6801062"/>
                <a:gd name="connsiteY4" fmla="*/ 2745597 h 4114800"/>
                <a:gd name="connsiteX5" fmla="*/ 1160209 w 6801062"/>
                <a:gd name="connsiteY5" fmla="*/ 1369697 h 4114800"/>
                <a:gd name="connsiteX6" fmla="*/ 2508020 w 6801062"/>
                <a:gd name="connsiteY6" fmla="*/ 863889 h 4114800"/>
                <a:gd name="connsiteX7" fmla="*/ 4083674 w 6801062"/>
                <a:gd name="connsiteY7" fmla="*/ 0 h 4114800"/>
                <a:gd name="connsiteX0" fmla="*/ 4083674 w 6801062"/>
                <a:gd name="connsiteY0" fmla="*/ 0 h 4114800"/>
                <a:gd name="connsiteX1" fmla="*/ 5797822 w 6801062"/>
                <a:gd name="connsiteY1" fmla="*/ 1395098 h 4114800"/>
                <a:gd name="connsiteX2" fmla="*/ 5538398 w 6801062"/>
                <a:gd name="connsiteY2" fmla="*/ 4114800 h 4114800"/>
                <a:gd name="connsiteX3" fmla="*/ 1229635 w 6801062"/>
                <a:gd name="connsiteY3" fmla="*/ 4114800 h 4114800"/>
                <a:gd name="connsiteX4" fmla="*/ 135 w 6801062"/>
                <a:gd name="connsiteY4" fmla="*/ 2745597 h 4114800"/>
                <a:gd name="connsiteX5" fmla="*/ 1160209 w 6801062"/>
                <a:gd name="connsiteY5" fmla="*/ 1369697 h 4114800"/>
                <a:gd name="connsiteX6" fmla="*/ 2508020 w 6801062"/>
                <a:gd name="connsiteY6" fmla="*/ 863889 h 4114800"/>
                <a:gd name="connsiteX7" fmla="*/ 4083674 w 6801062"/>
                <a:gd name="connsiteY7" fmla="*/ 0 h 4114800"/>
                <a:gd name="connsiteX0" fmla="*/ 4083674 w 6801062"/>
                <a:gd name="connsiteY0" fmla="*/ 0 h 4114800"/>
                <a:gd name="connsiteX1" fmla="*/ 5797822 w 6801062"/>
                <a:gd name="connsiteY1" fmla="*/ 1395098 h 4114800"/>
                <a:gd name="connsiteX2" fmla="*/ 5538398 w 6801062"/>
                <a:gd name="connsiteY2" fmla="*/ 4114800 h 4114800"/>
                <a:gd name="connsiteX3" fmla="*/ 1229635 w 6801062"/>
                <a:gd name="connsiteY3" fmla="*/ 4114800 h 4114800"/>
                <a:gd name="connsiteX4" fmla="*/ 135 w 6801062"/>
                <a:gd name="connsiteY4" fmla="*/ 2745597 h 4114800"/>
                <a:gd name="connsiteX5" fmla="*/ 1160209 w 6801062"/>
                <a:gd name="connsiteY5" fmla="*/ 1369697 h 4114800"/>
                <a:gd name="connsiteX6" fmla="*/ 2508020 w 6801062"/>
                <a:gd name="connsiteY6" fmla="*/ 863889 h 4114800"/>
                <a:gd name="connsiteX7" fmla="*/ 4083674 w 6801062"/>
                <a:gd name="connsiteY7" fmla="*/ 0 h 4114800"/>
                <a:gd name="connsiteX0" fmla="*/ 4083674 w 6801062"/>
                <a:gd name="connsiteY0" fmla="*/ 0 h 4114800"/>
                <a:gd name="connsiteX1" fmla="*/ 5797822 w 6801062"/>
                <a:gd name="connsiteY1" fmla="*/ 1395098 h 4114800"/>
                <a:gd name="connsiteX2" fmla="*/ 5538398 w 6801062"/>
                <a:gd name="connsiteY2" fmla="*/ 4114800 h 4114800"/>
                <a:gd name="connsiteX3" fmla="*/ 1229635 w 6801062"/>
                <a:gd name="connsiteY3" fmla="*/ 4114800 h 4114800"/>
                <a:gd name="connsiteX4" fmla="*/ 135 w 6801062"/>
                <a:gd name="connsiteY4" fmla="*/ 2745597 h 4114800"/>
                <a:gd name="connsiteX5" fmla="*/ 1160209 w 6801062"/>
                <a:gd name="connsiteY5" fmla="*/ 1369697 h 4114800"/>
                <a:gd name="connsiteX6" fmla="*/ 2508020 w 6801062"/>
                <a:gd name="connsiteY6" fmla="*/ 863889 h 4114800"/>
                <a:gd name="connsiteX7" fmla="*/ 4083674 w 6801062"/>
                <a:gd name="connsiteY7" fmla="*/ 0 h 4114800"/>
                <a:gd name="connsiteX0" fmla="*/ 4083674 w 6801062"/>
                <a:gd name="connsiteY0" fmla="*/ 0 h 4114800"/>
                <a:gd name="connsiteX1" fmla="*/ 5797822 w 6801062"/>
                <a:gd name="connsiteY1" fmla="*/ 1395098 h 4114800"/>
                <a:gd name="connsiteX2" fmla="*/ 5538398 w 6801062"/>
                <a:gd name="connsiteY2" fmla="*/ 4114800 h 4114800"/>
                <a:gd name="connsiteX3" fmla="*/ 1229635 w 6801062"/>
                <a:gd name="connsiteY3" fmla="*/ 4114800 h 4114800"/>
                <a:gd name="connsiteX4" fmla="*/ 135 w 6801062"/>
                <a:gd name="connsiteY4" fmla="*/ 2745597 h 4114800"/>
                <a:gd name="connsiteX5" fmla="*/ 1160209 w 6801062"/>
                <a:gd name="connsiteY5" fmla="*/ 1369697 h 4114800"/>
                <a:gd name="connsiteX6" fmla="*/ 2508020 w 6801062"/>
                <a:gd name="connsiteY6" fmla="*/ 863889 h 4114800"/>
                <a:gd name="connsiteX7" fmla="*/ 4083674 w 6801062"/>
                <a:gd name="connsiteY7" fmla="*/ 0 h 4114800"/>
                <a:gd name="connsiteX0" fmla="*/ 2508020 w 6801062"/>
                <a:gd name="connsiteY0" fmla="*/ 171477 h 3422388"/>
                <a:gd name="connsiteX1" fmla="*/ 5797822 w 6801062"/>
                <a:gd name="connsiteY1" fmla="*/ 702686 h 3422388"/>
                <a:gd name="connsiteX2" fmla="*/ 5538398 w 6801062"/>
                <a:gd name="connsiteY2" fmla="*/ 3422388 h 3422388"/>
                <a:gd name="connsiteX3" fmla="*/ 1229635 w 6801062"/>
                <a:gd name="connsiteY3" fmla="*/ 3422388 h 3422388"/>
                <a:gd name="connsiteX4" fmla="*/ 135 w 6801062"/>
                <a:gd name="connsiteY4" fmla="*/ 2053185 h 3422388"/>
                <a:gd name="connsiteX5" fmla="*/ 1160209 w 6801062"/>
                <a:gd name="connsiteY5" fmla="*/ 677285 h 3422388"/>
                <a:gd name="connsiteX6" fmla="*/ 2508020 w 6801062"/>
                <a:gd name="connsiteY6" fmla="*/ 171477 h 3422388"/>
                <a:gd name="connsiteX0" fmla="*/ 2508020 w 6801062"/>
                <a:gd name="connsiteY0" fmla="*/ 428507 h 3679418"/>
                <a:gd name="connsiteX1" fmla="*/ 5797822 w 6801062"/>
                <a:gd name="connsiteY1" fmla="*/ 959716 h 3679418"/>
                <a:gd name="connsiteX2" fmla="*/ 5538398 w 6801062"/>
                <a:gd name="connsiteY2" fmla="*/ 3679418 h 3679418"/>
                <a:gd name="connsiteX3" fmla="*/ 1229635 w 6801062"/>
                <a:gd name="connsiteY3" fmla="*/ 3679418 h 3679418"/>
                <a:gd name="connsiteX4" fmla="*/ 135 w 6801062"/>
                <a:gd name="connsiteY4" fmla="*/ 2310215 h 3679418"/>
                <a:gd name="connsiteX5" fmla="*/ 1160209 w 6801062"/>
                <a:gd name="connsiteY5" fmla="*/ 934315 h 3679418"/>
                <a:gd name="connsiteX6" fmla="*/ 2508020 w 6801062"/>
                <a:gd name="connsiteY6" fmla="*/ 428507 h 3679418"/>
                <a:gd name="connsiteX0" fmla="*/ 2508020 w 6801062"/>
                <a:gd name="connsiteY0" fmla="*/ 624726 h 3875637"/>
                <a:gd name="connsiteX1" fmla="*/ 5797822 w 6801062"/>
                <a:gd name="connsiteY1" fmla="*/ 1155935 h 3875637"/>
                <a:gd name="connsiteX2" fmla="*/ 5538398 w 6801062"/>
                <a:gd name="connsiteY2" fmla="*/ 3875637 h 3875637"/>
                <a:gd name="connsiteX3" fmla="*/ 1229635 w 6801062"/>
                <a:gd name="connsiteY3" fmla="*/ 3875637 h 3875637"/>
                <a:gd name="connsiteX4" fmla="*/ 135 w 6801062"/>
                <a:gd name="connsiteY4" fmla="*/ 2506434 h 3875637"/>
                <a:gd name="connsiteX5" fmla="*/ 1160209 w 6801062"/>
                <a:gd name="connsiteY5" fmla="*/ 1130534 h 3875637"/>
                <a:gd name="connsiteX6" fmla="*/ 2508020 w 6801062"/>
                <a:gd name="connsiteY6" fmla="*/ 624726 h 3875637"/>
                <a:gd name="connsiteX0" fmla="*/ 2508020 w 6801062"/>
                <a:gd name="connsiteY0" fmla="*/ 852528 h 4103439"/>
                <a:gd name="connsiteX1" fmla="*/ 5797822 w 6801062"/>
                <a:gd name="connsiteY1" fmla="*/ 1383737 h 4103439"/>
                <a:gd name="connsiteX2" fmla="*/ 5538398 w 6801062"/>
                <a:gd name="connsiteY2" fmla="*/ 4103439 h 4103439"/>
                <a:gd name="connsiteX3" fmla="*/ 1229635 w 6801062"/>
                <a:gd name="connsiteY3" fmla="*/ 4103439 h 4103439"/>
                <a:gd name="connsiteX4" fmla="*/ 135 w 6801062"/>
                <a:gd name="connsiteY4" fmla="*/ 2734236 h 4103439"/>
                <a:gd name="connsiteX5" fmla="*/ 1160209 w 6801062"/>
                <a:gd name="connsiteY5" fmla="*/ 1358336 h 4103439"/>
                <a:gd name="connsiteX6" fmla="*/ 2508020 w 6801062"/>
                <a:gd name="connsiteY6" fmla="*/ 852528 h 4103439"/>
                <a:gd name="connsiteX0" fmla="*/ 2508020 w 6801062"/>
                <a:gd name="connsiteY0" fmla="*/ 904699 h 4155610"/>
                <a:gd name="connsiteX1" fmla="*/ 5797822 w 6801062"/>
                <a:gd name="connsiteY1" fmla="*/ 1435908 h 4155610"/>
                <a:gd name="connsiteX2" fmla="*/ 5538398 w 6801062"/>
                <a:gd name="connsiteY2" fmla="*/ 4155610 h 4155610"/>
                <a:gd name="connsiteX3" fmla="*/ 1229635 w 6801062"/>
                <a:gd name="connsiteY3" fmla="*/ 4155610 h 4155610"/>
                <a:gd name="connsiteX4" fmla="*/ 135 w 6801062"/>
                <a:gd name="connsiteY4" fmla="*/ 2786407 h 4155610"/>
                <a:gd name="connsiteX5" fmla="*/ 1160209 w 6801062"/>
                <a:gd name="connsiteY5" fmla="*/ 1410507 h 4155610"/>
                <a:gd name="connsiteX6" fmla="*/ 2508020 w 6801062"/>
                <a:gd name="connsiteY6" fmla="*/ 904699 h 4155610"/>
                <a:gd name="connsiteX0" fmla="*/ 2508020 w 6801062"/>
                <a:gd name="connsiteY0" fmla="*/ 904699 h 4155610"/>
                <a:gd name="connsiteX1" fmla="*/ 5797822 w 6801062"/>
                <a:gd name="connsiteY1" fmla="*/ 1435908 h 4155610"/>
                <a:gd name="connsiteX2" fmla="*/ 5538398 w 6801062"/>
                <a:gd name="connsiteY2" fmla="*/ 4155610 h 4155610"/>
                <a:gd name="connsiteX3" fmla="*/ 1229635 w 6801062"/>
                <a:gd name="connsiteY3" fmla="*/ 4155610 h 4155610"/>
                <a:gd name="connsiteX4" fmla="*/ 135 w 6801062"/>
                <a:gd name="connsiteY4" fmla="*/ 2786407 h 4155610"/>
                <a:gd name="connsiteX5" fmla="*/ 1160209 w 6801062"/>
                <a:gd name="connsiteY5" fmla="*/ 1410507 h 4155610"/>
                <a:gd name="connsiteX6" fmla="*/ 2508020 w 6801062"/>
                <a:gd name="connsiteY6" fmla="*/ 904699 h 4155610"/>
                <a:gd name="connsiteX0" fmla="*/ 1679655 w 5972697"/>
                <a:gd name="connsiteY0" fmla="*/ 904699 h 4155610"/>
                <a:gd name="connsiteX1" fmla="*/ 4969457 w 5972697"/>
                <a:gd name="connsiteY1" fmla="*/ 1435908 h 4155610"/>
                <a:gd name="connsiteX2" fmla="*/ 4710033 w 5972697"/>
                <a:gd name="connsiteY2" fmla="*/ 4155610 h 4155610"/>
                <a:gd name="connsiteX3" fmla="*/ 401270 w 5972697"/>
                <a:gd name="connsiteY3" fmla="*/ 4155610 h 4155610"/>
                <a:gd name="connsiteX4" fmla="*/ 331844 w 5972697"/>
                <a:gd name="connsiteY4" fmla="*/ 1410507 h 4155610"/>
                <a:gd name="connsiteX5" fmla="*/ 1679655 w 5972697"/>
                <a:gd name="connsiteY5" fmla="*/ 904699 h 4155610"/>
                <a:gd name="connsiteX0" fmla="*/ 2014189 w 6307231"/>
                <a:gd name="connsiteY0" fmla="*/ 904699 h 4155610"/>
                <a:gd name="connsiteX1" fmla="*/ 5303991 w 6307231"/>
                <a:gd name="connsiteY1" fmla="*/ 1435908 h 4155610"/>
                <a:gd name="connsiteX2" fmla="*/ 5044567 w 6307231"/>
                <a:gd name="connsiteY2" fmla="*/ 4155610 h 4155610"/>
                <a:gd name="connsiteX3" fmla="*/ 735804 w 6307231"/>
                <a:gd name="connsiteY3" fmla="*/ 4155610 h 4155610"/>
                <a:gd name="connsiteX4" fmla="*/ 666378 w 6307231"/>
                <a:gd name="connsiteY4" fmla="*/ 1410507 h 4155610"/>
                <a:gd name="connsiteX5" fmla="*/ 2014189 w 6307231"/>
                <a:gd name="connsiteY5" fmla="*/ 904699 h 4155610"/>
                <a:gd name="connsiteX0" fmla="*/ 2373228 w 6666270"/>
                <a:gd name="connsiteY0" fmla="*/ 904699 h 4155610"/>
                <a:gd name="connsiteX1" fmla="*/ 5663030 w 6666270"/>
                <a:gd name="connsiteY1" fmla="*/ 1435908 h 4155610"/>
                <a:gd name="connsiteX2" fmla="*/ 5403606 w 6666270"/>
                <a:gd name="connsiteY2" fmla="*/ 4155610 h 4155610"/>
                <a:gd name="connsiteX3" fmla="*/ 1094843 w 6666270"/>
                <a:gd name="connsiteY3" fmla="*/ 4155610 h 4155610"/>
                <a:gd name="connsiteX4" fmla="*/ 1025417 w 6666270"/>
                <a:gd name="connsiteY4" fmla="*/ 1410507 h 4155610"/>
                <a:gd name="connsiteX5" fmla="*/ 2373228 w 6666270"/>
                <a:gd name="connsiteY5" fmla="*/ 904699 h 4155610"/>
                <a:gd name="connsiteX0" fmla="*/ 2492057 w 6785099"/>
                <a:gd name="connsiteY0" fmla="*/ 904699 h 4155610"/>
                <a:gd name="connsiteX1" fmla="*/ 5781859 w 6785099"/>
                <a:gd name="connsiteY1" fmla="*/ 1435908 h 4155610"/>
                <a:gd name="connsiteX2" fmla="*/ 5522435 w 6785099"/>
                <a:gd name="connsiteY2" fmla="*/ 4155610 h 4155610"/>
                <a:gd name="connsiteX3" fmla="*/ 1213672 w 6785099"/>
                <a:gd name="connsiteY3" fmla="*/ 4155610 h 4155610"/>
                <a:gd name="connsiteX4" fmla="*/ 1144246 w 6785099"/>
                <a:gd name="connsiteY4" fmla="*/ 1410507 h 4155610"/>
                <a:gd name="connsiteX5" fmla="*/ 2492057 w 6785099"/>
                <a:gd name="connsiteY5" fmla="*/ 904699 h 4155610"/>
                <a:gd name="connsiteX0" fmla="*/ 2492057 w 6785099"/>
                <a:gd name="connsiteY0" fmla="*/ 904699 h 4155610"/>
                <a:gd name="connsiteX1" fmla="*/ 5781859 w 6785099"/>
                <a:gd name="connsiteY1" fmla="*/ 1435908 h 4155610"/>
                <a:gd name="connsiteX2" fmla="*/ 5522435 w 6785099"/>
                <a:gd name="connsiteY2" fmla="*/ 4155610 h 4155610"/>
                <a:gd name="connsiteX3" fmla="*/ 1213672 w 6785099"/>
                <a:gd name="connsiteY3" fmla="*/ 4155610 h 4155610"/>
                <a:gd name="connsiteX4" fmla="*/ 1144246 w 6785099"/>
                <a:gd name="connsiteY4" fmla="*/ 1410507 h 4155610"/>
                <a:gd name="connsiteX5" fmla="*/ 2492057 w 6785099"/>
                <a:gd name="connsiteY5" fmla="*/ 904699 h 4155610"/>
                <a:gd name="connsiteX0" fmla="*/ 2492057 w 6785099"/>
                <a:gd name="connsiteY0" fmla="*/ 904699 h 4155610"/>
                <a:gd name="connsiteX1" fmla="*/ 5781859 w 6785099"/>
                <a:gd name="connsiteY1" fmla="*/ 1435908 h 4155610"/>
                <a:gd name="connsiteX2" fmla="*/ 5522435 w 6785099"/>
                <a:gd name="connsiteY2" fmla="*/ 4155610 h 4155610"/>
                <a:gd name="connsiteX3" fmla="*/ 1213672 w 6785099"/>
                <a:gd name="connsiteY3" fmla="*/ 4155610 h 4155610"/>
                <a:gd name="connsiteX4" fmla="*/ 1144246 w 6785099"/>
                <a:gd name="connsiteY4" fmla="*/ 1410507 h 4155610"/>
                <a:gd name="connsiteX5" fmla="*/ 2492057 w 6785099"/>
                <a:gd name="connsiteY5" fmla="*/ 904699 h 4155610"/>
                <a:gd name="connsiteX0" fmla="*/ 2492057 w 6785099"/>
                <a:gd name="connsiteY0" fmla="*/ 904699 h 4155610"/>
                <a:gd name="connsiteX1" fmla="*/ 5781859 w 6785099"/>
                <a:gd name="connsiteY1" fmla="*/ 1435908 h 4155610"/>
                <a:gd name="connsiteX2" fmla="*/ 5522435 w 6785099"/>
                <a:gd name="connsiteY2" fmla="*/ 4155610 h 4155610"/>
                <a:gd name="connsiteX3" fmla="*/ 1213672 w 6785099"/>
                <a:gd name="connsiteY3" fmla="*/ 4155610 h 4155610"/>
                <a:gd name="connsiteX4" fmla="*/ 1144246 w 6785099"/>
                <a:gd name="connsiteY4" fmla="*/ 1410507 h 4155610"/>
                <a:gd name="connsiteX5" fmla="*/ 2492057 w 6785099"/>
                <a:gd name="connsiteY5" fmla="*/ 904699 h 4155610"/>
                <a:gd name="connsiteX0" fmla="*/ 2492057 w 6785099"/>
                <a:gd name="connsiteY0" fmla="*/ 904699 h 4155610"/>
                <a:gd name="connsiteX1" fmla="*/ 5781859 w 6785099"/>
                <a:gd name="connsiteY1" fmla="*/ 1435908 h 4155610"/>
                <a:gd name="connsiteX2" fmla="*/ 5522435 w 6785099"/>
                <a:gd name="connsiteY2" fmla="*/ 4155610 h 4155610"/>
                <a:gd name="connsiteX3" fmla="*/ 1213672 w 6785099"/>
                <a:gd name="connsiteY3" fmla="*/ 4155610 h 4155610"/>
                <a:gd name="connsiteX4" fmla="*/ 1144246 w 6785099"/>
                <a:gd name="connsiteY4" fmla="*/ 1410507 h 4155610"/>
                <a:gd name="connsiteX5" fmla="*/ 2492057 w 6785099"/>
                <a:gd name="connsiteY5" fmla="*/ 904699 h 4155610"/>
                <a:gd name="connsiteX0" fmla="*/ 2450026 w 6743068"/>
                <a:gd name="connsiteY0" fmla="*/ 904699 h 4155610"/>
                <a:gd name="connsiteX1" fmla="*/ 5739828 w 6743068"/>
                <a:gd name="connsiteY1" fmla="*/ 1435908 h 4155610"/>
                <a:gd name="connsiteX2" fmla="*/ 5480404 w 6743068"/>
                <a:gd name="connsiteY2" fmla="*/ 4155610 h 4155610"/>
                <a:gd name="connsiteX3" fmla="*/ 1171641 w 6743068"/>
                <a:gd name="connsiteY3" fmla="*/ 4155610 h 4155610"/>
                <a:gd name="connsiteX4" fmla="*/ 1102215 w 6743068"/>
                <a:gd name="connsiteY4" fmla="*/ 1410507 h 4155610"/>
                <a:gd name="connsiteX5" fmla="*/ 2450026 w 6743068"/>
                <a:gd name="connsiteY5" fmla="*/ 904699 h 4155610"/>
                <a:gd name="connsiteX0" fmla="*/ 2507013 w 6800055"/>
                <a:gd name="connsiteY0" fmla="*/ 904699 h 4155610"/>
                <a:gd name="connsiteX1" fmla="*/ 5796815 w 6800055"/>
                <a:gd name="connsiteY1" fmla="*/ 1435908 h 4155610"/>
                <a:gd name="connsiteX2" fmla="*/ 5537391 w 6800055"/>
                <a:gd name="connsiteY2" fmla="*/ 4155610 h 4155610"/>
                <a:gd name="connsiteX3" fmla="*/ 1228628 w 6800055"/>
                <a:gd name="connsiteY3" fmla="*/ 4155610 h 4155610"/>
                <a:gd name="connsiteX4" fmla="*/ 1159202 w 6800055"/>
                <a:gd name="connsiteY4" fmla="*/ 1410507 h 4155610"/>
                <a:gd name="connsiteX5" fmla="*/ 2507013 w 6800055"/>
                <a:gd name="connsiteY5" fmla="*/ 904699 h 4155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00055" h="4155610">
                  <a:moveTo>
                    <a:pt x="2507013" y="904699"/>
                  </a:moveTo>
                  <a:cubicBezTo>
                    <a:pt x="3430398" y="-624213"/>
                    <a:pt x="5542500" y="-58754"/>
                    <a:pt x="5796815" y="1435908"/>
                  </a:cubicBezTo>
                  <a:cubicBezTo>
                    <a:pt x="7237889" y="1879698"/>
                    <a:pt x="7104732" y="3992475"/>
                    <a:pt x="5537391" y="4155610"/>
                  </a:cubicBezTo>
                  <a:lnTo>
                    <a:pt x="1228628" y="4155610"/>
                  </a:lnTo>
                  <a:cubicBezTo>
                    <a:pt x="-468242" y="3905855"/>
                    <a:pt x="-327302" y="1640681"/>
                    <a:pt x="1159202" y="1410507"/>
                  </a:cubicBezTo>
                  <a:cubicBezTo>
                    <a:pt x="1250262" y="783394"/>
                    <a:pt x="2107894" y="528822"/>
                    <a:pt x="2507013" y="904699"/>
                  </a:cubicBezTo>
                  <a:close/>
                </a:path>
              </a:pathLst>
            </a:custGeom>
            <a:solidFill>
              <a:schemeClr val="bg1">
                <a:lumMod val="75000"/>
              </a:schemeClr>
            </a:solidFill>
            <a:ln>
              <a:noFill/>
            </a:ln>
            <a:effectLst/>
            <a:sp3d extrusionH="63500" prstMaterial="plastic">
              <a:bevelT w="381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85000"/>
                    <a:lumOff val="15000"/>
                  </a:schemeClr>
                </a:solidFill>
                <a:latin typeface="Arial" panose="020B0604020202020204" pitchFamily="34" charset="0"/>
                <a:cs typeface="Arial" panose="020B0604020202020204" pitchFamily="34" charset="0"/>
              </a:endParaRPr>
            </a:p>
          </p:txBody>
        </p:sp>
        <p:sp>
          <p:nvSpPr>
            <p:cNvPr id="121" name="Freeform 120"/>
            <p:cNvSpPr/>
            <p:nvPr/>
          </p:nvSpPr>
          <p:spPr>
            <a:xfrm>
              <a:off x="6182328" y="471928"/>
              <a:ext cx="2815850" cy="1647231"/>
            </a:xfrm>
            <a:custGeom>
              <a:avLst/>
              <a:gdLst>
                <a:gd name="connsiteX0" fmla="*/ 4191003 w 6982691"/>
                <a:gd name="connsiteY0" fmla="*/ 0 h 4114800"/>
                <a:gd name="connsiteX1" fmla="*/ 5832767 w 6982691"/>
                <a:gd name="connsiteY1" fmla="*/ 1323110 h 4114800"/>
                <a:gd name="connsiteX2" fmla="*/ 5824553 w 6982691"/>
                <a:gd name="connsiteY2" fmla="*/ 1454204 h 4114800"/>
                <a:gd name="connsiteX3" fmla="*/ 5915172 w 6982691"/>
                <a:gd name="connsiteY3" fmla="*/ 1468035 h 4114800"/>
                <a:gd name="connsiteX4" fmla="*/ 6982691 w 6982691"/>
                <a:gd name="connsiteY4" fmla="*/ 2777836 h 4114800"/>
                <a:gd name="connsiteX5" fmla="*/ 5645727 w 6982691"/>
                <a:gd name="connsiteY5" fmla="*/ 4114800 h 4114800"/>
                <a:gd name="connsiteX6" fmla="*/ 1336964 w 6982691"/>
                <a:gd name="connsiteY6" fmla="*/ 4114800 h 4114800"/>
                <a:gd name="connsiteX7" fmla="*/ 0 w 6982691"/>
                <a:gd name="connsiteY7" fmla="*/ 2777836 h 4114800"/>
                <a:gd name="connsiteX8" fmla="*/ 1200267 w 6982691"/>
                <a:gd name="connsiteY8" fmla="*/ 1447775 h 4114800"/>
                <a:gd name="connsiteX9" fmla="*/ 1256791 w 6982691"/>
                <a:gd name="connsiteY9" fmla="*/ 1444921 h 4114800"/>
                <a:gd name="connsiteX10" fmla="*/ 1263237 w 6982691"/>
                <a:gd name="connsiteY10" fmla="*/ 1384285 h 4114800"/>
                <a:gd name="connsiteX11" fmla="*/ 2050475 w 6982691"/>
                <a:gd name="connsiteY11" fmla="*/ 775855 h 4114800"/>
                <a:gd name="connsiteX12" fmla="*/ 2561617 w 6982691"/>
                <a:gd name="connsiteY12" fmla="*/ 949859 h 4114800"/>
                <a:gd name="connsiteX13" fmla="*/ 2604065 w 6982691"/>
                <a:gd name="connsiteY13" fmla="*/ 989162 h 4114800"/>
                <a:gd name="connsiteX14" fmla="*/ 2623050 w 6982691"/>
                <a:gd name="connsiteY14" fmla="*/ 929658 h 4114800"/>
                <a:gd name="connsiteX15" fmla="*/ 4191003 w 6982691"/>
                <a:gd name="connsiteY15" fmla="*/ 0 h 4114800"/>
                <a:gd name="connsiteX0" fmla="*/ 4191003 w 6982691"/>
                <a:gd name="connsiteY0" fmla="*/ 0 h 4114800"/>
                <a:gd name="connsiteX1" fmla="*/ 5832767 w 6982691"/>
                <a:gd name="connsiteY1" fmla="*/ 1323110 h 4114800"/>
                <a:gd name="connsiteX2" fmla="*/ 5824553 w 6982691"/>
                <a:gd name="connsiteY2" fmla="*/ 1454204 h 4114800"/>
                <a:gd name="connsiteX3" fmla="*/ 6982691 w 6982691"/>
                <a:gd name="connsiteY3" fmla="*/ 2777836 h 4114800"/>
                <a:gd name="connsiteX4" fmla="*/ 5645727 w 6982691"/>
                <a:gd name="connsiteY4" fmla="*/ 4114800 h 4114800"/>
                <a:gd name="connsiteX5" fmla="*/ 1336964 w 6982691"/>
                <a:gd name="connsiteY5" fmla="*/ 4114800 h 4114800"/>
                <a:gd name="connsiteX6" fmla="*/ 0 w 6982691"/>
                <a:gd name="connsiteY6" fmla="*/ 2777836 h 4114800"/>
                <a:gd name="connsiteX7" fmla="*/ 1200267 w 6982691"/>
                <a:gd name="connsiteY7" fmla="*/ 1447775 h 4114800"/>
                <a:gd name="connsiteX8" fmla="*/ 1256791 w 6982691"/>
                <a:gd name="connsiteY8" fmla="*/ 1444921 h 4114800"/>
                <a:gd name="connsiteX9" fmla="*/ 1263237 w 6982691"/>
                <a:gd name="connsiteY9" fmla="*/ 1384285 h 4114800"/>
                <a:gd name="connsiteX10" fmla="*/ 2050475 w 6982691"/>
                <a:gd name="connsiteY10" fmla="*/ 775855 h 4114800"/>
                <a:gd name="connsiteX11" fmla="*/ 2561617 w 6982691"/>
                <a:gd name="connsiteY11" fmla="*/ 949859 h 4114800"/>
                <a:gd name="connsiteX12" fmla="*/ 2604065 w 6982691"/>
                <a:gd name="connsiteY12" fmla="*/ 989162 h 4114800"/>
                <a:gd name="connsiteX13" fmla="*/ 2623050 w 6982691"/>
                <a:gd name="connsiteY13" fmla="*/ 929658 h 4114800"/>
                <a:gd name="connsiteX14" fmla="*/ 4191003 w 6982691"/>
                <a:gd name="connsiteY14" fmla="*/ 0 h 4114800"/>
                <a:gd name="connsiteX0" fmla="*/ 4191003 w 6984458"/>
                <a:gd name="connsiteY0" fmla="*/ 0 h 4114800"/>
                <a:gd name="connsiteX1" fmla="*/ 5832767 w 6984458"/>
                <a:gd name="connsiteY1" fmla="*/ 1323110 h 4114800"/>
                <a:gd name="connsiteX2" fmla="*/ 5905151 w 6984458"/>
                <a:gd name="connsiteY2" fmla="*/ 1395098 h 4114800"/>
                <a:gd name="connsiteX3" fmla="*/ 6982691 w 6984458"/>
                <a:gd name="connsiteY3" fmla="*/ 2777836 h 4114800"/>
                <a:gd name="connsiteX4" fmla="*/ 5645727 w 6984458"/>
                <a:gd name="connsiteY4" fmla="*/ 4114800 h 4114800"/>
                <a:gd name="connsiteX5" fmla="*/ 1336964 w 6984458"/>
                <a:gd name="connsiteY5" fmla="*/ 4114800 h 4114800"/>
                <a:gd name="connsiteX6" fmla="*/ 0 w 6984458"/>
                <a:gd name="connsiteY6" fmla="*/ 2777836 h 4114800"/>
                <a:gd name="connsiteX7" fmla="*/ 1200267 w 6984458"/>
                <a:gd name="connsiteY7" fmla="*/ 1447775 h 4114800"/>
                <a:gd name="connsiteX8" fmla="*/ 1256791 w 6984458"/>
                <a:gd name="connsiteY8" fmla="*/ 1444921 h 4114800"/>
                <a:gd name="connsiteX9" fmla="*/ 1263237 w 6984458"/>
                <a:gd name="connsiteY9" fmla="*/ 1384285 h 4114800"/>
                <a:gd name="connsiteX10" fmla="*/ 2050475 w 6984458"/>
                <a:gd name="connsiteY10" fmla="*/ 775855 h 4114800"/>
                <a:gd name="connsiteX11" fmla="*/ 2561617 w 6984458"/>
                <a:gd name="connsiteY11" fmla="*/ 949859 h 4114800"/>
                <a:gd name="connsiteX12" fmla="*/ 2604065 w 6984458"/>
                <a:gd name="connsiteY12" fmla="*/ 989162 h 4114800"/>
                <a:gd name="connsiteX13" fmla="*/ 2623050 w 6984458"/>
                <a:gd name="connsiteY13" fmla="*/ 929658 h 4114800"/>
                <a:gd name="connsiteX14" fmla="*/ 4191003 w 6984458"/>
                <a:gd name="connsiteY14" fmla="*/ 0 h 4114800"/>
                <a:gd name="connsiteX0" fmla="*/ 4191003 w 6057725"/>
                <a:gd name="connsiteY0" fmla="*/ 0 h 4114800"/>
                <a:gd name="connsiteX1" fmla="*/ 5832767 w 6057725"/>
                <a:gd name="connsiteY1" fmla="*/ 1323110 h 4114800"/>
                <a:gd name="connsiteX2" fmla="*/ 5905151 w 6057725"/>
                <a:gd name="connsiteY2" fmla="*/ 1395098 h 4114800"/>
                <a:gd name="connsiteX3" fmla="*/ 5645727 w 6057725"/>
                <a:gd name="connsiteY3" fmla="*/ 4114800 h 4114800"/>
                <a:gd name="connsiteX4" fmla="*/ 1336964 w 6057725"/>
                <a:gd name="connsiteY4" fmla="*/ 4114800 h 4114800"/>
                <a:gd name="connsiteX5" fmla="*/ 0 w 6057725"/>
                <a:gd name="connsiteY5" fmla="*/ 2777836 h 4114800"/>
                <a:gd name="connsiteX6" fmla="*/ 1200267 w 6057725"/>
                <a:gd name="connsiteY6" fmla="*/ 1447775 h 4114800"/>
                <a:gd name="connsiteX7" fmla="*/ 1256791 w 6057725"/>
                <a:gd name="connsiteY7" fmla="*/ 1444921 h 4114800"/>
                <a:gd name="connsiteX8" fmla="*/ 1263237 w 6057725"/>
                <a:gd name="connsiteY8" fmla="*/ 1384285 h 4114800"/>
                <a:gd name="connsiteX9" fmla="*/ 2050475 w 6057725"/>
                <a:gd name="connsiteY9" fmla="*/ 775855 h 4114800"/>
                <a:gd name="connsiteX10" fmla="*/ 2561617 w 6057725"/>
                <a:gd name="connsiteY10" fmla="*/ 949859 h 4114800"/>
                <a:gd name="connsiteX11" fmla="*/ 2604065 w 6057725"/>
                <a:gd name="connsiteY11" fmla="*/ 989162 h 4114800"/>
                <a:gd name="connsiteX12" fmla="*/ 2623050 w 6057725"/>
                <a:gd name="connsiteY12" fmla="*/ 929658 h 4114800"/>
                <a:gd name="connsiteX13" fmla="*/ 4191003 w 6057725"/>
                <a:gd name="connsiteY13" fmla="*/ 0 h 4114800"/>
                <a:gd name="connsiteX0" fmla="*/ 4191003 w 6304506"/>
                <a:gd name="connsiteY0" fmla="*/ 0 h 4114800"/>
                <a:gd name="connsiteX1" fmla="*/ 5832767 w 6304506"/>
                <a:gd name="connsiteY1" fmla="*/ 1323110 h 4114800"/>
                <a:gd name="connsiteX2" fmla="*/ 5905151 w 6304506"/>
                <a:gd name="connsiteY2" fmla="*/ 1395098 h 4114800"/>
                <a:gd name="connsiteX3" fmla="*/ 5645727 w 6304506"/>
                <a:gd name="connsiteY3" fmla="*/ 4114800 h 4114800"/>
                <a:gd name="connsiteX4" fmla="*/ 1336964 w 6304506"/>
                <a:gd name="connsiteY4" fmla="*/ 4114800 h 4114800"/>
                <a:gd name="connsiteX5" fmla="*/ 0 w 6304506"/>
                <a:gd name="connsiteY5" fmla="*/ 2777836 h 4114800"/>
                <a:gd name="connsiteX6" fmla="*/ 1200267 w 6304506"/>
                <a:gd name="connsiteY6" fmla="*/ 1447775 h 4114800"/>
                <a:gd name="connsiteX7" fmla="*/ 1256791 w 6304506"/>
                <a:gd name="connsiteY7" fmla="*/ 1444921 h 4114800"/>
                <a:gd name="connsiteX8" fmla="*/ 1263237 w 6304506"/>
                <a:gd name="connsiteY8" fmla="*/ 1384285 h 4114800"/>
                <a:gd name="connsiteX9" fmla="*/ 2050475 w 6304506"/>
                <a:gd name="connsiteY9" fmla="*/ 775855 h 4114800"/>
                <a:gd name="connsiteX10" fmla="*/ 2561617 w 6304506"/>
                <a:gd name="connsiteY10" fmla="*/ 949859 h 4114800"/>
                <a:gd name="connsiteX11" fmla="*/ 2604065 w 6304506"/>
                <a:gd name="connsiteY11" fmla="*/ 989162 h 4114800"/>
                <a:gd name="connsiteX12" fmla="*/ 2623050 w 6304506"/>
                <a:gd name="connsiteY12" fmla="*/ 929658 h 4114800"/>
                <a:gd name="connsiteX13" fmla="*/ 4191003 w 6304506"/>
                <a:gd name="connsiteY13" fmla="*/ 0 h 4114800"/>
                <a:gd name="connsiteX0" fmla="*/ 4191003 w 6828167"/>
                <a:gd name="connsiteY0" fmla="*/ 0 h 4114800"/>
                <a:gd name="connsiteX1" fmla="*/ 5832767 w 6828167"/>
                <a:gd name="connsiteY1" fmla="*/ 1323110 h 4114800"/>
                <a:gd name="connsiteX2" fmla="*/ 5905151 w 6828167"/>
                <a:gd name="connsiteY2" fmla="*/ 1395098 h 4114800"/>
                <a:gd name="connsiteX3" fmla="*/ 5645727 w 6828167"/>
                <a:gd name="connsiteY3" fmla="*/ 4114800 h 4114800"/>
                <a:gd name="connsiteX4" fmla="*/ 1336964 w 6828167"/>
                <a:gd name="connsiteY4" fmla="*/ 4114800 h 4114800"/>
                <a:gd name="connsiteX5" fmla="*/ 0 w 6828167"/>
                <a:gd name="connsiteY5" fmla="*/ 2777836 h 4114800"/>
                <a:gd name="connsiteX6" fmla="*/ 1200267 w 6828167"/>
                <a:gd name="connsiteY6" fmla="*/ 1447775 h 4114800"/>
                <a:gd name="connsiteX7" fmla="*/ 1256791 w 6828167"/>
                <a:gd name="connsiteY7" fmla="*/ 1444921 h 4114800"/>
                <a:gd name="connsiteX8" fmla="*/ 1263237 w 6828167"/>
                <a:gd name="connsiteY8" fmla="*/ 1384285 h 4114800"/>
                <a:gd name="connsiteX9" fmla="*/ 2050475 w 6828167"/>
                <a:gd name="connsiteY9" fmla="*/ 775855 h 4114800"/>
                <a:gd name="connsiteX10" fmla="*/ 2561617 w 6828167"/>
                <a:gd name="connsiteY10" fmla="*/ 949859 h 4114800"/>
                <a:gd name="connsiteX11" fmla="*/ 2604065 w 6828167"/>
                <a:gd name="connsiteY11" fmla="*/ 989162 h 4114800"/>
                <a:gd name="connsiteX12" fmla="*/ 2623050 w 6828167"/>
                <a:gd name="connsiteY12" fmla="*/ 929658 h 4114800"/>
                <a:gd name="connsiteX13" fmla="*/ 4191003 w 6828167"/>
                <a:gd name="connsiteY13" fmla="*/ 0 h 4114800"/>
                <a:gd name="connsiteX0" fmla="*/ 4191003 w 6912148"/>
                <a:gd name="connsiteY0" fmla="*/ 0 h 4114800"/>
                <a:gd name="connsiteX1" fmla="*/ 5832767 w 6912148"/>
                <a:gd name="connsiteY1" fmla="*/ 1323110 h 4114800"/>
                <a:gd name="connsiteX2" fmla="*/ 5905151 w 6912148"/>
                <a:gd name="connsiteY2" fmla="*/ 1395098 h 4114800"/>
                <a:gd name="connsiteX3" fmla="*/ 5645727 w 6912148"/>
                <a:gd name="connsiteY3" fmla="*/ 4114800 h 4114800"/>
                <a:gd name="connsiteX4" fmla="*/ 1336964 w 6912148"/>
                <a:gd name="connsiteY4" fmla="*/ 4114800 h 4114800"/>
                <a:gd name="connsiteX5" fmla="*/ 0 w 6912148"/>
                <a:gd name="connsiteY5" fmla="*/ 2777836 h 4114800"/>
                <a:gd name="connsiteX6" fmla="*/ 1200267 w 6912148"/>
                <a:gd name="connsiteY6" fmla="*/ 1447775 h 4114800"/>
                <a:gd name="connsiteX7" fmla="*/ 1256791 w 6912148"/>
                <a:gd name="connsiteY7" fmla="*/ 1444921 h 4114800"/>
                <a:gd name="connsiteX8" fmla="*/ 1263237 w 6912148"/>
                <a:gd name="connsiteY8" fmla="*/ 1384285 h 4114800"/>
                <a:gd name="connsiteX9" fmla="*/ 2050475 w 6912148"/>
                <a:gd name="connsiteY9" fmla="*/ 775855 h 4114800"/>
                <a:gd name="connsiteX10" fmla="*/ 2561617 w 6912148"/>
                <a:gd name="connsiteY10" fmla="*/ 949859 h 4114800"/>
                <a:gd name="connsiteX11" fmla="*/ 2604065 w 6912148"/>
                <a:gd name="connsiteY11" fmla="*/ 989162 h 4114800"/>
                <a:gd name="connsiteX12" fmla="*/ 2623050 w 6912148"/>
                <a:gd name="connsiteY12" fmla="*/ 929658 h 4114800"/>
                <a:gd name="connsiteX13" fmla="*/ 4191003 w 6912148"/>
                <a:gd name="connsiteY13" fmla="*/ 0 h 4114800"/>
                <a:gd name="connsiteX0" fmla="*/ 4191003 w 6908391"/>
                <a:gd name="connsiteY0" fmla="*/ 0 h 4114800"/>
                <a:gd name="connsiteX1" fmla="*/ 5832767 w 6908391"/>
                <a:gd name="connsiteY1" fmla="*/ 1323110 h 4114800"/>
                <a:gd name="connsiteX2" fmla="*/ 5905151 w 6908391"/>
                <a:gd name="connsiteY2" fmla="*/ 1395098 h 4114800"/>
                <a:gd name="connsiteX3" fmla="*/ 5645727 w 6908391"/>
                <a:gd name="connsiteY3" fmla="*/ 4114800 h 4114800"/>
                <a:gd name="connsiteX4" fmla="*/ 1336964 w 6908391"/>
                <a:gd name="connsiteY4" fmla="*/ 4114800 h 4114800"/>
                <a:gd name="connsiteX5" fmla="*/ 0 w 6908391"/>
                <a:gd name="connsiteY5" fmla="*/ 2777836 h 4114800"/>
                <a:gd name="connsiteX6" fmla="*/ 1200267 w 6908391"/>
                <a:gd name="connsiteY6" fmla="*/ 1447775 h 4114800"/>
                <a:gd name="connsiteX7" fmla="*/ 1256791 w 6908391"/>
                <a:gd name="connsiteY7" fmla="*/ 1444921 h 4114800"/>
                <a:gd name="connsiteX8" fmla="*/ 1263237 w 6908391"/>
                <a:gd name="connsiteY8" fmla="*/ 1384285 h 4114800"/>
                <a:gd name="connsiteX9" fmla="*/ 2050475 w 6908391"/>
                <a:gd name="connsiteY9" fmla="*/ 775855 h 4114800"/>
                <a:gd name="connsiteX10" fmla="*/ 2561617 w 6908391"/>
                <a:gd name="connsiteY10" fmla="*/ 949859 h 4114800"/>
                <a:gd name="connsiteX11" fmla="*/ 2604065 w 6908391"/>
                <a:gd name="connsiteY11" fmla="*/ 989162 h 4114800"/>
                <a:gd name="connsiteX12" fmla="*/ 2623050 w 6908391"/>
                <a:gd name="connsiteY12" fmla="*/ 929658 h 4114800"/>
                <a:gd name="connsiteX13" fmla="*/ 4191003 w 6908391"/>
                <a:gd name="connsiteY13" fmla="*/ 0 h 4114800"/>
                <a:gd name="connsiteX0" fmla="*/ 4191003 w 6908391"/>
                <a:gd name="connsiteY0" fmla="*/ 0 h 4114800"/>
                <a:gd name="connsiteX1" fmla="*/ 5905151 w 6908391"/>
                <a:gd name="connsiteY1" fmla="*/ 1395098 h 4114800"/>
                <a:gd name="connsiteX2" fmla="*/ 5645727 w 6908391"/>
                <a:gd name="connsiteY2" fmla="*/ 4114800 h 4114800"/>
                <a:gd name="connsiteX3" fmla="*/ 1336964 w 6908391"/>
                <a:gd name="connsiteY3" fmla="*/ 4114800 h 4114800"/>
                <a:gd name="connsiteX4" fmla="*/ 0 w 6908391"/>
                <a:gd name="connsiteY4" fmla="*/ 2777836 h 4114800"/>
                <a:gd name="connsiteX5" fmla="*/ 1200267 w 6908391"/>
                <a:gd name="connsiteY5" fmla="*/ 1447775 h 4114800"/>
                <a:gd name="connsiteX6" fmla="*/ 1256791 w 6908391"/>
                <a:gd name="connsiteY6" fmla="*/ 1444921 h 4114800"/>
                <a:gd name="connsiteX7" fmla="*/ 1263237 w 6908391"/>
                <a:gd name="connsiteY7" fmla="*/ 1384285 h 4114800"/>
                <a:gd name="connsiteX8" fmla="*/ 2050475 w 6908391"/>
                <a:gd name="connsiteY8" fmla="*/ 775855 h 4114800"/>
                <a:gd name="connsiteX9" fmla="*/ 2561617 w 6908391"/>
                <a:gd name="connsiteY9" fmla="*/ 949859 h 4114800"/>
                <a:gd name="connsiteX10" fmla="*/ 2604065 w 6908391"/>
                <a:gd name="connsiteY10" fmla="*/ 989162 h 4114800"/>
                <a:gd name="connsiteX11" fmla="*/ 2623050 w 6908391"/>
                <a:gd name="connsiteY11" fmla="*/ 929658 h 4114800"/>
                <a:gd name="connsiteX12" fmla="*/ 4191003 w 6908391"/>
                <a:gd name="connsiteY12" fmla="*/ 0 h 4114800"/>
                <a:gd name="connsiteX0" fmla="*/ 4191003 w 6908391"/>
                <a:gd name="connsiteY0" fmla="*/ 0 h 4114800"/>
                <a:gd name="connsiteX1" fmla="*/ 5905151 w 6908391"/>
                <a:gd name="connsiteY1" fmla="*/ 1395098 h 4114800"/>
                <a:gd name="connsiteX2" fmla="*/ 5645727 w 6908391"/>
                <a:gd name="connsiteY2" fmla="*/ 4114800 h 4114800"/>
                <a:gd name="connsiteX3" fmla="*/ 1336964 w 6908391"/>
                <a:gd name="connsiteY3" fmla="*/ 4114800 h 4114800"/>
                <a:gd name="connsiteX4" fmla="*/ 0 w 6908391"/>
                <a:gd name="connsiteY4" fmla="*/ 2777836 h 4114800"/>
                <a:gd name="connsiteX5" fmla="*/ 1200267 w 6908391"/>
                <a:gd name="connsiteY5" fmla="*/ 1447775 h 4114800"/>
                <a:gd name="connsiteX6" fmla="*/ 1256791 w 6908391"/>
                <a:gd name="connsiteY6" fmla="*/ 1444921 h 4114800"/>
                <a:gd name="connsiteX7" fmla="*/ 1263237 w 6908391"/>
                <a:gd name="connsiteY7" fmla="*/ 1384285 h 4114800"/>
                <a:gd name="connsiteX8" fmla="*/ 2050475 w 6908391"/>
                <a:gd name="connsiteY8" fmla="*/ 775855 h 4114800"/>
                <a:gd name="connsiteX9" fmla="*/ 2561617 w 6908391"/>
                <a:gd name="connsiteY9" fmla="*/ 949859 h 4114800"/>
                <a:gd name="connsiteX10" fmla="*/ 2604065 w 6908391"/>
                <a:gd name="connsiteY10" fmla="*/ 989162 h 4114800"/>
                <a:gd name="connsiteX11" fmla="*/ 4191003 w 6908391"/>
                <a:gd name="connsiteY11" fmla="*/ 0 h 4114800"/>
                <a:gd name="connsiteX0" fmla="*/ 4191003 w 6908391"/>
                <a:gd name="connsiteY0" fmla="*/ 0 h 4114800"/>
                <a:gd name="connsiteX1" fmla="*/ 5905151 w 6908391"/>
                <a:gd name="connsiteY1" fmla="*/ 1395098 h 4114800"/>
                <a:gd name="connsiteX2" fmla="*/ 5645727 w 6908391"/>
                <a:gd name="connsiteY2" fmla="*/ 4114800 h 4114800"/>
                <a:gd name="connsiteX3" fmla="*/ 1336964 w 6908391"/>
                <a:gd name="connsiteY3" fmla="*/ 4114800 h 4114800"/>
                <a:gd name="connsiteX4" fmla="*/ 0 w 6908391"/>
                <a:gd name="connsiteY4" fmla="*/ 2777836 h 4114800"/>
                <a:gd name="connsiteX5" fmla="*/ 1200267 w 6908391"/>
                <a:gd name="connsiteY5" fmla="*/ 1447775 h 4114800"/>
                <a:gd name="connsiteX6" fmla="*/ 1256791 w 6908391"/>
                <a:gd name="connsiteY6" fmla="*/ 1444921 h 4114800"/>
                <a:gd name="connsiteX7" fmla="*/ 1263237 w 6908391"/>
                <a:gd name="connsiteY7" fmla="*/ 1384285 h 4114800"/>
                <a:gd name="connsiteX8" fmla="*/ 2050475 w 6908391"/>
                <a:gd name="connsiteY8" fmla="*/ 775855 h 4114800"/>
                <a:gd name="connsiteX9" fmla="*/ 2561617 w 6908391"/>
                <a:gd name="connsiteY9" fmla="*/ 949859 h 4114800"/>
                <a:gd name="connsiteX10" fmla="*/ 4191003 w 6908391"/>
                <a:gd name="connsiteY10" fmla="*/ 0 h 4114800"/>
                <a:gd name="connsiteX0" fmla="*/ 4191003 w 6908391"/>
                <a:gd name="connsiteY0" fmla="*/ 0 h 4114800"/>
                <a:gd name="connsiteX1" fmla="*/ 5905151 w 6908391"/>
                <a:gd name="connsiteY1" fmla="*/ 1395098 h 4114800"/>
                <a:gd name="connsiteX2" fmla="*/ 5645727 w 6908391"/>
                <a:gd name="connsiteY2" fmla="*/ 4114800 h 4114800"/>
                <a:gd name="connsiteX3" fmla="*/ 1336964 w 6908391"/>
                <a:gd name="connsiteY3" fmla="*/ 4114800 h 4114800"/>
                <a:gd name="connsiteX4" fmla="*/ 0 w 6908391"/>
                <a:gd name="connsiteY4" fmla="*/ 2777836 h 4114800"/>
                <a:gd name="connsiteX5" fmla="*/ 1200267 w 6908391"/>
                <a:gd name="connsiteY5" fmla="*/ 1447775 h 4114800"/>
                <a:gd name="connsiteX6" fmla="*/ 1256791 w 6908391"/>
                <a:gd name="connsiteY6" fmla="*/ 1444921 h 4114800"/>
                <a:gd name="connsiteX7" fmla="*/ 1263237 w 6908391"/>
                <a:gd name="connsiteY7" fmla="*/ 1384285 h 4114800"/>
                <a:gd name="connsiteX8" fmla="*/ 2050475 w 6908391"/>
                <a:gd name="connsiteY8" fmla="*/ 775855 h 4114800"/>
                <a:gd name="connsiteX9" fmla="*/ 2615349 w 6908391"/>
                <a:gd name="connsiteY9" fmla="*/ 863889 h 4114800"/>
                <a:gd name="connsiteX10" fmla="*/ 4191003 w 6908391"/>
                <a:gd name="connsiteY10" fmla="*/ 0 h 4114800"/>
                <a:gd name="connsiteX0" fmla="*/ 4191003 w 6908391"/>
                <a:gd name="connsiteY0" fmla="*/ 0 h 4114800"/>
                <a:gd name="connsiteX1" fmla="*/ 5905151 w 6908391"/>
                <a:gd name="connsiteY1" fmla="*/ 1395098 h 4114800"/>
                <a:gd name="connsiteX2" fmla="*/ 5645727 w 6908391"/>
                <a:gd name="connsiteY2" fmla="*/ 4114800 h 4114800"/>
                <a:gd name="connsiteX3" fmla="*/ 1336964 w 6908391"/>
                <a:gd name="connsiteY3" fmla="*/ 4114800 h 4114800"/>
                <a:gd name="connsiteX4" fmla="*/ 0 w 6908391"/>
                <a:gd name="connsiteY4" fmla="*/ 2777836 h 4114800"/>
                <a:gd name="connsiteX5" fmla="*/ 1200267 w 6908391"/>
                <a:gd name="connsiteY5" fmla="*/ 1447775 h 4114800"/>
                <a:gd name="connsiteX6" fmla="*/ 1256791 w 6908391"/>
                <a:gd name="connsiteY6" fmla="*/ 1444921 h 4114800"/>
                <a:gd name="connsiteX7" fmla="*/ 1263237 w 6908391"/>
                <a:gd name="connsiteY7" fmla="*/ 1384285 h 4114800"/>
                <a:gd name="connsiteX8" fmla="*/ 2615349 w 6908391"/>
                <a:gd name="connsiteY8" fmla="*/ 863889 h 4114800"/>
                <a:gd name="connsiteX9" fmla="*/ 4191003 w 6908391"/>
                <a:gd name="connsiteY9" fmla="*/ 0 h 4114800"/>
                <a:gd name="connsiteX0" fmla="*/ 4191003 w 6908391"/>
                <a:gd name="connsiteY0" fmla="*/ 0 h 4114800"/>
                <a:gd name="connsiteX1" fmla="*/ 5905151 w 6908391"/>
                <a:gd name="connsiteY1" fmla="*/ 1395098 h 4114800"/>
                <a:gd name="connsiteX2" fmla="*/ 5645727 w 6908391"/>
                <a:gd name="connsiteY2" fmla="*/ 4114800 h 4114800"/>
                <a:gd name="connsiteX3" fmla="*/ 1336964 w 6908391"/>
                <a:gd name="connsiteY3" fmla="*/ 4114800 h 4114800"/>
                <a:gd name="connsiteX4" fmla="*/ 0 w 6908391"/>
                <a:gd name="connsiteY4" fmla="*/ 2777836 h 4114800"/>
                <a:gd name="connsiteX5" fmla="*/ 1200267 w 6908391"/>
                <a:gd name="connsiteY5" fmla="*/ 1447775 h 4114800"/>
                <a:gd name="connsiteX6" fmla="*/ 1256791 w 6908391"/>
                <a:gd name="connsiteY6" fmla="*/ 1444921 h 4114800"/>
                <a:gd name="connsiteX7" fmla="*/ 2615349 w 6908391"/>
                <a:gd name="connsiteY7" fmla="*/ 863889 h 4114800"/>
                <a:gd name="connsiteX8" fmla="*/ 4191003 w 6908391"/>
                <a:gd name="connsiteY8" fmla="*/ 0 h 4114800"/>
                <a:gd name="connsiteX0" fmla="*/ 4191161 w 6908549"/>
                <a:gd name="connsiteY0" fmla="*/ 0 h 4114800"/>
                <a:gd name="connsiteX1" fmla="*/ 5905309 w 6908549"/>
                <a:gd name="connsiteY1" fmla="*/ 1395098 h 4114800"/>
                <a:gd name="connsiteX2" fmla="*/ 5645885 w 6908549"/>
                <a:gd name="connsiteY2" fmla="*/ 4114800 h 4114800"/>
                <a:gd name="connsiteX3" fmla="*/ 1337122 w 6908549"/>
                <a:gd name="connsiteY3" fmla="*/ 4114800 h 4114800"/>
                <a:gd name="connsiteX4" fmla="*/ 158 w 6908549"/>
                <a:gd name="connsiteY4" fmla="*/ 2777836 h 4114800"/>
                <a:gd name="connsiteX5" fmla="*/ 1256949 w 6908549"/>
                <a:gd name="connsiteY5" fmla="*/ 1444921 h 4114800"/>
                <a:gd name="connsiteX6" fmla="*/ 2615507 w 6908549"/>
                <a:gd name="connsiteY6" fmla="*/ 863889 h 4114800"/>
                <a:gd name="connsiteX7" fmla="*/ 4191161 w 6908549"/>
                <a:gd name="connsiteY7" fmla="*/ 0 h 4114800"/>
                <a:gd name="connsiteX0" fmla="*/ 4191208 w 6908596"/>
                <a:gd name="connsiteY0" fmla="*/ 0 h 4114800"/>
                <a:gd name="connsiteX1" fmla="*/ 5905356 w 6908596"/>
                <a:gd name="connsiteY1" fmla="*/ 1395098 h 4114800"/>
                <a:gd name="connsiteX2" fmla="*/ 5645932 w 6908596"/>
                <a:gd name="connsiteY2" fmla="*/ 4114800 h 4114800"/>
                <a:gd name="connsiteX3" fmla="*/ 1337169 w 6908596"/>
                <a:gd name="connsiteY3" fmla="*/ 4114800 h 4114800"/>
                <a:gd name="connsiteX4" fmla="*/ 205 w 6908596"/>
                <a:gd name="connsiteY4" fmla="*/ 2777836 h 4114800"/>
                <a:gd name="connsiteX5" fmla="*/ 1246250 w 6908596"/>
                <a:gd name="connsiteY5" fmla="*/ 1369697 h 4114800"/>
                <a:gd name="connsiteX6" fmla="*/ 2615554 w 6908596"/>
                <a:gd name="connsiteY6" fmla="*/ 863889 h 4114800"/>
                <a:gd name="connsiteX7" fmla="*/ 4191208 w 6908596"/>
                <a:gd name="connsiteY7" fmla="*/ 0 h 4114800"/>
                <a:gd name="connsiteX0" fmla="*/ 4083776 w 6801164"/>
                <a:gd name="connsiteY0" fmla="*/ 0 h 4114800"/>
                <a:gd name="connsiteX1" fmla="*/ 5797924 w 6801164"/>
                <a:gd name="connsiteY1" fmla="*/ 1395098 h 4114800"/>
                <a:gd name="connsiteX2" fmla="*/ 5538500 w 6801164"/>
                <a:gd name="connsiteY2" fmla="*/ 4114800 h 4114800"/>
                <a:gd name="connsiteX3" fmla="*/ 1229737 w 6801164"/>
                <a:gd name="connsiteY3" fmla="*/ 4114800 h 4114800"/>
                <a:gd name="connsiteX4" fmla="*/ 237 w 6801164"/>
                <a:gd name="connsiteY4" fmla="*/ 2745597 h 4114800"/>
                <a:gd name="connsiteX5" fmla="*/ 1138818 w 6801164"/>
                <a:gd name="connsiteY5" fmla="*/ 1369697 h 4114800"/>
                <a:gd name="connsiteX6" fmla="*/ 2508122 w 6801164"/>
                <a:gd name="connsiteY6" fmla="*/ 863889 h 4114800"/>
                <a:gd name="connsiteX7" fmla="*/ 4083776 w 6801164"/>
                <a:gd name="connsiteY7" fmla="*/ 0 h 4114800"/>
                <a:gd name="connsiteX0" fmla="*/ 4083674 w 6801062"/>
                <a:gd name="connsiteY0" fmla="*/ 0 h 4114800"/>
                <a:gd name="connsiteX1" fmla="*/ 5797822 w 6801062"/>
                <a:gd name="connsiteY1" fmla="*/ 1395098 h 4114800"/>
                <a:gd name="connsiteX2" fmla="*/ 5538398 w 6801062"/>
                <a:gd name="connsiteY2" fmla="*/ 4114800 h 4114800"/>
                <a:gd name="connsiteX3" fmla="*/ 1229635 w 6801062"/>
                <a:gd name="connsiteY3" fmla="*/ 4114800 h 4114800"/>
                <a:gd name="connsiteX4" fmla="*/ 135 w 6801062"/>
                <a:gd name="connsiteY4" fmla="*/ 2745597 h 4114800"/>
                <a:gd name="connsiteX5" fmla="*/ 1160209 w 6801062"/>
                <a:gd name="connsiteY5" fmla="*/ 1369697 h 4114800"/>
                <a:gd name="connsiteX6" fmla="*/ 2508020 w 6801062"/>
                <a:gd name="connsiteY6" fmla="*/ 863889 h 4114800"/>
                <a:gd name="connsiteX7" fmla="*/ 4083674 w 6801062"/>
                <a:gd name="connsiteY7" fmla="*/ 0 h 4114800"/>
                <a:gd name="connsiteX0" fmla="*/ 4083674 w 6801062"/>
                <a:gd name="connsiteY0" fmla="*/ 0 h 4114800"/>
                <a:gd name="connsiteX1" fmla="*/ 5797822 w 6801062"/>
                <a:gd name="connsiteY1" fmla="*/ 1395098 h 4114800"/>
                <a:gd name="connsiteX2" fmla="*/ 5538398 w 6801062"/>
                <a:gd name="connsiteY2" fmla="*/ 4114800 h 4114800"/>
                <a:gd name="connsiteX3" fmla="*/ 1229635 w 6801062"/>
                <a:gd name="connsiteY3" fmla="*/ 4114800 h 4114800"/>
                <a:gd name="connsiteX4" fmla="*/ 135 w 6801062"/>
                <a:gd name="connsiteY4" fmla="*/ 2745597 h 4114800"/>
                <a:gd name="connsiteX5" fmla="*/ 1160209 w 6801062"/>
                <a:gd name="connsiteY5" fmla="*/ 1369697 h 4114800"/>
                <a:gd name="connsiteX6" fmla="*/ 2508020 w 6801062"/>
                <a:gd name="connsiteY6" fmla="*/ 863889 h 4114800"/>
                <a:gd name="connsiteX7" fmla="*/ 4083674 w 6801062"/>
                <a:gd name="connsiteY7" fmla="*/ 0 h 4114800"/>
                <a:gd name="connsiteX0" fmla="*/ 4083674 w 6801062"/>
                <a:gd name="connsiteY0" fmla="*/ 0 h 4114800"/>
                <a:gd name="connsiteX1" fmla="*/ 5797822 w 6801062"/>
                <a:gd name="connsiteY1" fmla="*/ 1395098 h 4114800"/>
                <a:gd name="connsiteX2" fmla="*/ 5538398 w 6801062"/>
                <a:gd name="connsiteY2" fmla="*/ 4114800 h 4114800"/>
                <a:gd name="connsiteX3" fmla="*/ 1229635 w 6801062"/>
                <a:gd name="connsiteY3" fmla="*/ 4114800 h 4114800"/>
                <a:gd name="connsiteX4" fmla="*/ 135 w 6801062"/>
                <a:gd name="connsiteY4" fmla="*/ 2745597 h 4114800"/>
                <a:gd name="connsiteX5" fmla="*/ 1160209 w 6801062"/>
                <a:gd name="connsiteY5" fmla="*/ 1369697 h 4114800"/>
                <a:gd name="connsiteX6" fmla="*/ 2508020 w 6801062"/>
                <a:gd name="connsiteY6" fmla="*/ 863889 h 4114800"/>
                <a:gd name="connsiteX7" fmla="*/ 4083674 w 6801062"/>
                <a:gd name="connsiteY7" fmla="*/ 0 h 4114800"/>
                <a:gd name="connsiteX0" fmla="*/ 4083674 w 6801062"/>
                <a:gd name="connsiteY0" fmla="*/ 0 h 4114800"/>
                <a:gd name="connsiteX1" fmla="*/ 5797822 w 6801062"/>
                <a:gd name="connsiteY1" fmla="*/ 1395098 h 4114800"/>
                <a:gd name="connsiteX2" fmla="*/ 5538398 w 6801062"/>
                <a:gd name="connsiteY2" fmla="*/ 4114800 h 4114800"/>
                <a:gd name="connsiteX3" fmla="*/ 1229635 w 6801062"/>
                <a:gd name="connsiteY3" fmla="*/ 4114800 h 4114800"/>
                <a:gd name="connsiteX4" fmla="*/ 135 w 6801062"/>
                <a:gd name="connsiteY4" fmla="*/ 2745597 h 4114800"/>
                <a:gd name="connsiteX5" fmla="*/ 1160209 w 6801062"/>
                <a:gd name="connsiteY5" fmla="*/ 1369697 h 4114800"/>
                <a:gd name="connsiteX6" fmla="*/ 2508020 w 6801062"/>
                <a:gd name="connsiteY6" fmla="*/ 863889 h 4114800"/>
                <a:gd name="connsiteX7" fmla="*/ 4083674 w 6801062"/>
                <a:gd name="connsiteY7" fmla="*/ 0 h 4114800"/>
                <a:gd name="connsiteX0" fmla="*/ 4083674 w 6801062"/>
                <a:gd name="connsiteY0" fmla="*/ 0 h 4114800"/>
                <a:gd name="connsiteX1" fmla="*/ 5797822 w 6801062"/>
                <a:gd name="connsiteY1" fmla="*/ 1395098 h 4114800"/>
                <a:gd name="connsiteX2" fmla="*/ 5538398 w 6801062"/>
                <a:gd name="connsiteY2" fmla="*/ 4114800 h 4114800"/>
                <a:gd name="connsiteX3" fmla="*/ 1229635 w 6801062"/>
                <a:gd name="connsiteY3" fmla="*/ 4114800 h 4114800"/>
                <a:gd name="connsiteX4" fmla="*/ 135 w 6801062"/>
                <a:gd name="connsiteY4" fmla="*/ 2745597 h 4114800"/>
                <a:gd name="connsiteX5" fmla="*/ 1160209 w 6801062"/>
                <a:gd name="connsiteY5" fmla="*/ 1369697 h 4114800"/>
                <a:gd name="connsiteX6" fmla="*/ 2508020 w 6801062"/>
                <a:gd name="connsiteY6" fmla="*/ 863889 h 4114800"/>
                <a:gd name="connsiteX7" fmla="*/ 4083674 w 6801062"/>
                <a:gd name="connsiteY7" fmla="*/ 0 h 4114800"/>
                <a:gd name="connsiteX0" fmla="*/ 4083674 w 6801062"/>
                <a:gd name="connsiteY0" fmla="*/ 0 h 4114800"/>
                <a:gd name="connsiteX1" fmla="*/ 5797822 w 6801062"/>
                <a:gd name="connsiteY1" fmla="*/ 1395098 h 4114800"/>
                <a:gd name="connsiteX2" fmla="*/ 5538398 w 6801062"/>
                <a:gd name="connsiteY2" fmla="*/ 4114800 h 4114800"/>
                <a:gd name="connsiteX3" fmla="*/ 1229635 w 6801062"/>
                <a:gd name="connsiteY3" fmla="*/ 4114800 h 4114800"/>
                <a:gd name="connsiteX4" fmla="*/ 135 w 6801062"/>
                <a:gd name="connsiteY4" fmla="*/ 2745597 h 4114800"/>
                <a:gd name="connsiteX5" fmla="*/ 1160209 w 6801062"/>
                <a:gd name="connsiteY5" fmla="*/ 1369697 h 4114800"/>
                <a:gd name="connsiteX6" fmla="*/ 2508020 w 6801062"/>
                <a:gd name="connsiteY6" fmla="*/ 863889 h 4114800"/>
                <a:gd name="connsiteX7" fmla="*/ 4083674 w 6801062"/>
                <a:gd name="connsiteY7" fmla="*/ 0 h 4114800"/>
                <a:gd name="connsiteX0" fmla="*/ 2508020 w 6801062"/>
                <a:gd name="connsiteY0" fmla="*/ 171477 h 3422388"/>
                <a:gd name="connsiteX1" fmla="*/ 5797822 w 6801062"/>
                <a:gd name="connsiteY1" fmla="*/ 702686 h 3422388"/>
                <a:gd name="connsiteX2" fmla="*/ 5538398 w 6801062"/>
                <a:gd name="connsiteY2" fmla="*/ 3422388 h 3422388"/>
                <a:gd name="connsiteX3" fmla="*/ 1229635 w 6801062"/>
                <a:gd name="connsiteY3" fmla="*/ 3422388 h 3422388"/>
                <a:gd name="connsiteX4" fmla="*/ 135 w 6801062"/>
                <a:gd name="connsiteY4" fmla="*/ 2053185 h 3422388"/>
                <a:gd name="connsiteX5" fmla="*/ 1160209 w 6801062"/>
                <a:gd name="connsiteY5" fmla="*/ 677285 h 3422388"/>
                <a:gd name="connsiteX6" fmla="*/ 2508020 w 6801062"/>
                <a:gd name="connsiteY6" fmla="*/ 171477 h 3422388"/>
                <a:gd name="connsiteX0" fmla="*/ 2508020 w 6801062"/>
                <a:gd name="connsiteY0" fmla="*/ 428507 h 3679418"/>
                <a:gd name="connsiteX1" fmla="*/ 5797822 w 6801062"/>
                <a:gd name="connsiteY1" fmla="*/ 959716 h 3679418"/>
                <a:gd name="connsiteX2" fmla="*/ 5538398 w 6801062"/>
                <a:gd name="connsiteY2" fmla="*/ 3679418 h 3679418"/>
                <a:gd name="connsiteX3" fmla="*/ 1229635 w 6801062"/>
                <a:gd name="connsiteY3" fmla="*/ 3679418 h 3679418"/>
                <a:gd name="connsiteX4" fmla="*/ 135 w 6801062"/>
                <a:gd name="connsiteY4" fmla="*/ 2310215 h 3679418"/>
                <a:gd name="connsiteX5" fmla="*/ 1160209 w 6801062"/>
                <a:gd name="connsiteY5" fmla="*/ 934315 h 3679418"/>
                <a:gd name="connsiteX6" fmla="*/ 2508020 w 6801062"/>
                <a:gd name="connsiteY6" fmla="*/ 428507 h 3679418"/>
                <a:gd name="connsiteX0" fmla="*/ 2508020 w 6801062"/>
                <a:gd name="connsiteY0" fmla="*/ 624726 h 3875637"/>
                <a:gd name="connsiteX1" fmla="*/ 5797822 w 6801062"/>
                <a:gd name="connsiteY1" fmla="*/ 1155935 h 3875637"/>
                <a:gd name="connsiteX2" fmla="*/ 5538398 w 6801062"/>
                <a:gd name="connsiteY2" fmla="*/ 3875637 h 3875637"/>
                <a:gd name="connsiteX3" fmla="*/ 1229635 w 6801062"/>
                <a:gd name="connsiteY3" fmla="*/ 3875637 h 3875637"/>
                <a:gd name="connsiteX4" fmla="*/ 135 w 6801062"/>
                <a:gd name="connsiteY4" fmla="*/ 2506434 h 3875637"/>
                <a:gd name="connsiteX5" fmla="*/ 1160209 w 6801062"/>
                <a:gd name="connsiteY5" fmla="*/ 1130534 h 3875637"/>
                <a:gd name="connsiteX6" fmla="*/ 2508020 w 6801062"/>
                <a:gd name="connsiteY6" fmla="*/ 624726 h 3875637"/>
                <a:gd name="connsiteX0" fmla="*/ 2508020 w 6801062"/>
                <a:gd name="connsiteY0" fmla="*/ 852528 h 4103439"/>
                <a:gd name="connsiteX1" fmla="*/ 5797822 w 6801062"/>
                <a:gd name="connsiteY1" fmla="*/ 1383737 h 4103439"/>
                <a:gd name="connsiteX2" fmla="*/ 5538398 w 6801062"/>
                <a:gd name="connsiteY2" fmla="*/ 4103439 h 4103439"/>
                <a:gd name="connsiteX3" fmla="*/ 1229635 w 6801062"/>
                <a:gd name="connsiteY3" fmla="*/ 4103439 h 4103439"/>
                <a:gd name="connsiteX4" fmla="*/ 135 w 6801062"/>
                <a:gd name="connsiteY4" fmla="*/ 2734236 h 4103439"/>
                <a:gd name="connsiteX5" fmla="*/ 1160209 w 6801062"/>
                <a:gd name="connsiteY5" fmla="*/ 1358336 h 4103439"/>
                <a:gd name="connsiteX6" fmla="*/ 2508020 w 6801062"/>
                <a:gd name="connsiteY6" fmla="*/ 852528 h 4103439"/>
                <a:gd name="connsiteX0" fmla="*/ 2508020 w 6801062"/>
                <a:gd name="connsiteY0" fmla="*/ 904699 h 4155610"/>
                <a:gd name="connsiteX1" fmla="*/ 5797822 w 6801062"/>
                <a:gd name="connsiteY1" fmla="*/ 1435908 h 4155610"/>
                <a:gd name="connsiteX2" fmla="*/ 5538398 w 6801062"/>
                <a:gd name="connsiteY2" fmla="*/ 4155610 h 4155610"/>
                <a:gd name="connsiteX3" fmla="*/ 1229635 w 6801062"/>
                <a:gd name="connsiteY3" fmla="*/ 4155610 h 4155610"/>
                <a:gd name="connsiteX4" fmla="*/ 135 w 6801062"/>
                <a:gd name="connsiteY4" fmla="*/ 2786407 h 4155610"/>
                <a:gd name="connsiteX5" fmla="*/ 1160209 w 6801062"/>
                <a:gd name="connsiteY5" fmla="*/ 1410507 h 4155610"/>
                <a:gd name="connsiteX6" fmla="*/ 2508020 w 6801062"/>
                <a:gd name="connsiteY6" fmla="*/ 904699 h 4155610"/>
                <a:gd name="connsiteX0" fmla="*/ 2508020 w 6801062"/>
                <a:gd name="connsiteY0" fmla="*/ 904699 h 4155610"/>
                <a:gd name="connsiteX1" fmla="*/ 5797822 w 6801062"/>
                <a:gd name="connsiteY1" fmla="*/ 1435908 h 4155610"/>
                <a:gd name="connsiteX2" fmla="*/ 5538398 w 6801062"/>
                <a:gd name="connsiteY2" fmla="*/ 4155610 h 4155610"/>
                <a:gd name="connsiteX3" fmla="*/ 1229635 w 6801062"/>
                <a:gd name="connsiteY3" fmla="*/ 4155610 h 4155610"/>
                <a:gd name="connsiteX4" fmla="*/ 135 w 6801062"/>
                <a:gd name="connsiteY4" fmla="*/ 2786407 h 4155610"/>
                <a:gd name="connsiteX5" fmla="*/ 1160209 w 6801062"/>
                <a:gd name="connsiteY5" fmla="*/ 1410507 h 4155610"/>
                <a:gd name="connsiteX6" fmla="*/ 2508020 w 6801062"/>
                <a:gd name="connsiteY6" fmla="*/ 904699 h 4155610"/>
                <a:gd name="connsiteX0" fmla="*/ 1679655 w 5972697"/>
                <a:gd name="connsiteY0" fmla="*/ 904699 h 4155610"/>
                <a:gd name="connsiteX1" fmla="*/ 4969457 w 5972697"/>
                <a:gd name="connsiteY1" fmla="*/ 1435908 h 4155610"/>
                <a:gd name="connsiteX2" fmla="*/ 4710033 w 5972697"/>
                <a:gd name="connsiteY2" fmla="*/ 4155610 h 4155610"/>
                <a:gd name="connsiteX3" fmla="*/ 401270 w 5972697"/>
                <a:gd name="connsiteY3" fmla="*/ 4155610 h 4155610"/>
                <a:gd name="connsiteX4" fmla="*/ 331844 w 5972697"/>
                <a:gd name="connsiteY4" fmla="*/ 1410507 h 4155610"/>
                <a:gd name="connsiteX5" fmla="*/ 1679655 w 5972697"/>
                <a:gd name="connsiteY5" fmla="*/ 904699 h 4155610"/>
                <a:gd name="connsiteX0" fmla="*/ 2014189 w 6307231"/>
                <a:gd name="connsiteY0" fmla="*/ 904699 h 4155610"/>
                <a:gd name="connsiteX1" fmla="*/ 5303991 w 6307231"/>
                <a:gd name="connsiteY1" fmla="*/ 1435908 h 4155610"/>
                <a:gd name="connsiteX2" fmla="*/ 5044567 w 6307231"/>
                <a:gd name="connsiteY2" fmla="*/ 4155610 h 4155610"/>
                <a:gd name="connsiteX3" fmla="*/ 735804 w 6307231"/>
                <a:gd name="connsiteY3" fmla="*/ 4155610 h 4155610"/>
                <a:gd name="connsiteX4" fmla="*/ 666378 w 6307231"/>
                <a:gd name="connsiteY4" fmla="*/ 1410507 h 4155610"/>
                <a:gd name="connsiteX5" fmla="*/ 2014189 w 6307231"/>
                <a:gd name="connsiteY5" fmla="*/ 904699 h 4155610"/>
                <a:gd name="connsiteX0" fmla="*/ 2373228 w 6666270"/>
                <a:gd name="connsiteY0" fmla="*/ 904699 h 4155610"/>
                <a:gd name="connsiteX1" fmla="*/ 5663030 w 6666270"/>
                <a:gd name="connsiteY1" fmla="*/ 1435908 h 4155610"/>
                <a:gd name="connsiteX2" fmla="*/ 5403606 w 6666270"/>
                <a:gd name="connsiteY2" fmla="*/ 4155610 h 4155610"/>
                <a:gd name="connsiteX3" fmla="*/ 1094843 w 6666270"/>
                <a:gd name="connsiteY3" fmla="*/ 4155610 h 4155610"/>
                <a:gd name="connsiteX4" fmla="*/ 1025417 w 6666270"/>
                <a:gd name="connsiteY4" fmla="*/ 1410507 h 4155610"/>
                <a:gd name="connsiteX5" fmla="*/ 2373228 w 6666270"/>
                <a:gd name="connsiteY5" fmla="*/ 904699 h 4155610"/>
                <a:gd name="connsiteX0" fmla="*/ 2492057 w 6785099"/>
                <a:gd name="connsiteY0" fmla="*/ 904699 h 4155610"/>
                <a:gd name="connsiteX1" fmla="*/ 5781859 w 6785099"/>
                <a:gd name="connsiteY1" fmla="*/ 1435908 h 4155610"/>
                <a:gd name="connsiteX2" fmla="*/ 5522435 w 6785099"/>
                <a:gd name="connsiteY2" fmla="*/ 4155610 h 4155610"/>
                <a:gd name="connsiteX3" fmla="*/ 1213672 w 6785099"/>
                <a:gd name="connsiteY3" fmla="*/ 4155610 h 4155610"/>
                <a:gd name="connsiteX4" fmla="*/ 1144246 w 6785099"/>
                <a:gd name="connsiteY4" fmla="*/ 1410507 h 4155610"/>
                <a:gd name="connsiteX5" fmla="*/ 2492057 w 6785099"/>
                <a:gd name="connsiteY5" fmla="*/ 904699 h 4155610"/>
                <a:gd name="connsiteX0" fmla="*/ 2492057 w 6785099"/>
                <a:gd name="connsiteY0" fmla="*/ 904699 h 4155610"/>
                <a:gd name="connsiteX1" fmla="*/ 5781859 w 6785099"/>
                <a:gd name="connsiteY1" fmla="*/ 1435908 h 4155610"/>
                <a:gd name="connsiteX2" fmla="*/ 5522435 w 6785099"/>
                <a:gd name="connsiteY2" fmla="*/ 4155610 h 4155610"/>
                <a:gd name="connsiteX3" fmla="*/ 1213672 w 6785099"/>
                <a:gd name="connsiteY3" fmla="*/ 4155610 h 4155610"/>
                <a:gd name="connsiteX4" fmla="*/ 1144246 w 6785099"/>
                <a:gd name="connsiteY4" fmla="*/ 1410507 h 4155610"/>
                <a:gd name="connsiteX5" fmla="*/ 2492057 w 6785099"/>
                <a:gd name="connsiteY5" fmla="*/ 904699 h 4155610"/>
                <a:gd name="connsiteX0" fmla="*/ 2492057 w 6785099"/>
                <a:gd name="connsiteY0" fmla="*/ 904699 h 4155610"/>
                <a:gd name="connsiteX1" fmla="*/ 5781859 w 6785099"/>
                <a:gd name="connsiteY1" fmla="*/ 1435908 h 4155610"/>
                <a:gd name="connsiteX2" fmla="*/ 5522435 w 6785099"/>
                <a:gd name="connsiteY2" fmla="*/ 4155610 h 4155610"/>
                <a:gd name="connsiteX3" fmla="*/ 1213672 w 6785099"/>
                <a:gd name="connsiteY3" fmla="*/ 4155610 h 4155610"/>
                <a:gd name="connsiteX4" fmla="*/ 1144246 w 6785099"/>
                <a:gd name="connsiteY4" fmla="*/ 1410507 h 4155610"/>
                <a:gd name="connsiteX5" fmla="*/ 2492057 w 6785099"/>
                <a:gd name="connsiteY5" fmla="*/ 904699 h 4155610"/>
                <a:gd name="connsiteX0" fmla="*/ 2492057 w 6785099"/>
                <a:gd name="connsiteY0" fmla="*/ 904699 h 4155610"/>
                <a:gd name="connsiteX1" fmla="*/ 5781859 w 6785099"/>
                <a:gd name="connsiteY1" fmla="*/ 1435908 h 4155610"/>
                <a:gd name="connsiteX2" fmla="*/ 5522435 w 6785099"/>
                <a:gd name="connsiteY2" fmla="*/ 4155610 h 4155610"/>
                <a:gd name="connsiteX3" fmla="*/ 1213672 w 6785099"/>
                <a:gd name="connsiteY3" fmla="*/ 4155610 h 4155610"/>
                <a:gd name="connsiteX4" fmla="*/ 1144246 w 6785099"/>
                <a:gd name="connsiteY4" fmla="*/ 1410507 h 4155610"/>
                <a:gd name="connsiteX5" fmla="*/ 2492057 w 6785099"/>
                <a:gd name="connsiteY5" fmla="*/ 904699 h 4155610"/>
                <a:gd name="connsiteX0" fmla="*/ 2492057 w 6785099"/>
                <a:gd name="connsiteY0" fmla="*/ 904699 h 4155610"/>
                <a:gd name="connsiteX1" fmla="*/ 5781859 w 6785099"/>
                <a:gd name="connsiteY1" fmla="*/ 1435908 h 4155610"/>
                <a:gd name="connsiteX2" fmla="*/ 5522435 w 6785099"/>
                <a:gd name="connsiteY2" fmla="*/ 4155610 h 4155610"/>
                <a:gd name="connsiteX3" fmla="*/ 1213672 w 6785099"/>
                <a:gd name="connsiteY3" fmla="*/ 4155610 h 4155610"/>
                <a:gd name="connsiteX4" fmla="*/ 1144246 w 6785099"/>
                <a:gd name="connsiteY4" fmla="*/ 1410507 h 4155610"/>
                <a:gd name="connsiteX5" fmla="*/ 2492057 w 6785099"/>
                <a:gd name="connsiteY5" fmla="*/ 904699 h 4155610"/>
                <a:gd name="connsiteX0" fmla="*/ 2528614 w 6821656"/>
                <a:gd name="connsiteY0" fmla="*/ 904699 h 4155610"/>
                <a:gd name="connsiteX1" fmla="*/ 5818416 w 6821656"/>
                <a:gd name="connsiteY1" fmla="*/ 1435908 h 4155610"/>
                <a:gd name="connsiteX2" fmla="*/ 5558992 w 6821656"/>
                <a:gd name="connsiteY2" fmla="*/ 4155610 h 4155610"/>
                <a:gd name="connsiteX3" fmla="*/ 1250229 w 6821656"/>
                <a:gd name="connsiteY3" fmla="*/ 4155610 h 4155610"/>
                <a:gd name="connsiteX4" fmla="*/ 1180803 w 6821656"/>
                <a:gd name="connsiteY4" fmla="*/ 1410507 h 4155610"/>
                <a:gd name="connsiteX5" fmla="*/ 2528614 w 6821656"/>
                <a:gd name="connsiteY5" fmla="*/ 904699 h 4155610"/>
                <a:gd name="connsiteX0" fmla="*/ 2480712 w 6773754"/>
                <a:gd name="connsiteY0" fmla="*/ 904699 h 4155610"/>
                <a:gd name="connsiteX1" fmla="*/ 5770514 w 6773754"/>
                <a:gd name="connsiteY1" fmla="*/ 1435908 h 4155610"/>
                <a:gd name="connsiteX2" fmla="*/ 5511090 w 6773754"/>
                <a:gd name="connsiteY2" fmla="*/ 4155610 h 4155610"/>
                <a:gd name="connsiteX3" fmla="*/ 1202327 w 6773754"/>
                <a:gd name="connsiteY3" fmla="*/ 4155610 h 4155610"/>
                <a:gd name="connsiteX4" fmla="*/ 1132901 w 6773754"/>
                <a:gd name="connsiteY4" fmla="*/ 1410507 h 4155610"/>
                <a:gd name="connsiteX5" fmla="*/ 2480712 w 6773754"/>
                <a:gd name="connsiteY5" fmla="*/ 904699 h 4155610"/>
                <a:gd name="connsiteX0" fmla="*/ 2451753 w 6744795"/>
                <a:gd name="connsiteY0" fmla="*/ 904699 h 4155610"/>
                <a:gd name="connsiteX1" fmla="*/ 5741555 w 6744795"/>
                <a:gd name="connsiteY1" fmla="*/ 1435908 h 4155610"/>
                <a:gd name="connsiteX2" fmla="*/ 5482131 w 6744795"/>
                <a:gd name="connsiteY2" fmla="*/ 4155610 h 4155610"/>
                <a:gd name="connsiteX3" fmla="*/ 1173368 w 6744795"/>
                <a:gd name="connsiteY3" fmla="*/ 4155610 h 4155610"/>
                <a:gd name="connsiteX4" fmla="*/ 1167451 w 6744795"/>
                <a:gd name="connsiteY4" fmla="*/ 1545335 h 4155610"/>
                <a:gd name="connsiteX5" fmla="*/ 2451753 w 6744795"/>
                <a:gd name="connsiteY5" fmla="*/ 904699 h 4155610"/>
                <a:gd name="connsiteX0" fmla="*/ 2517179 w 6810221"/>
                <a:gd name="connsiteY0" fmla="*/ 904699 h 4155610"/>
                <a:gd name="connsiteX1" fmla="*/ 5806981 w 6810221"/>
                <a:gd name="connsiteY1" fmla="*/ 1435908 h 4155610"/>
                <a:gd name="connsiteX2" fmla="*/ 5547557 w 6810221"/>
                <a:gd name="connsiteY2" fmla="*/ 4155610 h 4155610"/>
                <a:gd name="connsiteX3" fmla="*/ 1238794 w 6810221"/>
                <a:gd name="connsiteY3" fmla="*/ 4155610 h 4155610"/>
                <a:gd name="connsiteX4" fmla="*/ 1232877 w 6810221"/>
                <a:gd name="connsiteY4" fmla="*/ 1545335 h 4155610"/>
                <a:gd name="connsiteX5" fmla="*/ 2517179 w 6810221"/>
                <a:gd name="connsiteY5" fmla="*/ 904699 h 4155610"/>
                <a:gd name="connsiteX0" fmla="*/ 2523917 w 6816959"/>
                <a:gd name="connsiteY0" fmla="*/ 904699 h 4155610"/>
                <a:gd name="connsiteX1" fmla="*/ 5813719 w 6816959"/>
                <a:gd name="connsiteY1" fmla="*/ 1435908 h 4155610"/>
                <a:gd name="connsiteX2" fmla="*/ 5554295 w 6816959"/>
                <a:gd name="connsiteY2" fmla="*/ 4155610 h 4155610"/>
                <a:gd name="connsiteX3" fmla="*/ 1245532 w 6816959"/>
                <a:gd name="connsiteY3" fmla="*/ 4155610 h 4155610"/>
                <a:gd name="connsiteX4" fmla="*/ 1239615 w 6816959"/>
                <a:gd name="connsiteY4" fmla="*/ 1545335 h 4155610"/>
                <a:gd name="connsiteX5" fmla="*/ 2523917 w 6816959"/>
                <a:gd name="connsiteY5" fmla="*/ 904699 h 4155610"/>
                <a:gd name="connsiteX0" fmla="*/ 2541237 w 6816959"/>
                <a:gd name="connsiteY0" fmla="*/ 1012636 h 3993889"/>
                <a:gd name="connsiteX1" fmla="*/ 5813719 w 6816959"/>
                <a:gd name="connsiteY1" fmla="*/ 1274187 h 3993889"/>
                <a:gd name="connsiteX2" fmla="*/ 5554295 w 6816959"/>
                <a:gd name="connsiteY2" fmla="*/ 3993889 h 3993889"/>
                <a:gd name="connsiteX3" fmla="*/ 1245532 w 6816959"/>
                <a:gd name="connsiteY3" fmla="*/ 3993889 h 3993889"/>
                <a:gd name="connsiteX4" fmla="*/ 1239615 w 6816959"/>
                <a:gd name="connsiteY4" fmla="*/ 1383614 h 3993889"/>
                <a:gd name="connsiteX5" fmla="*/ 2541237 w 6816959"/>
                <a:gd name="connsiteY5" fmla="*/ 1012636 h 3993889"/>
                <a:gd name="connsiteX0" fmla="*/ 2541237 w 6816959"/>
                <a:gd name="connsiteY0" fmla="*/ 1012636 h 3993889"/>
                <a:gd name="connsiteX1" fmla="*/ 5813719 w 6816959"/>
                <a:gd name="connsiteY1" fmla="*/ 1274187 h 3993889"/>
                <a:gd name="connsiteX2" fmla="*/ 5554295 w 6816959"/>
                <a:gd name="connsiteY2" fmla="*/ 3993889 h 3993889"/>
                <a:gd name="connsiteX3" fmla="*/ 1245532 w 6816959"/>
                <a:gd name="connsiteY3" fmla="*/ 3993889 h 3993889"/>
                <a:gd name="connsiteX4" fmla="*/ 1239615 w 6816959"/>
                <a:gd name="connsiteY4" fmla="*/ 1383614 h 3993889"/>
                <a:gd name="connsiteX5" fmla="*/ 2541237 w 6816959"/>
                <a:gd name="connsiteY5" fmla="*/ 1012636 h 3993889"/>
                <a:gd name="connsiteX0" fmla="*/ 2541237 w 6816959"/>
                <a:gd name="connsiteY0" fmla="*/ 1012636 h 3993889"/>
                <a:gd name="connsiteX1" fmla="*/ 5813719 w 6816959"/>
                <a:gd name="connsiteY1" fmla="*/ 1274187 h 3993889"/>
                <a:gd name="connsiteX2" fmla="*/ 5554295 w 6816959"/>
                <a:gd name="connsiteY2" fmla="*/ 3993889 h 3993889"/>
                <a:gd name="connsiteX3" fmla="*/ 1245532 w 6816959"/>
                <a:gd name="connsiteY3" fmla="*/ 3993889 h 3993889"/>
                <a:gd name="connsiteX4" fmla="*/ 1239615 w 6816959"/>
                <a:gd name="connsiteY4" fmla="*/ 1383614 h 3993889"/>
                <a:gd name="connsiteX5" fmla="*/ 2541237 w 6816959"/>
                <a:gd name="connsiteY5" fmla="*/ 1012636 h 3993889"/>
                <a:gd name="connsiteX0" fmla="*/ 2552785 w 6816959"/>
                <a:gd name="connsiteY0" fmla="*/ 1012637 h 3993889"/>
                <a:gd name="connsiteX1" fmla="*/ 5813719 w 6816959"/>
                <a:gd name="connsiteY1" fmla="*/ 1274187 h 3993889"/>
                <a:gd name="connsiteX2" fmla="*/ 5554295 w 6816959"/>
                <a:gd name="connsiteY2" fmla="*/ 3993889 h 3993889"/>
                <a:gd name="connsiteX3" fmla="*/ 1245532 w 6816959"/>
                <a:gd name="connsiteY3" fmla="*/ 3993889 h 3993889"/>
                <a:gd name="connsiteX4" fmla="*/ 1239615 w 6816959"/>
                <a:gd name="connsiteY4" fmla="*/ 1383614 h 3993889"/>
                <a:gd name="connsiteX5" fmla="*/ 2552785 w 6816959"/>
                <a:gd name="connsiteY5" fmla="*/ 1012637 h 3993889"/>
                <a:gd name="connsiteX0" fmla="*/ 2552785 w 6816959"/>
                <a:gd name="connsiteY0" fmla="*/ 1161538 h 4142790"/>
                <a:gd name="connsiteX1" fmla="*/ 5813719 w 6816959"/>
                <a:gd name="connsiteY1" fmla="*/ 1423088 h 4142790"/>
                <a:gd name="connsiteX2" fmla="*/ 5554295 w 6816959"/>
                <a:gd name="connsiteY2" fmla="*/ 4142790 h 4142790"/>
                <a:gd name="connsiteX3" fmla="*/ 1245532 w 6816959"/>
                <a:gd name="connsiteY3" fmla="*/ 4142790 h 4142790"/>
                <a:gd name="connsiteX4" fmla="*/ 1239615 w 6816959"/>
                <a:gd name="connsiteY4" fmla="*/ 1532515 h 4142790"/>
                <a:gd name="connsiteX5" fmla="*/ 2552785 w 6816959"/>
                <a:gd name="connsiteY5" fmla="*/ 1161538 h 4142790"/>
                <a:gd name="connsiteX0" fmla="*/ 2552785 w 6776467"/>
                <a:gd name="connsiteY0" fmla="*/ 1116066 h 4097318"/>
                <a:gd name="connsiteX1" fmla="*/ 5738666 w 6776467"/>
                <a:gd name="connsiteY1" fmla="*/ 1494060 h 4097318"/>
                <a:gd name="connsiteX2" fmla="*/ 5554295 w 6776467"/>
                <a:gd name="connsiteY2" fmla="*/ 4097318 h 4097318"/>
                <a:gd name="connsiteX3" fmla="*/ 1245532 w 6776467"/>
                <a:gd name="connsiteY3" fmla="*/ 4097318 h 4097318"/>
                <a:gd name="connsiteX4" fmla="*/ 1239615 w 6776467"/>
                <a:gd name="connsiteY4" fmla="*/ 1487043 h 4097318"/>
                <a:gd name="connsiteX5" fmla="*/ 2552785 w 6776467"/>
                <a:gd name="connsiteY5" fmla="*/ 1116066 h 4097318"/>
                <a:gd name="connsiteX0" fmla="*/ 2552785 w 6776467"/>
                <a:gd name="connsiteY0" fmla="*/ 1258222 h 4239474"/>
                <a:gd name="connsiteX1" fmla="*/ 5738666 w 6776467"/>
                <a:gd name="connsiteY1" fmla="*/ 1636216 h 4239474"/>
                <a:gd name="connsiteX2" fmla="*/ 5554295 w 6776467"/>
                <a:gd name="connsiteY2" fmla="*/ 4239474 h 4239474"/>
                <a:gd name="connsiteX3" fmla="*/ 1245532 w 6776467"/>
                <a:gd name="connsiteY3" fmla="*/ 4239474 h 4239474"/>
                <a:gd name="connsiteX4" fmla="*/ 1239615 w 6776467"/>
                <a:gd name="connsiteY4" fmla="*/ 1629199 h 4239474"/>
                <a:gd name="connsiteX5" fmla="*/ 2552785 w 6776467"/>
                <a:gd name="connsiteY5" fmla="*/ 1258222 h 4239474"/>
                <a:gd name="connsiteX0" fmla="*/ 2552785 w 6833199"/>
                <a:gd name="connsiteY0" fmla="*/ 1258222 h 4239474"/>
                <a:gd name="connsiteX1" fmla="*/ 5738666 w 6833199"/>
                <a:gd name="connsiteY1" fmla="*/ 1636216 h 4239474"/>
                <a:gd name="connsiteX2" fmla="*/ 5554295 w 6833199"/>
                <a:gd name="connsiteY2" fmla="*/ 4239474 h 4239474"/>
                <a:gd name="connsiteX3" fmla="*/ 1245532 w 6833199"/>
                <a:gd name="connsiteY3" fmla="*/ 4239474 h 4239474"/>
                <a:gd name="connsiteX4" fmla="*/ 1239615 w 6833199"/>
                <a:gd name="connsiteY4" fmla="*/ 1629199 h 4239474"/>
                <a:gd name="connsiteX5" fmla="*/ 2552785 w 6833199"/>
                <a:gd name="connsiteY5" fmla="*/ 1258222 h 4239474"/>
                <a:gd name="connsiteX0" fmla="*/ 2552785 w 6831175"/>
                <a:gd name="connsiteY0" fmla="*/ 1258222 h 4239474"/>
                <a:gd name="connsiteX1" fmla="*/ 5738666 w 6831175"/>
                <a:gd name="connsiteY1" fmla="*/ 1636216 h 4239474"/>
                <a:gd name="connsiteX2" fmla="*/ 5554295 w 6831175"/>
                <a:gd name="connsiteY2" fmla="*/ 4239474 h 4239474"/>
                <a:gd name="connsiteX3" fmla="*/ 1245532 w 6831175"/>
                <a:gd name="connsiteY3" fmla="*/ 4239474 h 4239474"/>
                <a:gd name="connsiteX4" fmla="*/ 1239615 w 6831175"/>
                <a:gd name="connsiteY4" fmla="*/ 1629199 h 4239474"/>
                <a:gd name="connsiteX5" fmla="*/ 2552785 w 6831175"/>
                <a:gd name="connsiteY5" fmla="*/ 1258222 h 4239474"/>
                <a:gd name="connsiteX0" fmla="*/ 2552785 w 6827133"/>
                <a:gd name="connsiteY0" fmla="*/ 1258222 h 4239474"/>
                <a:gd name="connsiteX1" fmla="*/ 5738666 w 6827133"/>
                <a:gd name="connsiteY1" fmla="*/ 1636216 h 4239474"/>
                <a:gd name="connsiteX2" fmla="*/ 5554295 w 6827133"/>
                <a:gd name="connsiteY2" fmla="*/ 4239474 h 4239474"/>
                <a:gd name="connsiteX3" fmla="*/ 1245532 w 6827133"/>
                <a:gd name="connsiteY3" fmla="*/ 4239474 h 4239474"/>
                <a:gd name="connsiteX4" fmla="*/ 1239615 w 6827133"/>
                <a:gd name="connsiteY4" fmla="*/ 1629199 h 4239474"/>
                <a:gd name="connsiteX5" fmla="*/ 2552785 w 6827133"/>
                <a:gd name="connsiteY5" fmla="*/ 1258222 h 4239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27133" h="4239474">
                  <a:moveTo>
                    <a:pt x="2552785" y="1258222"/>
                  </a:moveTo>
                  <a:cubicBezTo>
                    <a:pt x="3020069" y="-632280"/>
                    <a:pt x="5686422" y="-299707"/>
                    <a:pt x="5738666" y="1636216"/>
                  </a:cubicBezTo>
                  <a:cubicBezTo>
                    <a:pt x="7324075" y="1908404"/>
                    <a:pt x="7104316" y="4205041"/>
                    <a:pt x="5554295" y="4239474"/>
                  </a:cubicBezTo>
                  <a:lnTo>
                    <a:pt x="1245532" y="4239474"/>
                  </a:lnTo>
                  <a:cubicBezTo>
                    <a:pt x="-547254" y="4096672"/>
                    <a:pt x="-275818" y="1536068"/>
                    <a:pt x="1239615" y="1629199"/>
                  </a:cubicBezTo>
                  <a:cubicBezTo>
                    <a:pt x="1209434" y="891771"/>
                    <a:pt x="2153665" y="526883"/>
                    <a:pt x="2552785" y="1258222"/>
                  </a:cubicBezTo>
                  <a:close/>
                </a:path>
              </a:pathLst>
            </a:custGeom>
            <a:solidFill>
              <a:schemeClr val="bg1">
                <a:lumMod val="85000"/>
              </a:schemeClr>
            </a:solidFill>
            <a:ln>
              <a:noFill/>
            </a:ln>
            <a:effectLst/>
            <a:sp3d extrusionH="63500" prstMaterial="plastic">
              <a:bevelT w="381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85000"/>
                    <a:lumOff val="15000"/>
                  </a:schemeClr>
                </a:solidFill>
                <a:latin typeface="Arial" panose="020B0604020202020204" pitchFamily="34" charset="0"/>
                <a:cs typeface="Arial" panose="020B0604020202020204" pitchFamily="34" charset="0"/>
              </a:endParaRPr>
            </a:p>
          </p:txBody>
        </p:sp>
      </p:grpSp>
      <p:cxnSp>
        <p:nvCxnSpPr>
          <p:cNvPr id="122" name="Straight Connector 121"/>
          <p:cNvCxnSpPr/>
          <p:nvPr/>
        </p:nvCxnSpPr>
        <p:spPr>
          <a:xfrm flipH="1" flipV="1">
            <a:off x="3577452" y="3722486"/>
            <a:ext cx="613198" cy="1398762"/>
          </a:xfrm>
          <a:prstGeom prst="line">
            <a:avLst/>
          </a:prstGeom>
        </p:spPr>
        <p:style>
          <a:lnRef idx="1">
            <a:schemeClr val="accent1"/>
          </a:lnRef>
          <a:fillRef idx="0">
            <a:schemeClr val="accent1"/>
          </a:fillRef>
          <a:effectRef idx="0">
            <a:schemeClr val="accent1"/>
          </a:effectRef>
          <a:fontRef idx="minor">
            <a:schemeClr val="tx1"/>
          </a:fontRef>
        </p:style>
      </p:cxnSp>
      <p:pic>
        <p:nvPicPr>
          <p:cNvPr id="127" name="Picture 126"/>
          <p:cNvPicPr>
            <a:picLocks noChangeAspect="1"/>
          </p:cNvPicPr>
          <p:nvPr/>
        </p:nvPicPr>
        <p:blipFill>
          <a:blip r:embed="rId2" cstate="print">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803555" y="4044642"/>
            <a:ext cx="757459" cy="757459"/>
          </a:xfrm>
          <a:prstGeom prst="rect">
            <a:avLst/>
          </a:prstGeom>
        </p:spPr>
      </p:pic>
      <p:cxnSp>
        <p:nvCxnSpPr>
          <p:cNvPr id="128" name="Straight Connector 127"/>
          <p:cNvCxnSpPr/>
          <p:nvPr/>
        </p:nvCxnSpPr>
        <p:spPr>
          <a:xfrm flipV="1">
            <a:off x="1502348" y="3693304"/>
            <a:ext cx="2090438" cy="789269"/>
          </a:xfrm>
          <a:prstGeom prst="line">
            <a:avLst/>
          </a:prstGeom>
        </p:spPr>
        <p:style>
          <a:lnRef idx="1">
            <a:schemeClr val="accent1"/>
          </a:lnRef>
          <a:fillRef idx="0">
            <a:schemeClr val="accent1"/>
          </a:fillRef>
          <a:effectRef idx="0">
            <a:schemeClr val="accent1"/>
          </a:effectRef>
          <a:fontRef idx="minor">
            <a:schemeClr val="tx1"/>
          </a:fontRef>
        </p:style>
      </p:cxnSp>
      <p:pic>
        <p:nvPicPr>
          <p:cNvPr id="129" name="Picture 128"/>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3096503" y="2479537"/>
            <a:ext cx="1892236" cy="1608401"/>
          </a:xfrm>
          <a:prstGeom prst="rect">
            <a:avLst/>
          </a:prstGeom>
        </p:spPr>
      </p:pic>
      <p:sp>
        <p:nvSpPr>
          <p:cNvPr id="130" name="TextBox 129"/>
          <p:cNvSpPr txBox="1"/>
          <p:nvPr/>
        </p:nvSpPr>
        <p:spPr>
          <a:xfrm>
            <a:off x="7933953" y="2818073"/>
            <a:ext cx="697424" cy="830997"/>
          </a:xfrm>
          <a:prstGeom prst="rect">
            <a:avLst/>
          </a:prstGeom>
          <a:noFill/>
        </p:spPr>
        <p:txBody>
          <a:bodyPr wrap="square" lIns="0" tIns="0" rIns="0" bIns="0" rtlCol="0">
            <a:spAutoFit/>
          </a:bodyPr>
          <a:lstStyle/>
          <a:p>
            <a:pPr>
              <a:spcBef>
                <a:spcPts val="800"/>
              </a:spcBef>
            </a:pPr>
            <a:r>
              <a:rPr lang="en-US" sz="5400" dirty="0">
                <a:solidFill>
                  <a:srgbClr val="0070C0"/>
                </a:solidFill>
                <a:latin typeface="Arial" panose="020B0604020202020204" pitchFamily="34" charset="0"/>
                <a:cs typeface="Arial" panose="020B0604020202020204" pitchFamily="34" charset="0"/>
              </a:rPr>
              <a:t>=</a:t>
            </a:r>
          </a:p>
        </p:txBody>
      </p:sp>
      <p:sp>
        <p:nvSpPr>
          <p:cNvPr id="37" name="TextBox 36">
            <a:extLst>
              <a:ext uri="{FF2B5EF4-FFF2-40B4-BE49-F238E27FC236}">
                <a16:creationId xmlns:a16="http://schemas.microsoft.com/office/drawing/2014/main" id="{72024094-6600-B94D-9ACC-80CA283DCEE5}"/>
              </a:ext>
            </a:extLst>
          </p:cNvPr>
          <p:cNvSpPr txBox="1"/>
          <p:nvPr/>
        </p:nvSpPr>
        <p:spPr>
          <a:xfrm>
            <a:off x="4327822" y="5411889"/>
            <a:ext cx="713657" cy="400110"/>
          </a:xfrm>
          <a:prstGeom prst="rect">
            <a:avLst/>
          </a:prstGeom>
          <a:noFill/>
        </p:spPr>
        <p:txBody>
          <a:bodyPr wrap="none" rtlCol="0">
            <a:spAutoFit/>
          </a:bodyPr>
          <a:lstStyle/>
          <a:p>
            <a:pPr algn="ctr"/>
            <a:r>
              <a:rPr lang="en-US" sz="2000" b="1" dirty="0">
                <a:solidFill>
                  <a:srgbClr val="FF0000"/>
                </a:solidFill>
                <a:latin typeface="Arial" panose="020B0604020202020204" pitchFamily="34" charset="0"/>
                <a:cs typeface="Arial" panose="020B0604020202020204" pitchFamily="34" charset="0"/>
              </a:rPr>
              <a:t>ERP</a:t>
            </a:r>
          </a:p>
        </p:txBody>
      </p:sp>
    </p:spTree>
    <p:extLst>
      <p:ext uri="{BB962C8B-B14F-4D97-AF65-F5344CB8AC3E}">
        <p14:creationId xmlns:p14="http://schemas.microsoft.com/office/powerpoint/2010/main" val="2668240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9" name="Group 258"/>
          <p:cNvGrpSpPr/>
          <p:nvPr/>
        </p:nvGrpSpPr>
        <p:grpSpPr>
          <a:xfrm>
            <a:off x="3566549" y="2708007"/>
            <a:ext cx="2651112" cy="1422706"/>
            <a:chOff x="3566549" y="2708007"/>
            <a:chExt cx="2651112" cy="1422706"/>
          </a:xfrm>
        </p:grpSpPr>
        <p:cxnSp>
          <p:nvCxnSpPr>
            <p:cNvPr id="258" name="Straight Connector 257"/>
            <p:cNvCxnSpPr/>
            <p:nvPr/>
          </p:nvCxnSpPr>
          <p:spPr>
            <a:xfrm>
              <a:off x="4510963" y="4093598"/>
              <a:ext cx="748520" cy="1310"/>
            </a:xfrm>
            <a:prstGeom prst="line">
              <a:avLst/>
            </a:prstGeom>
            <a:ln w="66675">
              <a:solidFill>
                <a:srgbClr val="3B5C6E"/>
              </a:solidFill>
            </a:ln>
          </p:spPr>
          <p:style>
            <a:lnRef idx="1">
              <a:schemeClr val="accent1"/>
            </a:lnRef>
            <a:fillRef idx="0">
              <a:schemeClr val="accent1"/>
            </a:fillRef>
            <a:effectRef idx="0">
              <a:schemeClr val="accent1"/>
            </a:effectRef>
            <a:fontRef idx="minor">
              <a:schemeClr val="tx1"/>
            </a:fontRef>
          </p:style>
        </p:cxnSp>
        <p:sp>
          <p:nvSpPr>
            <p:cNvPr id="250" name="Freeform 231"/>
            <p:cNvSpPr>
              <a:spLocks/>
            </p:cNvSpPr>
            <p:nvPr/>
          </p:nvSpPr>
          <p:spPr bwMode="auto">
            <a:xfrm>
              <a:off x="3566549" y="2708007"/>
              <a:ext cx="2651112" cy="1422706"/>
            </a:xfrm>
            <a:custGeom>
              <a:avLst/>
              <a:gdLst>
                <a:gd name="T0" fmla="*/ 204 w 256"/>
                <a:gd name="T1" fmla="*/ 168 h 168"/>
                <a:gd name="T2" fmla="*/ 160 w 256"/>
                <a:gd name="T3" fmla="*/ 168 h 168"/>
                <a:gd name="T4" fmla="*/ 160 w 256"/>
                <a:gd name="T5" fmla="*/ 160 h 168"/>
                <a:gd name="T6" fmla="*/ 204 w 256"/>
                <a:gd name="T7" fmla="*/ 160 h 168"/>
                <a:gd name="T8" fmla="*/ 248 w 256"/>
                <a:gd name="T9" fmla="*/ 116 h 168"/>
                <a:gd name="T10" fmla="*/ 212 w 256"/>
                <a:gd name="T11" fmla="*/ 76 h 168"/>
                <a:gd name="T12" fmla="*/ 208 w 256"/>
                <a:gd name="T13" fmla="*/ 76 h 168"/>
                <a:gd name="T14" fmla="*/ 208 w 256"/>
                <a:gd name="T15" fmla="*/ 72 h 168"/>
                <a:gd name="T16" fmla="*/ 176 w 256"/>
                <a:gd name="T17" fmla="*/ 40 h 168"/>
                <a:gd name="T18" fmla="*/ 170 w 256"/>
                <a:gd name="T19" fmla="*/ 40 h 168"/>
                <a:gd name="T20" fmla="*/ 168 w 256"/>
                <a:gd name="T21" fmla="*/ 38 h 168"/>
                <a:gd name="T22" fmla="*/ 116 w 256"/>
                <a:gd name="T23" fmla="*/ 8 h 168"/>
                <a:gd name="T24" fmla="*/ 56 w 256"/>
                <a:gd name="T25" fmla="*/ 68 h 168"/>
                <a:gd name="T26" fmla="*/ 56 w 256"/>
                <a:gd name="T27" fmla="*/ 72 h 168"/>
                <a:gd name="T28" fmla="*/ 52 w 256"/>
                <a:gd name="T29" fmla="*/ 72 h 168"/>
                <a:gd name="T30" fmla="*/ 8 w 256"/>
                <a:gd name="T31" fmla="*/ 116 h 168"/>
                <a:gd name="T32" fmla="*/ 52 w 256"/>
                <a:gd name="T33" fmla="*/ 160 h 168"/>
                <a:gd name="T34" fmla="*/ 96 w 256"/>
                <a:gd name="T35" fmla="*/ 160 h 168"/>
                <a:gd name="T36" fmla="*/ 96 w 256"/>
                <a:gd name="T37" fmla="*/ 168 h 168"/>
                <a:gd name="T38" fmla="*/ 52 w 256"/>
                <a:gd name="T39" fmla="*/ 168 h 168"/>
                <a:gd name="T40" fmla="*/ 0 w 256"/>
                <a:gd name="T41" fmla="*/ 116 h 168"/>
                <a:gd name="T42" fmla="*/ 48 w 256"/>
                <a:gd name="T43" fmla="*/ 65 h 168"/>
                <a:gd name="T44" fmla="*/ 116 w 256"/>
                <a:gd name="T45" fmla="*/ 0 h 168"/>
                <a:gd name="T46" fmla="*/ 174 w 256"/>
                <a:gd name="T47" fmla="*/ 32 h 168"/>
                <a:gd name="T48" fmla="*/ 176 w 256"/>
                <a:gd name="T49" fmla="*/ 32 h 168"/>
                <a:gd name="T50" fmla="*/ 216 w 256"/>
                <a:gd name="T51" fmla="*/ 69 h 168"/>
                <a:gd name="T52" fmla="*/ 256 w 256"/>
                <a:gd name="T53" fmla="*/ 116 h 168"/>
                <a:gd name="T54" fmla="*/ 204 w 256"/>
                <a:gd name="T55" fmla="*/ 168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56" h="168">
                  <a:moveTo>
                    <a:pt x="204" y="168"/>
                  </a:moveTo>
                  <a:cubicBezTo>
                    <a:pt x="160" y="168"/>
                    <a:pt x="160" y="168"/>
                    <a:pt x="160" y="168"/>
                  </a:cubicBezTo>
                  <a:cubicBezTo>
                    <a:pt x="160" y="160"/>
                    <a:pt x="160" y="160"/>
                    <a:pt x="160" y="160"/>
                  </a:cubicBezTo>
                  <a:cubicBezTo>
                    <a:pt x="204" y="160"/>
                    <a:pt x="204" y="160"/>
                    <a:pt x="204" y="160"/>
                  </a:cubicBezTo>
                  <a:cubicBezTo>
                    <a:pt x="228" y="160"/>
                    <a:pt x="248" y="141"/>
                    <a:pt x="248" y="116"/>
                  </a:cubicBezTo>
                  <a:cubicBezTo>
                    <a:pt x="248" y="94"/>
                    <a:pt x="233" y="76"/>
                    <a:pt x="212" y="76"/>
                  </a:cubicBezTo>
                  <a:cubicBezTo>
                    <a:pt x="208" y="76"/>
                    <a:pt x="208" y="76"/>
                    <a:pt x="208" y="76"/>
                  </a:cubicBezTo>
                  <a:cubicBezTo>
                    <a:pt x="208" y="72"/>
                    <a:pt x="208" y="72"/>
                    <a:pt x="208" y="72"/>
                  </a:cubicBezTo>
                  <a:cubicBezTo>
                    <a:pt x="208" y="57"/>
                    <a:pt x="200" y="40"/>
                    <a:pt x="176" y="40"/>
                  </a:cubicBezTo>
                  <a:cubicBezTo>
                    <a:pt x="170" y="40"/>
                    <a:pt x="170" y="40"/>
                    <a:pt x="170" y="40"/>
                  </a:cubicBezTo>
                  <a:cubicBezTo>
                    <a:pt x="168" y="38"/>
                    <a:pt x="168" y="38"/>
                    <a:pt x="168" y="38"/>
                  </a:cubicBezTo>
                  <a:cubicBezTo>
                    <a:pt x="158" y="20"/>
                    <a:pt x="138" y="8"/>
                    <a:pt x="116" y="8"/>
                  </a:cubicBezTo>
                  <a:cubicBezTo>
                    <a:pt x="83" y="8"/>
                    <a:pt x="56" y="35"/>
                    <a:pt x="56" y="68"/>
                  </a:cubicBezTo>
                  <a:cubicBezTo>
                    <a:pt x="56" y="72"/>
                    <a:pt x="56" y="72"/>
                    <a:pt x="56" y="72"/>
                  </a:cubicBezTo>
                  <a:cubicBezTo>
                    <a:pt x="52" y="72"/>
                    <a:pt x="52" y="72"/>
                    <a:pt x="52" y="72"/>
                  </a:cubicBezTo>
                  <a:cubicBezTo>
                    <a:pt x="28" y="72"/>
                    <a:pt x="8" y="92"/>
                    <a:pt x="8" y="116"/>
                  </a:cubicBezTo>
                  <a:cubicBezTo>
                    <a:pt x="8" y="141"/>
                    <a:pt x="28" y="160"/>
                    <a:pt x="52" y="160"/>
                  </a:cubicBezTo>
                  <a:cubicBezTo>
                    <a:pt x="96" y="160"/>
                    <a:pt x="96" y="160"/>
                    <a:pt x="96" y="160"/>
                  </a:cubicBezTo>
                  <a:cubicBezTo>
                    <a:pt x="96" y="168"/>
                    <a:pt x="96" y="168"/>
                    <a:pt x="96" y="168"/>
                  </a:cubicBezTo>
                  <a:cubicBezTo>
                    <a:pt x="52" y="168"/>
                    <a:pt x="52" y="168"/>
                    <a:pt x="52" y="168"/>
                  </a:cubicBezTo>
                  <a:cubicBezTo>
                    <a:pt x="23" y="168"/>
                    <a:pt x="0" y="145"/>
                    <a:pt x="0" y="116"/>
                  </a:cubicBezTo>
                  <a:cubicBezTo>
                    <a:pt x="0" y="89"/>
                    <a:pt x="21" y="67"/>
                    <a:pt x="48" y="65"/>
                  </a:cubicBezTo>
                  <a:cubicBezTo>
                    <a:pt x="50" y="29"/>
                    <a:pt x="80" y="0"/>
                    <a:pt x="116" y="0"/>
                  </a:cubicBezTo>
                  <a:cubicBezTo>
                    <a:pt x="141" y="0"/>
                    <a:pt x="162" y="12"/>
                    <a:pt x="174" y="32"/>
                  </a:cubicBezTo>
                  <a:cubicBezTo>
                    <a:pt x="176" y="32"/>
                    <a:pt x="176" y="32"/>
                    <a:pt x="176" y="32"/>
                  </a:cubicBezTo>
                  <a:cubicBezTo>
                    <a:pt x="199" y="32"/>
                    <a:pt x="214" y="46"/>
                    <a:pt x="216" y="69"/>
                  </a:cubicBezTo>
                  <a:cubicBezTo>
                    <a:pt x="239" y="71"/>
                    <a:pt x="256" y="90"/>
                    <a:pt x="256" y="116"/>
                  </a:cubicBezTo>
                  <a:cubicBezTo>
                    <a:pt x="256" y="145"/>
                    <a:pt x="233" y="168"/>
                    <a:pt x="204" y="168"/>
                  </a:cubicBezTo>
                  <a:close/>
                </a:path>
              </a:pathLst>
            </a:custGeom>
            <a:solidFill>
              <a:srgbClr val="3B5C6E"/>
            </a:solidFill>
            <a:ln>
              <a:noFill/>
            </a:ln>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cxnSp>
        <p:nvCxnSpPr>
          <p:cNvPr id="242" name="Straight Connector 241"/>
          <p:cNvCxnSpPr/>
          <p:nvPr/>
        </p:nvCxnSpPr>
        <p:spPr>
          <a:xfrm flipV="1">
            <a:off x="4398919" y="4130713"/>
            <a:ext cx="112044" cy="1120334"/>
          </a:xfrm>
          <a:prstGeom prst="line">
            <a:avLst/>
          </a:prstGeom>
        </p:spPr>
        <p:style>
          <a:lnRef idx="1">
            <a:schemeClr val="accent1"/>
          </a:lnRef>
          <a:fillRef idx="0">
            <a:schemeClr val="accent1"/>
          </a:fillRef>
          <a:effectRef idx="0">
            <a:schemeClr val="accent1"/>
          </a:effectRef>
          <a:fontRef idx="minor">
            <a:schemeClr val="tx1"/>
          </a:fontRef>
        </p:style>
      </p:cxnSp>
      <p:sp>
        <p:nvSpPr>
          <p:cNvPr id="75" name="Rounded Rectangle 74"/>
          <p:cNvSpPr/>
          <p:nvPr/>
        </p:nvSpPr>
        <p:spPr>
          <a:xfrm>
            <a:off x="8073590" y="1280049"/>
            <a:ext cx="3836603" cy="4857629"/>
          </a:xfrm>
          <a:prstGeom prst="round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Title 1"/>
          <p:cNvSpPr txBox="1">
            <a:spLocks/>
          </p:cNvSpPr>
          <p:nvPr/>
        </p:nvSpPr>
        <p:spPr>
          <a:xfrm>
            <a:off x="306309" y="582001"/>
            <a:ext cx="11137587" cy="622723"/>
          </a:xfrm>
          <a:prstGeom prst="rect">
            <a:avLst/>
          </a:prstGeom>
        </p:spPr>
        <p:txBody>
          <a:bodyPr vert="horz" lIns="121920" tIns="60960" rIns="121920" bIns="6096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667" b="1" dirty="0">
                <a:solidFill>
                  <a:srgbClr val="0070C0"/>
                </a:solidFill>
                <a:latin typeface="+mn-lt"/>
              </a:rPr>
              <a:t>Current State</a:t>
            </a:r>
          </a:p>
        </p:txBody>
      </p:sp>
      <p:sp>
        <p:nvSpPr>
          <p:cNvPr id="78" name="Rectangle 77"/>
          <p:cNvSpPr/>
          <p:nvPr/>
        </p:nvSpPr>
        <p:spPr>
          <a:xfrm>
            <a:off x="3849249" y="1204724"/>
            <a:ext cx="3372926" cy="954107"/>
          </a:xfrm>
          <a:prstGeom prst="rect">
            <a:avLst/>
          </a:prstGeom>
        </p:spPr>
        <p:txBody>
          <a:bodyPr wrap="square">
            <a:spAutoFit/>
          </a:bodyPr>
          <a:lstStyle/>
          <a:p>
            <a:pPr algn="ctr"/>
            <a:r>
              <a:rPr lang="en-US" sz="2800" b="1" dirty="0">
                <a:solidFill>
                  <a:srgbClr val="0070C0"/>
                </a:solidFill>
              </a:rPr>
              <a:t>Analytics Transformation</a:t>
            </a:r>
          </a:p>
        </p:txBody>
      </p:sp>
      <p:sp>
        <p:nvSpPr>
          <p:cNvPr id="79" name="Shape 645"/>
          <p:cNvSpPr txBox="1">
            <a:spLocks/>
          </p:cNvSpPr>
          <p:nvPr/>
        </p:nvSpPr>
        <p:spPr>
          <a:xfrm>
            <a:off x="425467" y="-52795"/>
            <a:ext cx="11592979" cy="745483"/>
          </a:xfrm>
          <a:prstGeom prst="rect">
            <a:avLst/>
          </a:prstGeom>
          <a:noFill/>
          <a:ln>
            <a:noFill/>
          </a:ln>
        </p:spPr>
        <p:txBody>
          <a:bodyPr vert="horz" lIns="0" tIns="0" rIns="0" bIns="0" rtlCol="0" anchor="b" anchorCtr="0">
            <a:noAutofit/>
          </a:bodyPr>
          <a:lstStyle>
            <a:lvl1pPr marL="0" algn="l" defTabSz="685800" rtl="0" eaLnBrk="1" latinLnBrk="0" hangingPunct="1">
              <a:lnSpc>
                <a:spcPct val="90000"/>
              </a:lnSpc>
              <a:spcBef>
                <a:spcPts val="0"/>
              </a:spcBef>
              <a:buClr>
                <a:schemeClr val="accent1"/>
              </a:buClr>
              <a:buFont typeface="Arial"/>
              <a:buNone/>
              <a:defRPr lang="en-US" sz="1800" b="1" i="0" kern="1200" cap="all" spc="300" baseline="0">
                <a:solidFill>
                  <a:srgbClr val="6AD03B"/>
                </a:solidFill>
                <a:latin typeface="Arial" charset="0"/>
                <a:ea typeface="Arial" charset="0"/>
                <a:cs typeface="Arial" charset="0"/>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pPr>
              <a:buClr>
                <a:schemeClr val="dk2"/>
              </a:buClr>
              <a:buSzPct val="25000"/>
            </a:pPr>
            <a:r>
              <a:rPr lang="en-US" sz="2667" dirty="0">
                <a:solidFill>
                  <a:schemeClr val="tx1"/>
                </a:solidFill>
              </a:rPr>
              <a:t>BUSINESS INTELLIGENCE Architecture</a:t>
            </a:r>
          </a:p>
        </p:txBody>
      </p:sp>
      <p:grpSp>
        <p:nvGrpSpPr>
          <p:cNvPr id="80" name="Group 79"/>
          <p:cNvGrpSpPr/>
          <p:nvPr/>
        </p:nvGrpSpPr>
        <p:grpSpPr>
          <a:xfrm>
            <a:off x="729684" y="1442571"/>
            <a:ext cx="2087234" cy="1192737"/>
            <a:chOff x="582304" y="1541429"/>
            <a:chExt cx="1834016" cy="1120791"/>
          </a:xfrm>
        </p:grpSpPr>
        <p:grpSp>
          <p:nvGrpSpPr>
            <p:cNvPr id="81" name="Group 80"/>
            <p:cNvGrpSpPr/>
            <p:nvPr/>
          </p:nvGrpSpPr>
          <p:grpSpPr>
            <a:xfrm>
              <a:off x="582304" y="1541429"/>
              <a:ext cx="1834016" cy="1120791"/>
              <a:chOff x="6084607" y="381482"/>
              <a:chExt cx="3013609" cy="1841657"/>
            </a:xfrm>
            <a:effectLst/>
            <a:scene3d>
              <a:camera prst="perspectiveBelow">
                <a:rot lat="900000" lon="0" rev="0"/>
              </a:camera>
              <a:lightRig rig="balanced" dir="t">
                <a:rot lat="0" lon="0" rev="16800000"/>
              </a:lightRig>
            </a:scene3d>
          </p:grpSpPr>
          <p:sp>
            <p:nvSpPr>
              <p:cNvPr id="83" name="Freeform 82"/>
              <p:cNvSpPr/>
              <p:nvPr/>
            </p:nvSpPr>
            <p:spPr>
              <a:xfrm>
                <a:off x="6084607" y="381482"/>
                <a:ext cx="3013609" cy="1841657"/>
              </a:xfrm>
              <a:custGeom>
                <a:avLst/>
                <a:gdLst>
                  <a:gd name="connsiteX0" fmla="*/ 4191003 w 6982691"/>
                  <a:gd name="connsiteY0" fmla="*/ 0 h 4114800"/>
                  <a:gd name="connsiteX1" fmla="*/ 5832767 w 6982691"/>
                  <a:gd name="connsiteY1" fmla="*/ 1323110 h 4114800"/>
                  <a:gd name="connsiteX2" fmla="*/ 5824553 w 6982691"/>
                  <a:gd name="connsiteY2" fmla="*/ 1454204 h 4114800"/>
                  <a:gd name="connsiteX3" fmla="*/ 5915172 w 6982691"/>
                  <a:gd name="connsiteY3" fmla="*/ 1468035 h 4114800"/>
                  <a:gd name="connsiteX4" fmla="*/ 6982691 w 6982691"/>
                  <a:gd name="connsiteY4" fmla="*/ 2777836 h 4114800"/>
                  <a:gd name="connsiteX5" fmla="*/ 5645727 w 6982691"/>
                  <a:gd name="connsiteY5" fmla="*/ 4114800 h 4114800"/>
                  <a:gd name="connsiteX6" fmla="*/ 1336964 w 6982691"/>
                  <a:gd name="connsiteY6" fmla="*/ 4114800 h 4114800"/>
                  <a:gd name="connsiteX7" fmla="*/ 0 w 6982691"/>
                  <a:gd name="connsiteY7" fmla="*/ 2777836 h 4114800"/>
                  <a:gd name="connsiteX8" fmla="*/ 1200267 w 6982691"/>
                  <a:gd name="connsiteY8" fmla="*/ 1447775 h 4114800"/>
                  <a:gd name="connsiteX9" fmla="*/ 1256791 w 6982691"/>
                  <a:gd name="connsiteY9" fmla="*/ 1444921 h 4114800"/>
                  <a:gd name="connsiteX10" fmla="*/ 1263237 w 6982691"/>
                  <a:gd name="connsiteY10" fmla="*/ 1384285 h 4114800"/>
                  <a:gd name="connsiteX11" fmla="*/ 2050475 w 6982691"/>
                  <a:gd name="connsiteY11" fmla="*/ 775855 h 4114800"/>
                  <a:gd name="connsiteX12" fmla="*/ 2561617 w 6982691"/>
                  <a:gd name="connsiteY12" fmla="*/ 949859 h 4114800"/>
                  <a:gd name="connsiteX13" fmla="*/ 2604065 w 6982691"/>
                  <a:gd name="connsiteY13" fmla="*/ 989162 h 4114800"/>
                  <a:gd name="connsiteX14" fmla="*/ 2623050 w 6982691"/>
                  <a:gd name="connsiteY14" fmla="*/ 929658 h 4114800"/>
                  <a:gd name="connsiteX15" fmla="*/ 4191003 w 6982691"/>
                  <a:gd name="connsiteY15" fmla="*/ 0 h 4114800"/>
                  <a:gd name="connsiteX0" fmla="*/ 4191003 w 6982691"/>
                  <a:gd name="connsiteY0" fmla="*/ 0 h 4114800"/>
                  <a:gd name="connsiteX1" fmla="*/ 5832767 w 6982691"/>
                  <a:gd name="connsiteY1" fmla="*/ 1323110 h 4114800"/>
                  <a:gd name="connsiteX2" fmla="*/ 5824553 w 6982691"/>
                  <a:gd name="connsiteY2" fmla="*/ 1454204 h 4114800"/>
                  <a:gd name="connsiteX3" fmla="*/ 6982691 w 6982691"/>
                  <a:gd name="connsiteY3" fmla="*/ 2777836 h 4114800"/>
                  <a:gd name="connsiteX4" fmla="*/ 5645727 w 6982691"/>
                  <a:gd name="connsiteY4" fmla="*/ 4114800 h 4114800"/>
                  <a:gd name="connsiteX5" fmla="*/ 1336964 w 6982691"/>
                  <a:gd name="connsiteY5" fmla="*/ 4114800 h 4114800"/>
                  <a:gd name="connsiteX6" fmla="*/ 0 w 6982691"/>
                  <a:gd name="connsiteY6" fmla="*/ 2777836 h 4114800"/>
                  <a:gd name="connsiteX7" fmla="*/ 1200267 w 6982691"/>
                  <a:gd name="connsiteY7" fmla="*/ 1447775 h 4114800"/>
                  <a:gd name="connsiteX8" fmla="*/ 1256791 w 6982691"/>
                  <a:gd name="connsiteY8" fmla="*/ 1444921 h 4114800"/>
                  <a:gd name="connsiteX9" fmla="*/ 1263237 w 6982691"/>
                  <a:gd name="connsiteY9" fmla="*/ 1384285 h 4114800"/>
                  <a:gd name="connsiteX10" fmla="*/ 2050475 w 6982691"/>
                  <a:gd name="connsiteY10" fmla="*/ 775855 h 4114800"/>
                  <a:gd name="connsiteX11" fmla="*/ 2561617 w 6982691"/>
                  <a:gd name="connsiteY11" fmla="*/ 949859 h 4114800"/>
                  <a:gd name="connsiteX12" fmla="*/ 2604065 w 6982691"/>
                  <a:gd name="connsiteY12" fmla="*/ 989162 h 4114800"/>
                  <a:gd name="connsiteX13" fmla="*/ 2623050 w 6982691"/>
                  <a:gd name="connsiteY13" fmla="*/ 929658 h 4114800"/>
                  <a:gd name="connsiteX14" fmla="*/ 4191003 w 6982691"/>
                  <a:gd name="connsiteY14" fmla="*/ 0 h 4114800"/>
                  <a:gd name="connsiteX0" fmla="*/ 4191003 w 6984458"/>
                  <a:gd name="connsiteY0" fmla="*/ 0 h 4114800"/>
                  <a:gd name="connsiteX1" fmla="*/ 5832767 w 6984458"/>
                  <a:gd name="connsiteY1" fmla="*/ 1323110 h 4114800"/>
                  <a:gd name="connsiteX2" fmla="*/ 5905151 w 6984458"/>
                  <a:gd name="connsiteY2" fmla="*/ 1395098 h 4114800"/>
                  <a:gd name="connsiteX3" fmla="*/ 6982691 w 6984458"/>
                  <a:gd name="connsiteY3" fmla="*/ 2777836 h 4114800"/>
                  <a:gd name="connsiteX4" fmla="*/ 5645727 w 6984458"/>
                  <a:gd name="connsiteY4" fmla="*/ 4114800 h 4114800"/>
                  <a:gd name="connsiteX5" fmla="*/ 1336964 w 6984458"/>
                  <a:gd name="connsiteY5" fmla="*/ 4114800 h 4114800"/>
                  <a:gd name="connsiteX6" fmla="*/ 0 w 6984458"/>
                  <a:gd name="connsiteY6" fmla="*/ 2777836 h 4114800"/>
                  <a:gd name="connsiteX7" fmla="*/ 1200267 w 6984458"/>
                  <a:gd name="connsiteY7" fmla="*/ 1447775 h 4114800"/>
                  <a:gd name="connsiteX8" fmla="*/ 1256791 w 6984458"/>
                  <a:gd name="connsiteY8" fmla="*/ 1444921 h 4114800"/>
                  <a:gd name="connsiteX9" fmla="*/ 1263237 w 6984458"/>
                  <a:gd name="connsiteY9" fmla="*/ 1384285 h 4114800"/>
                  <a:gd name="connsiteX10" fmla="*/ 2050475 w 6984458"/>
                  <a:gd name="connsiteY10" fmla="*/ 775855 h 4114800"/>
                  <a:gd name="connsiteX11" fmla="*/ 2561617 w 6984458"/>
                  <a:gd name="connsiteY11" fmla="*/ 949859 h 4114800"/>
                  <a:gd name="connsiteX12" fmla="*/ 2604065 w 6984458"/>
                  <a:gd name="connsiteY12" fmla="*/ 989162 h 4114800"/>
                  <a:gd name="connsiteX13" fmla="*/ 2623050 w 6984458"/>
                  <a:gd name="connsiteY13" fmla="*/ 929658 h 4114800"/>
                  <a:gd name="connsiteX14" fmla="*/ 4191003 w 6984458"/>
                  <a:gd name="connsiteY14" fmla="*/ 0 h 4114800"/>
                  <a:gd name="connsiteX0" fmla="*/ 4191003 w 6057725"/>
                  <a:gd name="connsiteY0" fmla="*/ 0 h 4114800"/>
                  <a:gd name="connsiteX1" fmla="*/ 5832767 w 6057725"/>
                  <a:gd name="connsiteY1" fmla="*/ 1323110 h 4114800"/>
                  <a:gd name="connsiteX2" fmla="*/ 5905151 w 6057725"/>
                  <a:gd name="connsiteY2" fmla="*/ 1395098 h 4114800"/>
                  <a:gd name="connsiteX3" fmla="*/ 5645727 w 6057725"/>
                  <a:gd name="connsiteY3" fmla="*/ 4114800 h 4114800"/>
                  <a:gd name="connsiteX4" fmla="*/ 1336964 w 6057725"/>
                  <a:gd name="connsiteY4" fmla="*/ 4114800 h 4114800"/>
                  <a:gd name="connsiteX5" fmla="*/ 0 w 6057725"/>
                  <a:gd name="connsiteY5" fmla="*/ 2777836 h 4114800"/>
                  <a:gd name="connsiteX6" fmla="*/ 1200267 w 6057725"/>
                  <a:gd name="connsiteY6" fmla="*/ 1447775 h 4114800"/>
                  <a:gd name="connsiteX7" fmla="*/ 1256791 w 6057725"/>
                  <a:gd name="connsiteY7" fmla="*/ 1444921 h 4114800"/>
                  <a:gd name="connsiteX8" fmla="*/ 1263237 w 6057725"/>
                  <a:gd name="connsiteY8" fmla="*/ 1384285 h 4114800"/>
                  <a:gd name="connsiteX9" fmla="*/ 2050475 w 6057725"/>
                  <a:gd name="connsiteY9" fmla="*/ 775855 h 4114800"/>
                  <a:gd name="connsiteX10" fmla="*/ 2561617 w 6057725"/>
                  <a:gd name="connsiteY10" fmla="*/ 949859 h 4114800"/>
                  <a:gd name="connsiteX11" fmla="*/ 2604065 w 6057725"/>
                  <a:gd name="connsiteY11" fmla="*/ 989162 h 4114800"/>
                  <a:gd name="connsiteX12" fmla="*/ 2623050 w 6057725"/>
                  <a:gd name="connsiteY12" fmla="*/ 929658 h 4114800"/>
                  <a:gd name="connsiteX13" fmla="*/ 4191003 w 6057725"/>
                  <a:gd name="connsiteY13" fmla="*/ 0 h 4114800"/>
                  <a:gd name="connsiteX0" fmla="*/ 4191003 w 6304506"/>
                  <a:gd name="connsiteY0" fmla="*/ 0 h 4114800"/>
                  <a:gd name="connsiteX1" fmla="*/ 5832767 w 6304506"/>
                  <a:gd name="connsiteY1" fmla="*/ 1323110 h 4114800"/>
                  <a:gd name="connsiteX2" fmla="*/ 5905151 w 6304506"/>
                  <a:gd name="connsiteY2" fmla="*/ 1395098 h 4114800"/>
                  <a:gd name="connsiteX3" fmla="*/ 5645727 w 6304506"/>
                  <a:gd name="connsiteY3" fmla="*/ 4114800 h 4114800"/>
                  <a:gd name="connsiteX4" fmla="*/ 1336964 w 6304506"/>
                  <a:gd name="connsiteY4" fmla="*/ 4114800 h 4114800"/>
                  <a:gd name="connsiteX5" fmla="*/ 0 w 6304506"/>
                  <a:gd name="connsiteY5" fmla="*/ 2777836 h 4114800"/>
                  <a:gd name="connsiteX6" fmla="*/ 1200267 w 6304506"/>
                  <a:gd name="connsiteY6" fmla="*/ 1447775 h 4114800"/>
                  <a:gd name="connsiteX7" fmla="*/ 1256791 w 6304506"/>
                  <a:gd name="connsiteY7" fmla="*/ 1444921 h 4114800"/>
                  <a:gd name="connsiteX8" fmla="*/ 1263237 w 6304506"/>
                  <a:gd name="connsiteY8" fmla="*/ 1384285 h 4114800"/>
                  <a:gd name="connsiteX9" fmla="*/ 2050475 w 6304506"/>
                  <a:gd name="connsiteY9" fmla="*/ 775855 h 4114800"/>
                  <a:gd name="connsiteX10" fmla="*/ 2561617 w 6304506"/>
                  <a:gd name="connsiteY10" fmla="*/ 949859 h 4114800"/>
                  <a:gd name="connsiteX11" fmla="*/ 2604065 w 6304506"/>
                  <a:gd name="connsiteY11" fmla="*/ 989162 h 4114800"/>
                  <a:gd name="connsiteX12" fmla="*/ 2623050 w 6304506"/>
                  <a:gd name="connsiteY12" fmla="*/ 929658 h 4114800"/>
                  <a:gd name="connsiteX13" fmla="*/ 4191003 w 6304506"/>
                  <a:gd name="connsiteY13" fmla="*/ 0 h 4114800"/>
                  <a:gd name="connsiteX0" fmla="*/ 4191003 w 6828167"/>
                  <a:gd name="connsiteY0" fmla="*/ 0 h 4114800"/>
                  <a:gd name="connsiteX1" fmla="*/ 5832767 w 6828167"/>
                  <a:gd name="connsiteY1" fmla="*/ 1323110 h 4114800"/>
                  <a:gd name="connsiteX2" fmla="*/ 5905151 w 6828167"/>
                  <a:gd name="connsiteY2" fmla="*/ 1395098 h 4114800"/>
                  <a:gd name="connsiteX3" fmla="*/ 5645727 w 6828167"/>
                  <a:gd name="connsiteY3" fmla="*/ 4114800 h 4114800"/>
                  <a:gd name="connsiteX4" fmla="*/ 1336964 w 6828167"/>
                  <a:gd name="connsiteY4" fmla="*/ 4114800 h 4114800"/>
                  <a:gd name="connsiteX5" fmla="*/ 0 w 6828167"/>
                  <a:gd name="connsiteY5" fmla="*/ 2777836 h 4114800"/>
                  <a:gd name="connsiteX6" fmla="*/ 1200267 w 6828167"/>
                  <a:gd name="connsiteY6" fmla="*/ 1447775 h 4114800"/>
                  <a:gd name="connsiteX7" fmla="*/ 1256791 w 6828167"/>
                  <a:gd name="connsiteY7" fmla="*/ 1444921 h 4114800"/>
                  <a:gd name="connsiteX8" fmla="*/ 1263237 w 6828167"/>
                  <a:gd name="connsiteY8" fmla="*/ 1384285 h 4114800"/>
                  <a:gd name="connsiteX9" fmla="*/ 2050475 w 6828167"/>
                  <a:gd name="connsiteY9" fmla="*/ 775855 h 4114800"/>
                  <a:gd name="connsiteX10" fmla="*/ 2561617 w 6828167"/>
                  <a:gd name="connsiteY10" fmla="*/ 949859 h 4114800"/>
                  <a:gd name="connsiteX11" fmla="*/ 2604065 w 6828167"/>
                  <a:gd name="connsiteY11" fmla="*/ 989162 h 4114800"/>
                  <a:gd name="connsiteX12" fmla="*/ 2623050 w 6828167"/>
                  <a:gd name="connsiteY12" fmla="*/ 929658 h 4114800"/>
                  <a:gd name="connsiteX13" fmla="*/ 4191003 w 6828167"/>
                  <a:gd name="connsiteY13" fmla="*/ 0 h 4114800"/>
                  <a:gd name="connsiteX0" fmla="*/ 4191003 w 6912148"/>
                  <a:gd name="connsiteY0" fmla="*/ 0 h 4114800"/>
                  <a:gd name="connsiteX1" fmla="*/ 5832767 w 6912148"/>
                  <a:gd name="connsiteY1" fmla="*/ 1323110 h 4114800"/>
                  <a:gd name="connsiteX2" fmla="*/ 5905151 w 6912148"/>
                  <a:gd name="connsiteY2" fmla="*/ 1395098 h 4114800"/>
                  <a:gd name="connsiteX3" fmla="*/ 5645727 w 6912148"/>
                  <a:gd name="connsiteY3" fmla="*/ 4114800 h 4114800"/>
                  <a:gd name="connsiteX4" fmla="*/ 1336964 w 6912148"/>
                  <a:gd name="connsiteY4" fmla="*/ 4114800 h 4114800"/>
                  <a:gd name="connsiteX5" fmla="*/ 0 w 6912148"/>
                  <a:gd name="connsiteY5" fmla="*/ 2777836 h 4114800"/>
                  <a:gd name="connsiteX6" fmla="*/ 1200267 w 6912148"/>
                  <a:gd name="connsiteY6" fmla="*/ 1447775 h 4114800"/>
                  <a:gd name="connsiteX7" fmla="*/ 1256791 w 6912148"/>
                  <a:gd name="connsiteY7" fmla="*/ 1444921 h 4114800"/>
                  <a:gd name="connsiteX8" fmla="*/ 1263237 w 6912148"/>
                  <a:gd name="connsiteY8" fmla="*/ 1384285 h 4114800"/>
                  <a:gd name="connsiteX9" fmla="*/ 2050475 w 6912148"/>
                  <a:gd name="connsiteY9" fmla="*/ 775855 h 4114800"/>
                  <a:gd name="connsiteX10" fmla="*/ 2561617 w 6912148"/>
                  <a:gd name="connsiteY10" fmla="*/ 949859 h 4114800"/>
                  <a:gd name="connsiteX11" fmla="*/ 2604065 w 6912148"/>
                  <a:gd name="connsiteY11" fmla="*/ 989162 h 4114800"/>
                  <a:gd name="connsiteX12" fmla="*/ 2623050 w 6912148"/>
                  <a:gd name="connsiteY12" fmla="*/ 929658 h 4114800"/>
                  <a:gd name="connsiteX13" fmla="*/ 4191003 w 6912148"/>
                  <a:gd name="connsiteY13" fmla="*/ 0 h 4114800"/>
                  <a:gd name="connsiteX0" fmla="*/ 4191003 w 6908391"/>
                  <a:gd name="connsiteY0" fmla="*/ 0 h 4114800"/>
                  <a:gd name="connsiteX1" fmla="*/ 5832767 w 6908391"/>
                  <a:gd name="connsiteY1" fmla="*/ 1323110 h 4114800"/>
                  <a:gd name="connsiteX2" fmla="*/ 5905151 w 6908391"/>
                  <a:gd name="connsiteY2" fmla="*/ 1395098 h 4114800"/>
                  <a:gd name="connsiteX3" fmla="*/ 5645727 w 6908391"/>
                  <a:gd name="connsiteY3" fmla="*/ 4114800 h 4114800"/>
                  <a:gd name="connsiteX4" fmla="*/ 1336964 w 6908391"/>
                  <a:gd name="connsiteY4" fmla="*/ 4114800 h 4114800"/>
                  <a:gd name="connsiteX5" fmla="*/ 0 w 6908391"/>
                  <a:gd name="connsiteY5" fmla="*/ 2777836 h 4114800"/>
                  <a:gd name="connsiteX6" fmla="*/ 1200267 w 6908391"/>
                  <a:gd name="connsiteY6" fmla="*/ 1447775 h 4114800"/>
                  <a:gd name="connsiteX7" fmla="*/ 1256791 w 6908391"/>
                  <a:gd name="connsiteY7" fmla="*/ 1444921 h 4114800"/>
                  <a:gd name="connsiteX8" fmla="*/ 1263237 w 6908391"/>
                  <a:gd name="connsiteY8" fmla="*/ 1384285 h 4114800"/>
                  <a:gd name="connsiteX9" fmla="*/ 2050475 w 6908391"/>
                  <a:gd name="connsiteY9" fmla="*/ 775855 h 4114800"/>
                  <a:gd name="connsiteX10" fmla="*/ 2561617 w 6908391"/>
                  <a:gd name="connsiteY10" fmla="*/ 949859 h 4114800"/>
                  <a:gd name="connsiteX11" fmla="*/ 2604065 w 6908391"/>
                  <a:gd name="connsiteY11" fmla="*/ 989162 h 4114800"/>
                  <a:gd name="connsiteX12" fmla="*/ 2623050 w 6908391"/>
                  <a:gd name="connsiteY12" fmla="*/ 929658 h 4114800"/>
                  <a:gd name="connsiteX13" fmla="*/ 4191003 w 6908391"/>
                  <a:gd name="connsiteY13" fmla="*/ 0 h 4114800"/>
                  <a:gd name="connsiteX0" fmla="*/ 4191003 w 6908391"/>
                  <a:gd name="connsiteY0" fmla="*/ 0 h 4114800"/>
                  <a:gd name="connsiteX1" fmla="*/ 5905151 w 6908391"/>
                  <a:gd name="connsiteY1" fmla="*/ 1395098 h 4114800"/>
                  <a:gd name="connsiteX2" fmla="*/ 5645727 w 6908391"/>
                  <a:gd name="connsiteY2" fmla="*/ 4114800 h 4114800"/>
                  <a:gd name="connsiteX3" fmla="*/ 1336964 w 6908391"/>
                  <a:gd name="connsiteY3" fmla="*/ 4114800 h 4114800"/>
                  <a:gd name="connsiteX4" fmla="*/ 0 w 6908391"/>
                  <a:gd name="connsiteY4" fmla="*/ 2777836 h 4114800"/>
                  <a:gd name="connsiteX5" fmla="*/ 1200267 w 6908391"/>
                  <a:gd name="connsiteY5" fmla="*/ 1447775 h 4114800"/>
                  <a:gd name="connsiteX6" fmla="*/ 1256791 w 6908391"/>
                  <a:gd name="connsiteY6" fmla="*/ 1444921 h 4114800"/>
                  <a:gd name="connsiteX7" fmla="*/ 1263237 w 6908391"/>
                  <a:gd name="connsiteY7" fmla="*/ 1384285 h 4114800"/>
                  <a:gd name="connsiteX8" fmla="*/ 2050475 w 6908391"/>
                  <a:gd name="connsiteY8" fmla="*/ 775855 h 4114800"/>
                  <a:gd name="connsiteX9" fmla="*/ 2561617 w 6908391"/>
                  <a:gd name="connsiteY9" fmla="*/ 949859 h 4114800"/>
                  <a:gd name="connsiteX10" fmla="*/ 2604065 w 6908391"/>
                  <a:gd name="connsiteY10" fmla="*/ 989162 h 4114800"/>
                  <a:gd name="connsiteX11" fmla="*/ 2623050 w 6908391"/>
                  <a:gd name="connsiteY11" fmla="*/ 929658 h 4114800"/>
                  <a:gd name="connsiteX12" fmla="*/ 4191003 w 6908391"/>
                  <a:gd name="connsiteY12" fmla="*/ 0 h 4114800"/>
                  <a:gd name="connsiteX0" fmla="*/ 4191003 w 6908391"/>
                  <a:gd name="connsiteY0" fmla="*/ 0 h 4114800"/>
                  <a:gd name="connsiteX1" fmla="*/ 5905151 w 6908391"/>
                  <a:gd name="connsiteY1" fmla="*/ 1395098 h 4114800"/>
                  <a:gd name="connsiteX2" fmla="*/ 5645727 w 6908391"/>
                  <a:gd name="connsiteY2" fmla="*/ 4114800 h 4114800"/>
                  <a:gd name="connsiteX3" fmla="*/ 1336964 w 6908391"/>
                  <a:gd name="connsiteY3" fmla="*/ 4114800 h 4114800"/>
                  <a:gd name="connsiteX4" fmla="*/ 0 w 6908391"/>
                  <a:gd name="connsiteY4" fmla="*/ 2777836 h 4114800"/>
                  <a:gd name="connsiteX5" fmla="*/ 1200267 w 6908391"/>
                  <a:gd name="connsiteY5" fmla="*/ 1447775 h 4114800"/>
                  <a:gd name="connsiteX6" fmla="*/ 1256791 w 6908391"/>
                  <a:gd name="connsiteY6" fmla="*/ 1444921 h 4114800"/>
                  <a:gd name="connsiteX7" fmla="*/ 1263237 w 6908391"/>
                  <a:gd name="connsiteY7" fmla="*/ 1384285 h 4114800"/>
                  <a:gd name="connsiteX8" fmla="*/ 2050475 w 6908391"/>
                  <a:gd name="connsiteY8" fmla="*/ 775855 h 4114800"/>
                  <a:gd name="connsiteX9" fmla="*/ 2561617 w 6908391"/>
                  <a:gd name="connsiteY9" fmla="*/ 949859 h 4114800"/>
                  <a:gd name="connsiteX10" fmla="*/ 2604065 w 6908391"/>
                  <a:gd name="connsiteY10" fmla="*/ 989162 h 4114800"/>
                  <a:gd name="connsiteX11" fmla="*/ 4191003 w 6908391"/>
                  <a:gd name="connsiteY11" fmla="*/ 0 h 4114800"/>
                  <a:gd name="connsiteX0" fmla="*/ 4191003 w 6908391"/>
                  <a:gd name="connsiteY0" fmla="*/ 0 h 4114800"/>
                  <a:gd name="connsiteX1" fmla="*/ 5905151 w 6908391"/>
                  <a:gd name="connsiteY1" fmla="*/ 1395098 h 4114800"/>
                  <a:gd name="connsiteX2" fmla="*/ 5645727 w 6908391"/>
                  <a:gd name="connsiteY2" fmla="*/ 4114800 h 4114800"/>
                  <a:gd name="connsiteX3" fmla="*/ 1336964 w 6908391"/>
                  <a:gd name="connsiteY3" fmla="*/ 4114800 h 4114800"/>
                  <a:gd name="connsiteX4" fmla="*/ 0 w 6908391"/>
                  <a:gd name="connsiteY4" fmla="*/ 2777836 h 4114800"/>
                  <a:gd name="connsiteX5" fmla="*/ 1200267 w 6908391"/>
                  <a:gd name="connsiteY5" fmla="*/ 1447775 h 4114800"/>
                  <a:gd name="connsiteX6" fmla="*/ 1256791 w 6908391"/>
                  <a:gd name="connsiteY6" fmla="*/ 1444921 h 4114800"/>
                  <a:gd name="connsiteX7" fmla="*/ 1263237 w 6908391"/>
                  <a:gd name="connsiteY7" fmla="*/ 1384285 h 4114800"/>
                  <a:gd name="connsiteX8" fmla="*/ 2050475 w 6908391"/>
                  <a:gd name="connsiteY8" fmla="*/ 775855 h 4114800"/>
                  <a:gd name="connsiteX9" fmla="*/ 2561617 w 6908391"/>
                  <a:gd name="connsiteY9" fmla="*/ 949859 h 4114800"/>
                  <a:gd name="connsiteX10" fmla="*/ 4191003 w 6908391"/>
                  <a:gd name="connsiteY10" fmla="*/ 0 h 4114800"/>
                  <a:gd name="connsiteX0" fmla="*/ 4191003 w 6908391"/>
                  <a:gd name="connsiteY0" fmla="*/ 0 h 4114800"/>
                  <a:gd name="connsiteX1" fmla="*/ 5905151 w 6908391"/>
                  <a:gd name="connsiteY1" fmla="*/ 1395098 h 4114800"/>
                  <a:gd name="connsiteX2" fmla="*/ 5645727 w 6908391"/>
                  <a:gd name="connsiteY2" fmla="*/ 4114800 h 4114800"/>
                  <a:gd name="connsiteX3" fmla="*/ 1336964 w 6908391"/>
                  <a:gd name="connsiteY3" fmla="*/ 4114800 h 4114800"/>
                  <a:gd name="connsiteX4" fmla="*/ 0 w 6908391"/>
                  <a:gd name="connsiteY4" fmla="*/ 2777836 h 4114800"/>
                  <a:gd name="connsiteX5" fmla="*/ 1200267 w 6908391"/>
                  <a:gd name="connsiteY5" fmla="*/ 1447775 h 4114800"/>
                  <a:gd name="connsiteX6" fmla="*/ 1256791 w 6908391"/>
                  <a:gd name="connsiteY6" fmla="*/ 1444921 h 4114800"/>
                  <a:gd name="connsiteX7" fmla="*/ 1263237 w 6908391"/>
                  <a:gd name="connsiteY7" fmla="*/ 1384285 h 4114800"/>
                  <a:gd name="connsiteX8" fmla="*/ 2050475 w 6908391"/>
                  <a:gd name="connsiteY8" fmla="*/ 775855 h 4114800"/>
                  <a:gd name="connsiteX9" fmla="*/ 2615349 w 6908391"/>
                  <a:gd name="connsiteY9" fmla="*/ 863889 h 4114800"/>
                  <a:gd name="connsiteX10" fmla="*/ 4191003 w 6908391"/>
                  <a:gd name="connsiteY10" fmla="*/ 0 h 4114800"/>
                  <a:gd name="connsiteX0" fmla="*/ 4191003 w 6908391"/>
                  <a:gd name="connsiteY0" fmla="*/ 0 h 4114800"/>
                  <a:gd name="connsiteX1" fmla="*/ 5905151 w 6908391"/>
                  <a:gd name="connsiteY1" fmla="*/ 1395098 h 4114800"/>
                  <a:gd name="connsiteX2" fmla="*/ 5645727 w 6908391"/>
                  <a:gd name="connsiteY2" fmla="*/ 4114800 h 4114800"/>
                  <a:gd name="connsiteX3" fmla="*/ 1336964 w 6908391"/>
                  <a:gd name="connsiteY3" fmla="*/ 4114800 h 4114800"/>
                  <a:gd name="connsiteX4" fmla="*/ 0 w 6908391"/>
                  <a:gd name="connsiteY4" fmla="*/ 2777836 h 4114800"/>
                  <a:gd name="connsiteX5" fmla="*/ 1200267 w 6908391"/>
                  <a:gd name="connsiteY5" fmla="*/ 1447775 h 4114800"/>
                  <a:gd name="connsiteX6" fmla="*/ 1256791 w 6908391"/>
                  <a:gd name="connsiteY6" fmla="*/ 1444921 h 4114800"/>
                  <a:gd name="connsiteX7" fmla="*/ 1263237 w 6908391"/>
                  <a:gd name="connsiteY7" fmla="*/ 1384285 h 4114800"/>
                  <a:gd name="connsiteX8" fmla="*/ 2615349 w 6908391"/>
                  <a:gd name="connsiteY8" fmla="*/ 863889 h 4114800"/>
                  <a:gd name="connsiteX9" fmla="*/ 4191003 w 6908391"/>
                  <a:gd name="connsiteY9" fmla="*/ 0 h 4114800"/>
                  <a:gd name="connsiteX0" fmla="*/ 4191003 w 6908391"/>
                  <a:gd name="connsiteY0" fmla="*/ 0 h 4114800"/>
                  <a:gd name="connsiteX1" fmla="*/ 5905151 w 6908391"/>
                  <a:gd name="connsiteY1" fmla="*/ 1395098 h 4114800"/>
                  <a:gd name="connsiteX2" fmla="*/ 5645727 w 6908391"/>
                  <a:gd name="connsiteY2" fmla="*/ 4114800 h 4114800"/>
                  <a:gd name="connsiteX3" fmla="*/ 1336964 w 6908391"/>
                  <a:gd name="connsiteY3" fmla="*/ 4114800 h 4114800"/>
                  <a:gd name="connsiteX4" fmla="*/ 0 w 6908391"/>
                  <a:gd name="connsiteY4" fmla="*/ 2777836 h 4114800"/>
                  <a:gd name="connsiteX5" fmla="*/ 1200267 w 6908391"/>
                  <a:gd name="connsiteY5" fmla="*/ 1447775 h 4114800"/>
                  <a:gd name="connsiteX6" fmla="*/ 1256791 w 6908391"/>
                  <a:gd name="connsiteY6" fmla="*/ 1444921 h 4114800"/>
                  <a:gd name="connsiteX7" fmla="*/ 2615349 w 6908391"/>
                  <a:gd name="connsiteY7" fmla="*/ 863889 h 4114800"/>
                  <a:gd name="connsiteX8" fmla="*/ 4191003 w 6908391"/>
                  <a:gd name="connsiteY8" fmla="*/ 0 h 4114800"/>
                  <a:gd name="connsiteX0" fmla="*/ 4191161 w 6908549"/>
                  <a:gd name="connsiteY0" fmla="*/ 0 h 4114800"/>
                  <a:gd name="connsiteX1" fmla="*/ 5905309 w 6908549"/>
                  <a:gd name="connsiteY1" fmla="*/ 1395098 h 4114800"/>
                  <a:gd name="connsiteX2" fmla="*/ 5645885 w 6908549"/>
                  <a:gd name="connsiteY2" fmla="*/ 4114800 h 4114800"/>
                  <a:gd name="connsiteX3" fmla="*/ 1337122 w 6908549"/>
                  <a:gd name="connsiteY3" fmla="*/ 4114800 h 4114800"/>
                  <a:gd name="connsiteX4" fmla="*/ 158 w 6908549"/>
                  <a:gd name="connsiteY4" fmla="*/ 2777836 h 4114800"/>
                  <a:gd name="connsiteX5" fmla="*/ 1256949 w 6908549"/>
                  <a:gd name="connsiteY5" fmla="*/ 1444921 h 4114800"/>
                  <a:gd name="connsiteX6" fmla="*/ 2615507 w 6908549"/>
                  <a:gd name="connsiteY6" fmla="*/ 863889 h 4114800"/>
                  <a:gd name="connsiteX7" fmla="*/ 4191161 w 6908549"/>
                  <a:gd name="connsiteY7" fmla="*/ 0 h 4114800"/>
                  <a:gd name="connsiteX0" fmla="*/ 4191208 w 6908596"/>
                  <a:gd name="connsiteY0" fmla="*/ 0 h 4114800"/>
                  <a:gd name="connsiteX1" fmla="*/ 5905356 w 6908596"/>
                  <a:gd name="connsiteY1" fmla="*/ 1395098 h 4114800"/>
                  <a:gd name="connsiteX2" fmla="*/ 5645932 w 6908596"/>
                  <a:gd name="connsiteY2" fmla="*/ 4114800 h 4114800"/>
                  <a:gd name="connsiteX3" fmla="*/ 1337169 w 6908596"/>
                  <a:gd name="connsiteY3" fmla="*/ 4114800 h 4114800"/>
                  <a:gd name="connsiteX4" fmla="*/ 205 w 6908596"/>
                  <a:gd name="connsiteY4" fmla="*/ 2777836 h 4114800"/>
                  <a:gd name="connsiteX5" fmla="*/ 1246250 w 6908596"/>
                  <a:gd name="connsiteY5" fmla="*/ 1369697 h 4114800"/>
                  <a:gd name="connsiteX6" fmla="*/ 2615554 w 6908596"/>
                  <a:gd name="connsiteY6" fmla="*/ 863889 h 4114800"/>
                  <a:gd name="connsiteX7" fmla="*/ 4191208 w 6908596"/>
                  <a:gd name="connsiteY7" fmla="*/ 0 h 4114800"/>
                  <a:gd name="connsiteX0" fmla="*/ 4083776 w 6801164"/>
                  <a:gd name="connsiteY0" fmla="*/ 0 h 4114800"/>
                  <a:gd name="connsiteX1" fmla="*/ 5797924 w 6801164"/>
                  <a:gd name="connsiteY1" fmla="*/ 1395098 h 4114800"/>
                  <a:gd name="connsiteX2" fmla="*/ 5538500 w 6801164"/>
                  <a:gd name="connsiteY2" fmla="*/ 4114800 h 4114800"/>
                  <a:gd name="connsiteX3" fmla="*/ 1229737 w 6801164"/>
                  <a:gd name="connsiteY3" fmla="*/ 4114800 h 4114800"/>
                  <a:gd name="connsiteX4" fmla="*/ 237 w 6801164"/>
                  <a:gd name="connsiteY4" fmla="*/ 2745597 h 4114800"/>
                  <a:gd name="connsiteX5" fmla="*/ 1138818 w 6801164"/>
                  <a:gd name="connsiteY5" fmla="*/ 1369697 h 4114800"/>
                  <a:gd name="connsiteX6" fmla="*/ 2508122 w 6801164"/>
                  <a:gd name="connsiteY6" fmla="*/ 863889 h 4114800"/>
                  <a:gd name="connsiteX7" fmla="*/ 4083776 w 6801164"/>
                  <a:gd name="connsiteY7" fmla="*/ 0 h 4114800"/>
                  <a:gd name="connsiteX0" fmla="*/ 4083674 w 6801062"/>
                  <a:gd name="connsiteY0" fmla="*/ 0 h 4114800"/>
                  <a:gd name="connsiteX1" fmla="*/ 5797822 w 6801062"/>
                  <a:gd name="connsiteY1" fmla="*/ 1395098 h 4114800"/>
                  <a:gd name="connsiteX2" fmla="*/ 5538398 w 6801062"/>
                  <a:gd name="connsiteY2" fmla="*/ 4114800 h 4114800"/>
                  <a:gd name="connsiteX3" fmla="*/ 1229635 w 6801062"/>
                  <a:gd name="connsiteY3" fmla="*/ 4114800 h 4114800"/>
                  <a:gd name="connsiteX4" fmla="*/ 135 w 6801062"/>
                  <a:gd name="connsiteY4" fmla="*/ 2745597 h 4114800"/>
                  <a:gd name="connsiteX5" fmla="*/ 1160209 w 6801062"/>
                  <a:gd name="connsiteY5" fmla="*/ 1369697 h 4114800"/>
                  <a:gd name="connsiteX6" fmla="*/ 2508020 w 6801062"/>
                  <a:gd name="connsiteY6" fmla="*/ 863889 h 4114800"/>
                  <a:gd name="connsiteX7" fmla="*/ 4083674 w 6801062"/>
                  <a:gd name="connsiteY7" fmla="*/ 0 h 4114800"/>
                  <a:gd name="connsiteX0" fmla="*/ 4083674 w 6801062"/>
                  <a:gd name="connsiteY0" fmla="*/ 0 h 4114800"/>
                  <a:gd name="connsiteX1" fmla="*/ 5797822 w 6801062"/>
                  <a:gd name="connsiteY1" fmla="*/ 1395098 h 4114800"/>
                  <a:gd name="connsiteX2" fmla="*/ 5538398 w 6801062"/>
                  <a:gd name="connsiteY2" fmla="*/ 4114800 h 4114800"/>
                  <a:gd name="connsiteX3" fmla="*/ 1229635 w 6801062"/>
                  <a:gd name="connsiteY3" fmla="*/ 4114800 h 4114800"/>
                  <a:gd name="connsiteX4" fmla="*/ 135 w 6801062"/>
                  <a:gd name="connsiteY4" fmla="*/ 2745597 h 4114800"/>
                  <a:gd name="connsiteX5" fmla="*/ 1160209 w 6801062"/>
                  <a:gd name="connsiteY5" fmla="*/ 1369697 h 4114800"/>
                  <a:gd name="connsiteX6" fmla="*/ 2508020 w 6801062"/>
                  <a:gd name="connsiteY6" fmla="*/ 863889 h 4114800"/>
                  <a:gd name="connsiteX7" fmla="*/ 4083674 w 6801062"/>
                  <a:gd name="connsiteY7" fmla="*/ 0 h 4114800"/>
                  <a:gd name="connsiteX0" fmla="*/ 4083674 w 6801062"/>
                  <a:gd name="connsiteY0" fmla="*/ 0 h 4114800"/>
                  <a:gd name="connsiteX1" fmla="*/ 5797822 w 6801062"/>
                  <a:gd name="connsiteY1" fmla="*/ 1395098 h 4114800"/>
                  <a:gd name="connsiteX2" fmla="*/ 5538398 w 6801062"/>
                  <a:gd name="connsiteY2" fmla="*/ 4114800 h 4114800"/>
                  <a:gd name="connsiteX3" fmla="*/ 1229635 w 6801062"/>
                  <a:gd name="connsiteY3" fmla="*/ 4114800 h 4114800"/>
                  <a:gd name="connsiteX4" fmla="*/ 135 w 6801062"/>
                  <a:gd name="connsiteY4" fmla="*/ 2745597 h 4114800"/>
                  <a:gd name="connsiteX5" fmla="*/ 1160209 w 6801062"/>
                  <a:gd name="connsiteY5" fmla="*/ 1369697 h 4114800"/>
                  <a:gd name="connsiteX6" fmla="*/ 2508020 w 6801062"/>
                  <a:gd name="connsiteY6" fmla="*/ 863889 h 4114800"/>
                  <a:gd name="connsiteX7" fmla="*/ 4083674 w 6801062"/>
                  <a:gd name="connsiteY7" fmla="*/ 0 h 4114800"/>
                  <a:gd name="connsiteX0" fmla="*/ 4083674 w 6801062"/>
                  <a:gd name="connsiteY0" fmla="*/ 0 h 4114800"/>
                  <a:gd name="connsiteX1" fmla="*/ 5797822 w 6801062"/>
                  <a:gd name="connsiteY1" fmla="*/ 1395098 h 4114800"/>
                  <a:gd name="connsiteX2" fmla="*/ 5538398 w 6801062"/>
                  <a:gd name="connsiteY2" fmla="*/ 4114800 h 4114800"/>
                  <a:gd name="connsiteX3" fmla="*/ 1229635 w 6801062"/>
                  <a:gd name="connsiteY3" fmla="*/ 4114800 h 4114800"/>
                  <a:gd name="connsiteX4" fmla="*/ 135 w 6801062"/>
                  <a:gd name="connsiteY4" fmla="*/ 2745597 h 4114800"/>
                  <a:gd name="connsiteX5" fmla="*/ 1160209 w 6801062"/>
                  <a:gd name="connsiteY5" fmla="*/ 1369697 h 4114800"/>
                  <a:gd name="connsiteX6" fmla="*/ 2508020 w 6801062"/>
                  <a:gd name="connsiteY6" fmla="*/ 863889 h 4114800"/>
                  <a:gd name="connsiteX7" fmla="*/ 4083674 w 6801062"/>
                  <a:gd name="connsiteY7" fmla="*/ 0 h 4114800"/>
                  <a:gd name="connsiteX0" fmla="*/ 4083674 w 6801062"/>
                  <a:gd name="connsiteY0" fmla="*/ 0 h 4114800"/>
                  <a:gd name="connsiteX1" fmla="*/ 5797822 w 6801062"/>
                  <a:gd name="connsiteY1" fmla="*/ 1395098 h 4114800"/>
                  <a:gd name="connsiteX2" fmla="*/ 5538398 w 6801062"/>
                  <a:gd name="connsiteY2" fmla="*/ 4114800 h 4114800"/>
                  <a:gd name="connsiteX3" fmla="*/ 1229635 w 6801062"/>
                  <a:gd name="connsiteY3" fmla="*/ 4114800 h 4114800"/>
                  <a:gd name="connsiteX4" fmla="*/ 135 w 6801062"/>
                  <a:gd name="connsiteY4" fmla="*/ 2745597 h 4114800"/>
                  <a:gd name="connsiteX5" fmla="*/ 1160209 w 6801062"/>
                  <a:gd name="connsiteY5" fmla="*/ 1369697 h 4114800"/>
                  <a:gd name="connsiteX6" fmla="*/ 2508020 w 6801062"/>
                  <a:gd name="connsiteY6" fmla="*/ 863889 h 4114800"/>
                  <a:gd name="connsiteX7" fmla="*/ 4083674 w 6801062"/>
                  <a:gd name="connsiteY7" fmla="*/ 0 h 4114800"/>
                  <a:gd name="connsiteX0" fmla="*/ 4083674 w 6801062"/>
                  <a:gd name="connsiteY0" fmla="*/ 0 h 4114800"/>
                  <a:gd name="connsiteX1" fmla="*/ 5797822 w 6801062"/>
                  <a:gd name="connsiteY1" fmla="*/ 1395098 h 4114800"/>
                  <a:gd name="connsiteX2" fmla="*/ 5538398 w 6801062"/>
                  <a:gd name="connsiteY2" fmla="*/ 4114800 h 4114800"/>
                  <a:gd name="connsiteX3" fmla="*/ 1229635 w 6801062"/>
                  <a:gd name="connsiteY3" fmla="*/ 4114800 h 4114800"/>
                  <a:gd name="connsiteX4" fmla="*/ 135 w 6801062"/>
                  <a:gd name="connsiteY4" fmla="*/ 2745597 h 4114800"/>
                  <a:gd name="connsiteX5" fmla="*/ 1160209 w 6801062"/>
                  <a:gd name="connsiteY5" fmla="*/ 1369697 h 4114800"/>
                  <a:gd name="connsiteX6" fmla="*/ 2508020 w 6801062"/>
                  <a:gd name="connsiteY6" fmla="*/ 863889 h 4114800"/>
                  <a:gd name="connsiteX7" fmla="*/ 4083674 w 6801062"/>
                  <a:gd name="connsiteY7" fmla="*/ 0 h 4114800"/>
                  <a:gd name="connsiteX0" fmla="*/ 2508020 w 6801062"/>
                  <a:gd name="connsiteY0" fmla="*/ 171477 h 3422388"/>
                  <a:gd name="connsiteX1" fmla="*/ 5797822 w 6801062"/>
                  <a:gd name="connsiteY1" fmla="*/ 702686 h 3422388"/>
                  <a:gd name="connsiteX2" fmla="*/ 5538398 w 6801062"/>
                  <a:gd name="connsiteY2" fmla="*/ 3422388 h 3422388"/>
                  <a:gd name="connsiteX3" fmla="*/ 1229635 w 6801062"/>
                  <a:gd name="connsiteY3" fmla="*/ 3422388 h 3422388"/>
                  <a:gd name="connsiteX4" fmla="*/ 135 w 6801062"/>
                  <a:gd name="connsiteY4" fmla="*/ 2053185 h 3422388"/>
                  <a:gd name="connsiteX5" fmla="*/ 1160209 w 6801062"/>
                  <a:gd name="connsiteY5" fmla="*/ 677285 h 3422388"/>
                  <a:gd name="connsiteX6" fmla="*/ 2508020 w 6801062"/>
                  <a:gd name="connsiteY6" fmla="*/ 171477 h 3422388"/>
                  <a:gd name="connsiteX0" fmla="*/ 2508020 w 6801062"/>
                  <a:gd name="connsiteY0" fmla="*/ 428507 h 3679418"/>
                  <a:gd name="connsiteX1" fmla="*/ 5797822 w 6801062"/>
                  <a:gd name="connsiteY1" fmla="*/ 959716 h 3679418"/>
                  <a:gd name="connsiteX2" fmla="*/ 5538398 w 6801062"/>
                  <a:gd name="connsiteY2" fmla="*/ 3679418 h 3679418"/>
                  <a:gd name="connsiteX3" fmla="*/ 1229635 w 6801062"/>
                  <a:gd name="connsiteY3" fmla="*/ 3679418 h 3679418"/>
                  <a:gd name="connsiteX4" fmla="*/ 135 w 6801062"/>
                  <a:gd name="connsiteY4" fmla="*/ 2310215 h 3679418"/>
                  <a:gd name="connsiteX5" fmla="*/ 1160209 w 6801062"/>
                  <a:gd name="connsiteY5" fmla="*/ 934315 h 3679418"/>
                  <a:gd name="connsiteX6" fmla="*/ 2508020 w 6801062"/>
                  <a:gd name="connsiteY6" fmla="*/ 428507 h 3679418"/>
                  <a:gd name="connsiteX0" fmla="*/ 2508020 w 6801062"/>
                  <a:gd name="connsiteY0" fmla="*/ 624726 h 3875637"/>
                  <a:gd name="connsiteX1" fmla="*/ 5797822 w 6801062"/>
                  <a:gd name="connsiteY1" fmla="*/ 1155935 h 3875637"/>
                  <a:gd name="connsiteX2" fmla="*/ 5538398 w 6801062"/>
                  <a:gd name="connsiteY2" fmla="*/ 3875637 h 3875637"/>
                  <a:gd name="connsiteX3" fmla="*/ 1229635 w 6801062"/>
                  <a:gd name="connsiteY3" fmla="*/ 3875637 h 3875637"/>
                  <a:gd name="connsiteX4" fmla="*/ 135 w 6801062"/>
                  <a:gd name="connsiteY4" fmla="*/ 2506434 h 3875637"/>
                  <a:gd name="connsiteX5" fmla="*/ 1160209 w 6801062"/>
                  <a:gd name="connsiteY5" fmla="*/ 1130534 h 3875637"/>
                  <a:gd name="connsiteX6" fmla="*/ 2508020 w 6801062"/>
                  <a:gd name="connsiteY6" fmla="*/ 624726 h 3875637"/>
                  <a:gd name="connsiteX0" fmla="*/ 2508020 w 6801062"/>
                  <a:gd name="connsiteY0" fmla="*/ 852528 h 4103439"/>
                  <a:gd name="connsiteX1" fmla="*/ 5797822 w 6801062"/>
                  <a:gd name="connsiteY1" fmla="*/ 1383737 h 4103439"/>
                  <a:gd name="connsiteX2" fmla="*/ 5538398 w 6801062"/>
                  <a:gd name="connsiteY2" fmla="*/ 4103439 h 4103439"/>
                  <a:gd name="connsiteX3" fmla="*/ 1229635 w 6801062"/>
                  <a:gd name="connsiteY3" fmla="*/ 4103439 h 4103439"/>
                  <a:gd name="connsiteX4" fmla="*/ 135 w 6801062"/>
                  <a:gd name="connsiteY4" fmla="*/ 2734236 h 4103439"/>
                  <a:gd name="connsiteX5" fmla="*/ 1160209 w 6801062"/>
                  <a:gd name="connsiteY5" fmla="*/ 1358336 h 4103439"/>
                  <a:gd name="connsiteX6" fmla="*/ 2508020 w 6801062"/>
                  <a:gd name="connsiteY6" fmla="*/ 852528 h 4103439"/>
                  <a:gd name="connsiteX0" fmla="*/ 2508020 w 6801062"/>
                  <a:gd name="connsiteY0" fmla="*/ 904699 h 4155610"/>
                  <a:gd name="connsiteX1" fmla="*/ 5797822 w 6801062"/>
                  <a:gd name="connsiteY1" fmla="*/ 1435908 h 4155610"/>
                  <a:gd name="connsiteX2" fmla="*/ 5538398 w 6801062"/>
                  <a:gd name="connsiteY2" fmla="*/ 4155610 h 4155610"/>
                  <a:gd name="connsiteX3" fmla="*/ 1229635 w 6801062"/>
                  <a:gd name="connsiteY3" fmla="*/ 4155610 h 4155610"/>
                  <a:gd name="connsiteX4" fmla="*/ 135 w 6801062"/>
                  <a:gd name="connsiteY4" fmla="*/ 2786407 h 4155610"/>
                  <a:gd name="connsiteX5" fmla="*/ 1160209 w 6801062"/>
                  <a:gd name="connsiteY5" fmla="*/ 1410507 h 4155610"/>
                  <a:gd name="connsiteX6" fmla="*/ 2508020 w 6801062"/>
                  <a:gd name="connsiteY6" fmla="*/ 904699 h 4155610"/>
                  <a:gd name="connsiteX0" fmla="*/ 2508020 w 6801062"/>
                  <a:gd name="connsiteY0" fmla="*/ 904699 h 4155610"/>
                  <a:gd name="connsiteX1" fmla="*/ 5797822 w 6801062"/>
                  <a:gd name="connsiteY1" fmla="*/ 1435908 h 4155610"/>
                  <a:gd name="connsiteX2" fmla="*/ 5538398 w 6801062"/>
                  <a:gd name="connsiteY2" fmla="*/ 4155610 h 4155610"/>
                  <a:gd name="connsiteX3" fmla="*/ 1229635 w 6801062"/>
                  <a:gd name="connsiteY3" fmla="*/ 4155610 h 4155610"/>
                  <a:gd name="connsiteX4" fmla="*/ 135 w 6801062"/>
                  <a:gd name="connsiteY4" fmla="*/ 2786407 h 4155610"/>
                  <a:gd name="connsiteX5" fmla="*/ 1160209 w 6801062"/>
                  <a:gd name="connsiteY5" fmla="*/ 1410507 h 4155610"/>
                  <a:gd name="connsiteX6" fmla="*/ 2508020 w 6801062"/>
                  <a:gd name="connsiteY6" fmla="*/ 904699 h 4155610"/>
                  <a:gd name="connsiteX0" fmla="*/ 1679655 w 5972697"/>
                  <a:gd name="connsiteY0" fmla="*/ 904699 h 4155610"/>
                  <a:gd name="connsiteX1" fmla="*/ 4969457 w 5972697"/>
                  <a:gd name="connsiteY1" fmla="*/ 1435908 h 4155610"/>
                  <a:gd name="connsiteX2" fmla="*/ 4710033 w 5972697"/>
                  <a:gd name="connsiteY2" fmla="*/ 4155610 h 4155610"/>
                  <a:gd name="connsiteX3" fmla="*/ 401270 w 5972697"/>
                  <a:gd name="connsiteY3" fmla="*/ 4155610 h 4155610"/>
                  <a:gd name="connsiteX4" fmla="*/ 331844 w 5972697"/>
                  <a:gd name="connsiteY4" fmla="*/ 1410507 h 4155610"/>
                  <a:gd name="connsiteX5" fmla="*/ 1679655 w 5972697"/>
                  <a:gd name="connsiteY5" fmla="*/ 904699 h 4155610"/>
                  <a:gd name="connsiteX0" fmla="*/ 2014189 w 6307231"/>
                  <a:gd name="connsiteY0" fmla="*/ 904699 h 4155610"/>
                  <a:gd name="connsiteX1" fmla="*/ 5303991 w 6307231"/>
                  <a:gd name="connsiteY1" fmla="*/ 1435908 h 4155610"/>
                  <a:gd name="connsiteX2" fmla="*/ 5044567 w 6307231"/>
                  <a:gd name="connsiteY2" fmla="*/ 4155610 h 4155610"/>
                  <a:gd name="connsiteX3" fmla="*/ 735804 w 6307231"/>
                  <a:gd name="connsiteY3" fmla="*/ 4155610 h 4155610"/>
                  <a:gd name="connsiteX4" fmla="*/ 666378 w 6307231"/>
                  <a:gd name="connsiteY4" fmla="*/ 1410507 h 4155610"/>
                  <a:gd name="connsiteX5" fmla="*/ 2014189 w 6307231"/>
                  <a:gd name="connsiteY5" fmla="*/ 904699 h 4155610"/>
                  <a:gd name="connsiteX0" fmla="*/ 2373228 w 6666270"/>
                  <a:gd name="connsiteY0" fmla="*/ 904699 h 4155610"/>
                  <a:gd name="connsiteX1" fmla="*/ 5663030 w 6666270"/>
                  <a:gd name="connsiteY1" fmla="*/ 1435908 h 4155610"/>
                  <a:gd name="connsiteX2" fmla="*/ 5403606 w 6666270"/>
                  <a:gd name="connsiteY2" fmla="*/ 4155610 h 4155610"/>
                  <a:gd name="connsiteX3" fmla="*/ 1094843 w 6666270"/>
                  <a:gd name="connsiteY3" fmla="*/ 4155610 h 4155610"/>
                  <a:gd name="connsiteX4" fmla="*/ 1025417 w 6666270"/>
                  <a:gd name="connsiteY4" fmla="*/ 1410507 h 4155610"/>
                  <a:gd name="connsiteX5" fmla="*/ 2373228 w 6666270"/>
                  <a:gd name="connsiteY5" fmla="*/ 904699 h 4155610"/>
                  <a:gd name="connsiteX0" fmla="*/ 2492057 w 6785099"/>
                  <a:gd name="connsiteY0" fmla="*/ 904699 h 4155610"/>
                  <a:gd name="connsiteX1" fmla="*/ 5781859 w 6785099"/>
                  <a:gd name="connsiteY1" fmla="*/ 1435908 h 4155610"/>
                  <a:gd name="connsiteX2" fmla="*/ 5522435 w 6785099"/>
                  <a:gd name="connsiteY2" fmla="*/ 4155610 h 4155610"/>
                  <a:gd name="connsiteX3" fmla="*/ 1213672 w 6785099"/>
                  <a:gd name="connsiteY3" fmla="*/ 4155610 h 4155610"/>
                  <a:gd name="connsiteX4" fmla="*/ 1144246 w 6785099"/>
                  <a:gd name="connsiteY4" fmla="*/ 1410507 h 4155610"/>
                  <a:gd name="connsiteX5" fmla="*/ 2492057 w 6785099"/>
                  <a:gd name="connsiteY5" fmla="*/ 904699 h 4155610"/>
                  <a:gd name="connsiteX0" fmla="*/ 2492057 w 6785099"/>
                  <a:gd name="connsiteY0" fmla="*/ 904699 h 4155610"/>
                  <a:gd name="connsiteX1" fmla="*/ 5781859 w 6785099"/>
                  <a:gd name="connsiteY1" fmla="*/ 1435908 h 4155610"/>
                  <a:gd name="connsiteX2" fmla="*/ 5522435 w 6785099"/>
                  <a:gd name="connsiteY2" fmla="*/ 4155610 h 4155610"/>
                  <a:gd name="connsiteX3" fmla="*/ 1213672 w 6785099"/>
                  <a:gd name="connsiteY3" fmla="*/ 4155610 h 4155610"/>
                  <a:gd name="connsiteX4" fmla="*/ 1144246 w 6785099"/>
                  <a:gd name="connsiteY4" fmla="*/ 1410507 h 4155610"/>
                  <a:gd name="connsiteX5" fmla="*/ 2492057 w 6785099"/>
                  <a:gd name="connsiteY5" fmla="*/ 904699 h 4155610"/>
                  <a:gd name="connsiteX0" fmla="*/ 2492057 w 6785099"/>
                  <a:gd name="connsiteY0" fmla="*/ 904699 h 4155610"/>
                  <a:gd name="connsiteX1" fmla="*/ 5781859 w 6785099"/>
                  <a:gd name="connsiteY1" fmla="*/ 1435908 h 4155610"/>
                  <a:gd name="connsiteX2" fmla="*/ 5522435 w 6785099"/>
                  <a:gd name="connsiteY2" fmla="*/ 4155610 h 4155610"/>
                  <a:gd name="connsiteX3" fmla="*/ 1213672 w 6785099"/>
                  <a:gd name="connsiteY3" fmla="*/ 4155610 h 4155610"/>
                  <a:gd name="connsiteX4" fmla="*/ 1144246 w 6785099"/>
                  <a:gd name="connsiteY4" fmla="*/ 1410507 h 4155610"/>
                  <a:gd name="connsiteX5" fmla="*/ 2492057 w 6785099"/>
                  <a:gd name="connsiteY5" fmla="*/ 904699 h 4155610"/>
                  <a:gd name="connsiteX0" fmla="*/ 2492057 w 6785099"/>
                  <a:gd name="connsiteY0" fmla="*/ 904699 h 4155610"/>
                  <a:gd name="connsiteX1" fmla="*/ 5781859 w 6785099"/>
                  <a:gd name="connsiteY1" fmla="*/ 1435908 h 4155610"/>
                  <a:gd name="connsiteX2" fmla="*/ 5522435 w 6785099"/>
                  <a:gd name="connsiteY2" fmla="*/ 4155610 h 4155610"/>
                  <a:gd name="connsiteX3" fmla="*/ 1213672 w 6785099"/>
                  <a:gd name="connsiteY3" fmla="*/ 4155610 h 4155610"/>
                  <a:gd name="connsiteX4" fmla="*/ 1144246 w 6785099"/>
                  <a:gd name="connsiteY4" fmla="*/ 1410507 h 4155610"/>
                  <a:gd name="connsiteX5" fmla="*/ 2492057 w 6785099"/>
                  <a:gd name="connsiteY5" fmla="*/ 904699 h 4155610"/>
                  <a:gd name="connsiteX0" fmla="*/ 2492057 w 6785099"/>
                  <a:gd name="connsiteY0" fmla="*/ 904699 h 4155610"/>
                  <a:gd name="connsiteX1" fmla="*/ 5781859 w 6785099"/>
                  <a:gd name="connsiteY1" fmla="*/ 1435908 h 4155610"/>
                  <a:gd name="connsiteX2" fmla="*/ 5522435 w 6785099"/>
                  <a:gd name="connsiteY2" fmla="*/ 4155610 h 4155610"/>
                  <a:gd name="connsiteX3" fmla="*/ 1213672 w 6785099"/>
                  <a:gd name="connsiteY3" fmla="*/ 4155610 h 4155610"/>
                  <a:gd name="connsiteX4" fmla="*/ 1144246 w 6785099"/>
                  <a:gd name="connsiteY4" fmla="*/ 1410507 h 4155610"/>
                  <a:gd name="connsiteX5" fmla="*/ 2492057 w 6785099"/>
                  <a:gd name="connsiteY5" fmla="*/ 904699 h 4155610"/>
                  <a:gd name="connsiteX0" fmla="*/ 2450026 w 6743068"/>
                  <a:gd name="connsiteY0" fmla="*/ 904699 h 4155610"/>
                  <a:gd name="connsiteX1" fmla="*/ 5739828 w 6743068"/>
                  <a:gd name="connsiteY1" fmla="*/ 1435908 h 4155610"/>
                  <a:gd name="connsiteX2" fmla="*/ 5480404 w 6743068"/>
                  <a:gd name="connsiteY2" fmla="*/ 4155610 h 4155610"/>
                  <a:gd name="connsiteX3" fmla="*/ 1171641 w 6743068"/>
                  <a:gd name="connsiteY3" fmla="*/ 4155610 h 4155610"/>
                  <a:gd name="connsiteX4" fmla="*/ 1102215 w 6743068"/>
                  <a:gd name="connsiteY4" fmla="*/ 1410507 h 4155610"/>
                  <a:gd name="connsiteX5" fmla="*/ 2450026 w 6743068"/>
                  <a:gd name="connsiteY5" fmla="*/ 904699 h 4155610"/>
                  <a:gd name="connsiteX0" fmla="*/ 2507013 w 6800055"/>
                  <a:gd name="connsiteY0" fmla="*/ 904699 h 4155610"/>
                  <a:gd name="connsiteX1" fmla="*/ 5796815 w 6800055"/>
                  <a:gd name="connsiteY1" fmla="*/ 1435908 h 4155610"/>
                  <a:gd name="connsiteX2" fmla="*/ 5537391 w 6800055"/>
                  <a:gd name="connsiteY2" fmla="*/ 4155610 h 4155610"/>
                  <a:gd name="connsiteX3" fmla="*/ 1228628 w 6800055"/>
                  <a:gd name="connsiteY3" fmla="*/ 4155610 h 4155610"/>
                  <a:gd name="connsiteX4" fmla="*/ 1159202 w 6800055"/>
                  <a:gd name="connsiteY4" fmla="*/ 1410507 h 4155610"/>
                  <a:gd name="connsiteX5" fmla="*/ 2507013 w 6800055"/>
                  <a:gd name="connsiteY5" fmla="*/ 904699 h 4155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00055" h="4155610">
                    <a:moveTo>
                      <a:pt x="2507013" y="904699"/>
                    </a:moveTo>
                    <a:cubicBezTo>
                      <a:pt x="3430398" y="-624213"/>
                      <a:pt x="5542500" y="-58754"/>
                      <a:pt x="5796815" y="1435908"/>
                    </a:cubicBezTo>
                    <a:cubicBezTo>
                      <a:pt x="7237889" y="1879698"/>
                      <a:pt x="7104732" y="3992475"/>
                      <a:pt x="5537391" y="4155610"/>
                    </a:cubicBezTo>
                    <a:lnTo>
                      <a:pt x="1228628" y="4155610"/>
                    </a:lnTo>
                    <a:cubicBezTo>
                      <a:pt x="-468242" y="3905855"/>
                      <a:pt x="-327302" y="1640681"/>
                      <a:pt x="1159202" y="1410507"/>
                    </a:cubicBezTo>
                    <a:cubicBezTo>
                      <a:pt x="1250262" y="783394"/>
                      <a:pt x="2107894" y="528822"/>
                      <a:pt x="2507013" y="904699"/>
                    </a:cubicBezTo>
                    <a:close/>
                  </a:path>
                </a:pathLst>
              </a:custGeom>
              <a:solidFill>
                <a:schemeClr val="bg1">
                  <a:lumMod val="75000"/>
                </a:schemeClr>
              </a:solidFill>
              <a:ln>
                <a:noFill/>
              </a:ln>
              <a:effectLst/>
              <a:sp3d extrusionH="63500" prstMaterial="plastic">
                <a:bevelT w="381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85000"/>
                      <a:lumOff val="15000"/>
                    </a:schemeClr>
                  </a:solidFill>
                  <a:latin typeface="Arial" panose="020B0604020202020204" pitchFamily="34" charset="0"/>
                  <a:cs typeface="Arial" panose="020B0604020202020204" pitchFamily="34" charset="0"/>
                </a:endParaRPr>
              </a:p>
            </p:txBody>
          </p:sp>
          <p:sp>
            <p:nvSpPr>
              <p:cNvPr id="84" name="Freeform 83"/>
              <p:cNvSpPr/>
              <p:nvPr/>
            </p:nvSpPr>
            <p:spPr>
              <a:xfrm>
                <a:off x="6182328" y="471928"/>
                <a:ext cx="2815850" cy="1647231"/>
              </a:xfrm>
              <a:custGeom>
                <a:avLst/>
                <a:gdLst>
                  <a:gd name="connsiteX0" fmla="*/ 4191003 w 6982691"/>
                  <a:gd name="connsiteY0" fmla="*/ 0 h 4114800"/>
                  <a:gd name="connsiteX1" fmla="*/ 5832767 w 6982691"/>
                  <a:gd name="connsiteY1" fmla="*/ 1323110 h 4114800"/>
                  <a:gd name="connsiteX2" fmla="*/ 5824553 w 6982691"/>
                  <a:gd name="connsiteY2" fmla="*/ 1454204 h 4114800"/>
                  <a:gd name="connsiteX3" fmla="*/ 5915172 w 6982691"/>
                  <a:gd name="connsiteY3" fmla="*/ 1468035 h 4114800"/>
                  <a:gd name="connsiteX4" fmla="*/ 6982691 w 6982691"/>
                  <a:gd name="connsiteY4" fmla="*/ 2777836 h 4114800"/>
                  <a:gd name="connsiteX5" fmla="*/ 5645727 w 6982691"/>
                  <a:gd name="connsiteY5" fmla="*/ 4114800 h 4114800"/>
                  <a:gd name="connsiteX6" fmla="*/ 1336964 w 6982691"/>
                  <a:gd name="connsiteY6" fmla="*/ 4114800 h 4114800"/>
                  <a:gd name="connsiteX7" fmla="*/ 0 w 6982691"/>
                  <a:gd name="connsiteY7" fmla="*/ 2777836 h 4114800"/>
                  <a:gd name="connsiteX8" fmla="*/ 1200267 w 6982691"/>
                  <a:gd name="connsiteY8" fmla="*/ 1447775 h 4114800"/>
                  <a:gd name="connsiteX9" fmla="*/ 1256791 w 6982691"/>
                  <a:gd name="connsiteY9" fmla="*/ 1444921 h 4114800"/>
                  <a:gd name="connsiteX10" fmla="*/ 1263237 w 6982691"/>
                  <a:gd name="connsiteY10" fmla="*/ 1384285 h 4114800"/>
                  <a:gd name="connsiteX11" fmla="*/ 2050475 w 6982691"/>
                  <a:gd name="connsiteY11" fmla="*/ 775855 h 4114800"/>
                  <a:gd name="connsiteX12" fmla="*/ 2561617 w 6982691"/>
                  <a:gd name="connsiteY12" fmla="*/ 949859 h 4114800"/>
                  <a:gd name="connsiteX13" fmla="*/ 2604065 w 6982691"/>
                  <a:gd name="connsiteY13" fmla="*/ 989162 h 4114800"/>
                  <a:gd name="connsiteX14" fmla="*/ 2623050 w 6982691"/>
                  <a:gd name="connsiteY14" fmla="*/ 929658 h 4114800"/>
                  <a:gd name="connsiteX15" fmla="*/ 4191003 w 6982691"/>
                  <a:gd name="connsiteY15" fmla="*/ 0 h 4114800"/>
                  <a:gd name="connsiteX0" fmla="*/ 4191003 w 6982691"/>
                  <a:gd name="connsiteY0" fmla="*/ 0 h 4114800"/>
                  <a:gd name="connsiteX1" fmla="*/ 5832767 w 6982691"/>
                  <a:gd name="connsiteY1" fmla="*/ 1323110 h 4114800"/>
                  <a:gd name="connsiteX2" fmla="*/ 5824553 w 6982691"/>
                  <a:gd name="connsiteY2" fmla="*/ 1454204 h 4114800"/>
                  <a:gd name="connsiteX3" fmla="*/ 6982691 w 6982691"/>
                  <a:gd name="connsiteY3" fmla="*/ 2777836 h 4114800"/>
                  <a:gd name="connsiteX4" fmla="*/ 5645727 w 6982691"/>
                  <a:gd name="connsiteY4" fmla="*/ 4114800 h 4114800"/>
                  <a:gd name="connsiteX5" fmla="*/ 1336964 w 6982691"/>
                  <a:gd name="connsiteY5" fmla="*/ 4114800 h 4114800"/>
                  <a:gd name="connsiteX6" fmla="*/ 0 w 6982691"/>
                  <a:gd name="connsiteY6" fmla="*/ 2777836 h 4114800"/>
                  <a:gd name="connsiteX7" fmla="*/ 1200267 w 6982691"/>
                  <a:gd name="connsiteY7" fmla="*/ 1447775 h 4114800"/>
                  <a:gd name="connsiteX8" fmla="*/ 1256791 w 6982691"/>
                  <a:gd name="connsiteY8" fmla="*/ 1444921 h 4114800"/>
                  <a:gd name="connsiteX9" fmla="*/ 1263237 w 6982691"/>
                  <a:gd name="connsiteY9" fmla="*/ 1384285 h 4114800"/>
                  <a:gd name="connsiteX10" fmla="*/ 2050475 w 6982691"/>
                  <a:gd name="connsiteY10" fmla="*/ 775855 h 4114800"/>
                  <a:gd name="connsiteX11" fmla="*/ 2561617 w 6982691"/>
                  <a:gd name="connsiteY11" fmla="*/ 949859 h 4114800"/>
                  <a:gd name="connsiteX12" fmla="*/ 2604065 w 6982691"/>
                  <a:gd name="connsiteY12" fmla="*/ 989162 h 4114800"/>
                  <a:gd name="connsiteX13" fmla="*/ 2623050 w 6982691"/>
                  <a:gd name="connsiteY13" fmla="*/ 929658 h 4114800"/>
                  <a:gd name="connsiteX14" fmla="*/ 4191003 w 6982691"/>
                  <a:gd name="connsiteY14" fmla="*/ 0 h 4114800"/>
                  <a:gd name="connsiteX0" fmla="*/ 4191003 w 6984458"/>
                  <a:gd name="connsiteY0" fmla="*/ 0 h 4114800"/>
                  <a:gd name="connsiteX1" fmla="*/ 5832767 w 6984458"/>
                  <a:gd name="connsiteY1" fmla="*/ 1323110 h 4114800"/>
                  <a:gd name="connsiteX2" fmla="*/ 5905151 w 6984458"/>
                  <a:gd name="connsiteY2" fmla="*/ 1395098 h 4114800"/>
                  <a:gd name="connsiteX3" fmla="*/ 6982691 w 6984458"/>
                  <a:gd name="connsiteY3" fmla="*/ 2777836 h 4114800"/>
                  <a:gd name="connsiteX4" fmla="*/ 5645727 w 6984458"/>
                  <a:gd name="connsiteY4" fmla="*/ 4114800 h 4114800"/>
                  <a:gd name="connsiteX5" fmla="*/ 1336964 w 6984458"/>
                  <a:gd name="connsiteY5" fmla="*/ 4114800 h 4114800"/>
                  <a:gd name="connsiteX6" fmla="*/ 0 w 6984458"/>
                  <a:gd name="connsiteY6" fmla="*/ 2777836 h 4114800"/>
                  <a:gd name="connsiteX7" fmla="*/ 1200267 w 6984458"/>
                  <a:gd name="connsiteY7" fmla="*/ 1447775 h 4114800"/>
                  <a:gd name="connsiteX8" fmla="*/ 1256791 w 6984458"/>
                  <a:gd name="connsiteY8" fmla="*/ 1444921 h 4114800"/>
                  <a:gd name="connsiteX9" fmla="*/ 1263237 w 6984458"/>
                  <a:gd name="connsiteY9" fmla="*/ 1384285 h 4114800"/>
                  <a:gd name="connsiteX10" fmla="*/ 2050475 w 6984458"/>
                  <a:gd name="connsiteY10" fmla="*/ 775855 h 4114800"/>
                  <a:gd name="connsiteX11" fmla="*/ 2561617 w 6984458"/>
                  <a:gd name="connsiteY11" fmla="*/ 949859 h 4114800"/>
                  <a:gd name="connsiteX12" fmla="*/ 2604065 w 6984458"/>
                  <a:gd name="connsiteY12" fmla="*/ 989162 h 4114800"/>
                  <a:gd name="connsiteX13" fmla="*/ 2623050 w 6984458"/>
                  <a:gd name="connsiteY13" fmla="*/ 929658 h 4114800"/>
                  <a:gd name="connsiteX14" fmla="*/ 4191003 w 6984458"/>
                  <a:gd name="connsiteY14" fmla="*/ 0 h 4114800"/>
                  <a:gd name="connsiteX0" fmla="*/ 4191003 w 6057725"/>
                  <a:gd name="connsiteY0" fmla="*/ 0 h 4114800"/>
                  <a:gd name="connsiteX1" fmla="*/ 5832767 w 6057725"/>
                  <a:gd name="connsiteY1" fmla="*/ 1323110 h 4114800"/>
                  <a:gd name="connsiteX2" fmla="*/ 5905151 w 6057725"/>
                  <a:gd name="connsiteY2" fmla="*/ 1395098 h 4114800"/>
                  <a:gd name="connsiteX3" fmla="*/ 5645727 w 6057725"/>
                  <a:gd name="connsiteY3" fmla="*/ 4114800 h 4114800"/>
                  <a:gd name="connsiteX4" fmla="*/ 1336964 w 6057725"/>
                  <a:gd name="connsiteY4" fmla="*/ 4114800 h 4114800"/>
                  <a:gd name="connsiteX5" fmla="*/ 0 w 6057725"/>
                  <a:gd name="connsiteY5" fmla="*/ 2777836 h 4114800"/>
                  <a:gd name="connsiteX6" fmla="*/ 1200267 w 6057725"/>
                  <a:gd name="connsiteY6" fmla="*/ 1447775 h 4114800"/>
                  <a:gd name="connsiteX7" fmla="*/ 1256791 w 6057725"/>
                  <a:gd name="connsiteY7" fmla="*/ 1444921 h 4114800"/>
                  <a:gd name="connsiteX8" fmla="*/ 1263237 w 6057725"/>
                  <a:gd name="connsiteY8" fmla="*/ 1384285 h 4114800"/>
                  <a:gd name="connsiteX9" fmla="*/ 2050475 w 6057725"/>
                  <a:gd name="connsiteY9" fmla="*/ 775855 h 4114800"/>
                  <a:gd name="connsiteX10" fmla="*/ 2561617 w 6057725"/>
                  <a:gd name="connsiteY10" fmla="*/ 949859 h 4114800"/>
                  <a:gd name="connsiteX11" fmla="*/ 2604065 w 6057725"/>
                  <a:gd name="connsiteY11" fmla="*/ 989162 h 4114800"/>
                  <a:gd name="connsiteX12" fmla="*/ 2623050 w 6057725"/>
                  <a:gd name="connsiteY12" fmla="*/ 929658 h 4114800"/>
                  <a:gd name="connsiteX13" fmla="*/ 4191003 w 6057725"/>
                  <a:gd name="connsiteY13" fmla="*/ 0 h 4114800"/>
                  <a:gd name="connsiteX0" fmla="*/ 4191003 w 6304506"/>
                  <a:gd name="connsiteY0" fmla="*/ 0 h 4114800"/>
                  <a:gd name="connsiteX1" fmla="*/ 5832767 w 6304506"/>
                  <a:gd name="connsiteY1" fmla="*/ 1323110 h 4114800"/>
                  <a:gd name="connsiteX2" fmla="*/ 5905151 w 6304506"/>
                  <a:gd name="connsiteY2" fmla="*/ 1395098 h 4114800"/>
                  <a:gd name="connsiteX3" fmla="*/ 5645727 w 6304506"/>
                  <a:gd name="connsiteY3" fmla="*/ 4114800 h 4114800"/>
                  <a:gd name="connsiteX4" fmla="*/ 1336964 w 6304506"/>
                  <a:gd name="connsiteY4" fmla="*/ 4114800 h 4114800"/>
                  <a:gd name="connsiteX5" fmla="*/ 0 w 6304506"/>
                  <a:gd name="connsiteY5" fmla="*/ 2777836 h 4114800"/>
                  <a:gd name="connsiteX6" fmla="*/ 1200267 w 6304506"/>
                  <a:gd name="connsiteY6" fmla="*/ 1447775 h 4114800"/>
                  <a:gd name="connsiteX7" fmla="*/ 1256791 w 6304506"/>
                  <a:gd name="connsiteY7" fmla="*/ 1444921 h 4114800"/>
                  <a:gd name="connsiteX8" fmla="*/ 1263237 w 6304506"/>
                  <a:gd name="connsiteY8" fmla="*/ 1384285 h 4114800"/>
                  <a:gd name="connsiteX9" fmla="*/ 2050475 w 6304506"/>
                  <a:gd name="connsiteY9" fmla="*/ 775855 h 4114800"/>
                  <a:gd name="connsiteX10" fmla="*/ 2561617 w 6304506"/>
                  <a:gd name="connsiteY10" fmla="*/ 949859 h 4114800"/>
                  <a:gd name="connsiteX11" fmla="*/ 2604065 w 6304506"/>
                  <a:gd name="connsiteY11" fmla="*/ 989162 h 4114800"/>
                  <a:gd name="connsiteX12" fmla="*/ 2623050 w 6304506"/>
                  <a:gd name="connsiteY12" fmla="*/ 929658 h 4114800"/>
                  <a:gd name="connsiteX13" fmla="*/ 4191003 w 6304506"/>
                  <a:gd name="connsiteY13" fmla="*/ 0 h 4114800"/>
                  <a:gd name="connsiteX0" fmla="*/ 4191003 w 6828167"/>
                  <a:gd name="connsiteY0" fmla="*/ 0 h 4114800"/>
                  <a:gd name="connsiteX1" fmla="*/ 5832767 w 6828167"/>
                  <a:gd name="connsiteY1" fmla="*/ 1323110 h 4114800"/>
                  <a:gd name="connsiteX2" fmla="*/ 5905151 w 6828167"/>
                  <a:gd name="connsiteY2" fmla="*/ 1395098 h 4114800"/>
                  <a:gd name="connsiteX3" fmla="*/ 5645727 w 6828167"/>
                  <a:gd name="connsiteY3" fmla="*/ 4114800 h 4114800"/>
                  <a:gd name="connsiteX4" fmla="*/ 1336964 w 6828167"/>
                  <a:gd name="connsiteY4" fmla="*/ 4114800 h 4114800"/>
                  <a:gd name="connsiteX5" fmla="*/ 0 w 6828167"/>
                  <a:gd name="connsiteY5" fmla="*/ 2777836 h 4114800"/>
                  <a:gd name="connsiteX6" fmla="*/ 1200267 w 6828167"/>
                  <a:gd name="connsiteY6" fmla="*/ 1447775 h 4114800"/>
                  <a:gd name="connsiteX7" fmla="*/ 1256791 w 6828167"/>
                  <a:gd name="connsiteY7" fmla="*/ 1444921 h 4114800"/>
                  <a:gd name="connsiteX8" fmla="*/ 1263237 w 6828167"/>
                  <a:gd name="connsiteY8" fmla="*/ 1384285 h 4114800"/>
                  <a:gd name="connsiteX9" fmla="*/ 2050475 w 6828167"/>
                  <a:gd name="connsiteY9" fmla="*/ 775855 h 4114800"/>
                  <a:gd name="connsiteX10" fmla="*/ 2561617 w 6828167"/>
                  <a:gd name="connsiteY10" fmla="*/ 949859 h 4114800"/>
                  <a:gd name="connsiteX11" fmla="*/ 2604065 w 6828167"/>
                  <a:gd name="connsiteY11" fmla="*/ 989162 h 4114800"/>
                  <a:gd name="connsiteX12" fmla="*/ 2623050 w 6828167"/>
                  <a:gd name="connsiteY12" fmla="*/ 929658 h 4114800"/>
                  <a:gd name="connsiteX13" fmla="*/ 4191003 w 6828167"/>
                  <a:gd name="connsiteY13" fmla="*/ 0 h 4114800"/>
                  <a:gd name="connsiteX0" fmla="*/ 4191003 w 6912148"/>
                  <a:gd name="connsiteY0" fmla="*/ 0 h 4114800"/>
                  <a:gd name="connsiteX1" fmla="*/ 5832767 w 6912148"/>
                  <a:gd name="connsiteY1" fmla="*/ 1323110 h 4114800"/>
                  <a:gd name="connsiteX2" fmla="*/ 5905151 w 6912148"/>
                  <a:gd name="connsiteY2" fmla="*/ 1395098 h 4114800"/>
                  <a:gd name="connsiteX3" fmla="*/ 5645727 w 6912148"/>
                  <a:gd name="connsiteY3" fmla="*/ 4114800 h 4114800"/>
                  <a:gd name="connsiteX4" fmla="*/ 1336964 w 6912148"/>
                  <a:gd name="connsiteY4" fmla="*/ 4114800 h 4114800"/>
                  <a:gd name="connsiteX5" fmla="*/ 0 w 6912148"/>
                  <a:gd name="connsiteY5" fmla="*/ 2777836 h 4114800"/>
                  <a:gd name="connsiteX6" fmla="*/ 1200267 w 6912148"/>
                  <a:gd name="connsiteY6" fmla="*/ 1447775 h 4114800"/>
                  <a:gd name="connsiteX7" fmla="*/ 1256791 w 6912148"/>
                  <a:gd name="connsiteY7" fmla="*/ 1444921 h 4114800"/>
                  <a:gd name="connsiteX8" fmla="*/ 1263237 w 6912148"/>
                  <a:gd name="connsiteY8" fmla="*/ 1384285 h 4114800"/>
                  <a:gd name="connsiteX9" fmla="*/ 2050475 w 6912148"/>
                  <a:gd name="connsiteY9" fmla="*/ 775855 h 4114800"/>
                  <a:gd name="connsiteX10" fmla="*/ 2561617 w 6912148"/>
                  <a:gd name="connsiteY10" fmla="*/ 949859 h 4114800"/>
                  <a:gd name="connsiteX11" fmla="*/ 2604065 w 6912148"/>
                  <a:gd name="connsiteY11" fmla="*/ 989162 h 4114800"/>
                  <a:gd name="connsiteX12" fmla="*/ 2623050 w 6912148"/>
                  <a:gd name="connsiteY12" fmla="*/ 929658 h 4114800"/>
                  <a:gd name="connsiteX13" fmla="*/ 4191003 w 6912148"/>
                  <a:gd name="connsiteY13" fmla="*/ 0 h 4114800"/>
                  <a:gd name="connsiteX0" fmla="*/ 4191003 w 6908391"/>
                  <a:gd name="connsiteY0" fmla="*/ 0 h 4114800"/>
                  <a:gd name="connsiteX1" fmla="*/ 5832767 w 6908391"/>
                  <a:gd name="connsiteY1" fmla="*/ 1323110 h 4114800"/>
                  <a:gd name="connsiteX2" fmla="*/ 5905151 w 6908391"/>
                  <a:gd name="connsiteY2" fmla="*/ 1395098 h 4114800"/>
                  <a:gd name="connsiteX3" fmla="*/ 5645727 w 6908391"/>
                  <a:gd name="connsiteY3" fmla="*/ 4114800 h 4114800"/>
                  <a:gd name="connsiteX4" fmla="*/ 1336964 w 6908391"/>
                  <a:gd name="connsiteY4" fmla="*/ 4114800 h 4114800"/>
                  <a:gd name="connsiteX5" fmla="*/ 0 w 6908391"/>
                  <a:gd name="connsiteY5" fmla="*/ 2777836 h 4114800"/>
                  <a:gd name="connsiteX6" fmla="*/ 1200267 w 6908391"/>
                  <a:gd name="connsiteY6" fmla="*/ 1447775 h 4114800"/>
                  <a:gd name="connsiteX7" fmla="*/ 1256791 w 6908391"/>
                  <a:gd name="connsiteY7" fmla="*/ 1444921 h 4114800"/>
                  <a:gd name="connsiteX8" fmla="*/ 1263237 w 6908391"/>
                  <a:gd name="connsiteY8" fmla="*/ 1384285 h 4114800"/>
                  <a:gd name="connsiteX9" fmla="*/ 2050475 w 6908391"/>
                  <a:gd name="connsiteY9" fmla="*/ 775855 h 4114800"/>
                  <a:gd name="connsiteX10" fmla="*/ 2561617 w 6908391"/>
                  <a:gd name="connsiteY10" fmla="*/ 949859 h 4114800"/>
                  <a:gd name="connsiteX11" fmla="*/ 2604065 w 6908391"/>
                  <a:gd name="connsiteY11" fmla="*/ 989162 h 4114800"/>
                  <a:gd name="connsiteX12" fmla="*/ 2623050 w 6908391"/>
                  <a:gd name="connsiteY12" fmla="*/ 929658 h 4114800"/>
                  <a:gd name="connsiteX13" fmla="*/ 4191003 w 6908391"/>
                  <a:gd name="connsiteY13" fmla="*/ 0 h 4114800"/>
                  <a:gd name="connsiteX0" fmla="*/ 4191003 w 6908391"/>
                  <a:gd name="connsiteY0" fmla="*/ 0 h 4114800"/>
                  <a:gd name="connsiteX1" fmla="*/ 5905151 w 6908391"/>
                  <a:gd name="connsiteY1" fmla="*/ 1395098 h 4114800"/>
                  <a:gd name="connsiteX2" fmla="*/ 5645727 w 6908391"/>
                  <a:gd name="connsiteY2" fmla="*/ 4114800 h 4114800"/>
                  <a:gd name="connsiteX3" fmla="*/ 1336964 w 6908391"/>
                  <a:gd name="connsiteY3" fmla="*/ 4114800 h 4114800"/>
                  <a:gd name="connsiteX4" fmla="*/ 0 w 6908391"/>
                  <a:gd name="connsiteY4" fmla="*/ 2777836 h 4114800"/>
                  <a:gd name="connsiteX5" fmla="*/ 1200267 w 6908391"/>
                  <a:gd name="connsiteY5" fmla="*/ 1447775 h 4114800"/>
                  <a:gd name="connsiteX6" fmla="*/ 1256791 w 6908391"/>
                  <a:gd name="connsiteY6" fmla="*/ 1444921 h 4114800"/>
                  <a:gd name="connsiteX7" fmla="*/ 1263237 w 6908391"/>
                  <a:gd name="connsiteY7" fmla="*/ 1384285 h 4114800"/>
                  <a:gd name="connsiteX8" fmla="*/ 2050475 w 6908391"/>
                  <a:gd name="connsiteY8" fmla="*/ 775855 h 4114800"/>
                  <a:gd name="connsiteX9" fmla="*/ 2561617 w 6908391"/>
                  <a:gd name="connsiteY9" fmla="*/ 949859 h 4114800"/>
                  <a:gd name="connsiteX10" fmla="*/ 2604065 w 6908391"/>
                  <a:gd name="connsiteY10" fmla="*/ 989162 h 4114800"/>
                  <a:gd name="connsiteX11" fmla="*/ 2623050 w 6908391"/>
                  <a:gd name="connsiteY11" fmla="*/ 929658 h 4114800"/>
                  <a:gd name="connsiteX12" fmla="*/ 4191003 w 6908391"/>
                  <a:gd name="connsiteY12" fmla="*/ 0 h 4114800"/>
                  <a:gd name="connsiteX0" fmla="*/ 4191003 w 6908391"/>
                  <a:gd name="connsiteY0" fmla="*/ 0 h 4114800"/>
                  <a:gd name="connsiteX1" fmla="*/ 5905151 w 6908391"/>
                  <a:gd name="connsiteY1" fmla="*/ 1395098 h 4114800"/>
                  <a:gd name="connsiteX2" fmla="*/ 5645727 w 6908391"/>
                  <a:gd name="connsiteY2" fmla="*/ 4114800 h 4114800"/>
                  <a:gd name="connsiteX3" fmla="*/ 1336964 w 6908391"/>
                  <a:gd name="connsiteY3" fmla="*/ 4114800 h 4114800"/>
                  <a:gd name="connsiteX4" fmla="*/ 0 w 6908391"/>
                  <a:gd name="connsiteY4" fmla="*/ 2777836 h 4114800"/>
                  <a:gd name="connsiteX5" fmla="*/ 1200267 w 6908391"/>
                  <a:gd name="connsiteY5" fmla="*/ 1447775 h 4114800"/>
                  <a:gd name="connsiteX6" fmla="*/ 1256791 w 6908391"/>
                  <a:gd name="connsiteY6" fmla="*/ 1444921 h 4114800"/>
                  <a:gd name="connsiteX7" fmla="*/ 1263237 w 6908391"/>
                  <a:gd name="connsiteY7" fmla="*/ 1384285 h 4114800"/>
                  <a:gd name="connsiteX8" fmla="*/ 2050475 w 6908391"/>
                  <a:gd name="connsiteY8" fmla="*/ 775855 h 4114800"/>
                  <a:gd name="connsiteX9" fmla="*/ 2561617 w 6908391"/>
                  <a:gd name="connsiteY9" fmla="*/ 949859 h 4114800"/>
                  <a:gd name="connsiteX10" fmla="*/ 2604065 w 6908391"/>
                  <a:gd name="connsiteY10" fmla="*/ 989162 h 4114800"/>
                  <a:gd name="connsiteX11" fmla="*/ 4191003 w 6908391"/>
                  <a:gd name="connsiteY11" fmla="*/ 0 h 4114800"/>
                  <a:gd name="connsiteX0" fmla="*/ 4191003 w 6908391"/>
                  <a:gd name="connsiteY0" fmla="*/ 0 h 4114800"/>
                  <a:gd name="connsiteX1" fmla="*/ 5905151 w 6908391"/>
                  <a:gd name="connsiteY1" fmla="*/ 1395098 h 4114800"/>
                  <a:gd name="connsiteX2" fmla="*/ 5645727 w 6908391"/>
                  <a:gd name="connsiteY2" fmla="*/ 4114800 h 4114800"/>
                  <a:gd name="connsiteX3" fmla="*/ 1336964 w 6908391"/>
                  <a:gd name="connsiteY3" fmla="*/ 4114800 h 4114800"/>
                  <a:gd name="connsiteX4" fmla="*/ 0 w 6908391"/>
                  <a:gd name="connsiteY4" fmla="*/ 2777836 h 4114800"/>
                  <a:gd name="connsiteX5" fmla="*/ 1200267 w 6908391"/>
                  <a:gd name="connsiteY5" fmla="*/ 1447775 h 4114800"/>
                  <a:gd name="connsiteX6" fmla="*/ 1256791 w 6908391"/>
                  <a:gd name="connsiteY6" fmla="*/ 1444921 h 4114800"/>
                  <a:gd name="connsiteX7" fmla="*/ 1263237 w 6908391"/>
                  <a:gd name="connsiteY7" fmla="*/ 1384285 h 4114800"/>
                  <a:gd name="connsiteX8" fmla="*/ 2050475 w 6908391"/>
                  <a:gd name="connsiteY8" fmla="*/ 775855 h 4114800"/>
                  <a:gd name="connsiteX9" fmla="*/ 2561617 w 6908391"/>
                  <a:gd name="connsiteY9" fmla="*/ 949859 h 4114800"/>
                  <a:gd name="connsiteX10" fmla="*/ 4191003 w 6908391"/>
                  <a:gd name="connsiteY10" fmla="*/ 0 h 4114800"/>
                  <a:gd name="connsiteX0" fmla="*/ 4191003 w 6908391"/>
                  <a:gd name="connsiteY0" fmla="*/ 0 h 4114800"/>
                  <a:gd name="connsiteX1" fmla="*/ 5905151 w 6908391"/>
                  <a:gd name="connsiteY1" fmla="*/ 1395098 h 4114800"/>
                  <a:gd name="connsiteX2" fmla="*/ 5645727 w 6908391"/>
                  <a:gd name="connsiteY2" fmla="*/ 4114800 h 4114800"/>
                  <a:gd name="connsiteX3" fmla="*/ 1336964 w 6908391"/>
                  <a:gd name="connsiteY3" fmla="*/ 4114800 h 4114800"/>
                  <a:gd name="connsiteX4" fmla="*/ 0 w 6908391"/>
                  <a:gd name="connsiteY4" fmla="*/ 2777836 h 4114800"/>
                  <a:gd name="connsiteX5" fmla="*/ 1200267 w 6908391"/>
                  <a:gd name="connsiteY5" fmla="*/ 1447775 h 4114800"/>
                  <a:gd name="connsiteX6" fmla="*/ 1256791 w 6908391"/>
                  <a:gd name="connsiteY6" fmla="*/ 1444921 h 4114800"/>
                  <a:gd name="connsiteX7" fmla="*/ 1263237 w 6908391"/>
                  <a:gd name="connsiteY7" fmla="*/ 1384285 h 4114800"/>
                  <a:gd name="connsiteX8" fmla="*/ 2050475 w 6908391"/>
                  <a:gd name="connsiteY8" fmla="*/ 775855 h 4114800"/>
                  <a:gd name="connsiteX9" fmla="*/ 2615349 w 6908391"/>
                  <a:gd name="connsiteY9" fmla="*/ 863889 h 4114800"/>
                  <a:gd name="connsiteX10" fmla="*/ 4191003 w 6908391"/>
                  <a:gd name="connsiteY10" fmla="*/ 0 h 4114800"/>
                  <a:gd name="connsiteX0" fmla="*/ 4191003 w 6908391"/>
                  <a:gd name="connsiteY0" fmla="*/ 0 h 4114800"/>
                  <a:gd name="connsiteX1" fmla="*/ 5905151 w 6908391"/>
                  <a:gd name="connsiteY1" fmla="*/ 1395098 h 4114800"/>
                  <a:gd name="connsiteX2" fmla="*/ 5645727 w 6908391"/>
                  <a:gd name="connsiteY2" fmla="*/ 4114800 h 4114800"/>
                  <a:gd name="connsiteX3" fmla="*/ 1336964 w 6908391"/>
                  <a:gd name="connsiteY3" fmla="*/ 4114800 h 4114800"/>
                  <a:gd name="connsiteX4" fmla="*/ 0 w 6908391"/>
                  <a:gd name="connsiteY4" fmla="*/ 2777836 h 4114800"/>
                  <a:gd name="connsiteX5" fmla="*/ 1200267 w 6908391"/>
                  <a:gd name="connsiteY5" fmla="*/ 1447775 h 4114800"/>
                  <a:gd name="connsiteX6" fmla="*/ 1256791 w 6908391"/>
                  <a:gd name="connsiteY6" fmla="*/ 1444921 h 4114800"/>
                  <a:gd name="connsiteX7" fmla="*/ 1263237 w 6908391"/>
                  <a:gd name="connsiteY7" fmla="*/ 1384285 h 4114800"/>
                  <a:gd name="connsiteX8" fmla="*/ 2615349 w 6908391"/>
                  <a:gd name="connsiteY8" fmla="*/ 863889 h 4114800"/>
                  <a:gd name="connsiteX9" fmla="*/ 4191003 w 6908391"/>
                  <a:gd name="connsiteY9" fmla="*/ 0 h 4114800"/>
                  <a:gd name="connsiteX0" fmla="*/ 4191003 w 6908391"/>
                  <a:gd name="connsiteY0" fmla="*/ 0 h 4114800"/>
                  <a:gd name="connsiteX1" fmla="*/ 5905151 w 6908391"/>
                  <a:gd name="connsiteY1" fmla="*/ 1395098 h 4114800"/>
                  <a:gd name="connsiteX2" fmla="*/ 5645727 w 6908391"/>
                  <a:gd name="connsiteY2" fmla="*/ 4114800 h 4114800"/>
                  <a:gd name="connsiteX3" fmla="*/ 1336964 w 6908391"/>
                  <a:gd name="connsiteY3" fmla="*/ 4114800 h 4114800"/>
                  <a:gd name="connsiteX4" fmla="*/ 0 w 6908391"/>
                  <a:gd name="connsiteY4" fmla="*/ 2777836 h 4114800"/>
                  <a:gd name="connsiteX5" fmla="*/ 1200267 w 6908391"/>
                  <a:gd name="connsiteY5" fmla="*/ 1447775 h 4114800"/>
                  <a:gd name="connsiteX6" fmla="*/ 1256791 w 6908391"/>
                  <a:gd name="connsiteY6" fmla="*/ 1444921 h 4114800"/>
                  <a:gd name="connsiteX7" fmla="*/ 2615349 w 6908391"/>
                  <a:gd name="connsiteY7" fmla="*/ 863889 h 4114800"/>
                  <a:gd name="connsiteX8" fmla="*/ 4191003 w 6908391"/>
                  <a:gd name="connsiteY8" fmla="*/ 0 h 4114800"/>
                  <a:gd name="connsiteX0" fmla="*/ 4191161 w 6908549"/>
                  <a:gd name="connsiteY0" fmla="*/ 0 h 4114800"/>
                  <a:gd name="connsiteX1" fmla="*/ 5905309 w 6908549"/>
                  <a:gd name="connsiteY1" fmla="*/ 1395098 h 4114800"/>
                  <a:gd name="connsiteX2" fmla="*/ 5645885 w 6908549"/>
                  <a:gd name="connsiteY2" fmla="*/ 4114800 h 4114800"/>
                  <a:gd name="connsiteX3" fmla="*/ 1337122 w 6908549"/>
                  <a:gd name="connsiteY3" fmla="*/ 4114800 h 4114800"/>
                  <a:gd name="connsiteX4" fmla="*/ 158 w 6908549"/>
                  <a:gd name="connsiteY4" fmla="*/ 2777836 h 4114800"/>
                  <a:gd name="connsiteX5" fmla="*/ 1256949 w 6908549"/>
                  <a:gd name="connsiteY5" fmla="*/ 1444921 h 4114800"/>
                  <a:gd name="connsiteX6" fmla="*/ 2615507 w 6908549"/>
                  <a:gd name="connsiteY6" fmla="*/ 863889 h 4114800"/>
                  <a:gd name="connsiteX7" fmla="*/ 4191161 w 6908549"/>
                  <a:gd name="connsiteY7" fmla="*/ 0 h 4114800"/>
                  <a:gd name="connsiteX0" fmla="*/ 4191208 w 6908596"/>
                  <a:gd name="connsiteY0" fmla="*/ 0 h 4114800"/>
                  <a:gd name="connsiteX1" fmla="*/ 5905356 w 6908596"/>
                  <a:gd name="connsiteY1" fmla="*/ 1395098 h 4114800"/>
                  <a:gd name="connsiteX2" fmla="*/ 5645932 w 6908596"/>
                  <a:gd name="connsiteY2" fmla="*/ 4114800 h 4114800"/>
                  <a:gd name="connsiteX3" fmla="*/ 1337169 w 6908596"/>
                  <a:gd name="connsiteY3" fmla="*/ 4114800 h 4114800"/>
                  <a:gd name="connsiteX4" fmla="*/ 205 w 6908596"/>
                  <a:gd name="connsiteY4" fmla="*/ 2777836 h 4114800"/>
                  <a:gd name="connsiteX5" fmla="*/ 1246250 w 6908596"/>
                  <a:gd name="connsiteY5" fmla="*/ 1369697 h 4114800"/>
                  <a:gd name="connsiteX6" fmla="*/ 2615554 w 6908596"/>
                  <a:gd name="connsiteY6" fmla="*/ 863889 h 4114800"/>
                  <a:gd name="connsiteX7" fmla="*/ 4191208 w 6908596"/>
                  <a:gd name="connsiteY7" fmla="*/ 0 h 4114800"/>
                  <a:gd name="connsiteX0" fmla="*/ 4083776 w 6801164"/>
                  <a:gd name="connsiteY0" fmla="*/ 0 h 4114800"/>
                  <a:gd name="connsiteX1" fmla="*/ 5797924 w 6801164"/>
                  <a:gd name="connsiteY1" fmla="*/ 1395098 h 4114800"/>
                  <a:gd name="connsiteX2" fmla="*/ 5538500 w 6801164"/>
                  <a:gd name="connsiteY2" fmla="*/ 4114800 h 4114800"/>
                  <a:gd name="connsiteX3" fmla="*/ 1229737 w 6801164"/>
                  <a:gd name="connsiteY3" fmla="*/ 4114800 h 4114800"/>
                  <a:gd name="connsiteX4" fmla="*/ 237 w 6801164"/>
                  <a:gd name="connsiteY4" fmla="*/ 2745597 h 4114800"/>
                  <a:gd name="connsiteX5" fmla="*/ 1138818 w 6801164"/>
                  <a:gd name="connsiteY5" fmla="*/ 1369697 h 4114800"/>
                  <a:gd name="connsiteX6" fmla="*/ 2508122 w 6801164"/>
                  <a:gd name="connsiteY6" fmla="*/ 863889 h 4114800"/>
                  <a:gd name="connsiteX7" fmla="*/ 4083776 w 6801164"/>
                  <a:gd name="connsiteY7" fmla="*/ 0 h 4114800"/>
                  <a:gd name="connsiteX0" fmla="*/ 4083674 w 6801062"/>
                  <a:gd name="connsiteY0" fmla="*/ 0 h 4114800"/>
                  <a:gd name="connsiteX1" fmla="*/ 5797822 w 6801062"/>
                  <a:gd name="connsiteY1" fmla="*/ 1395098 h 4114800"/>
                  <a:gd name="connsiteX2" fmla="*/ 5538398 w 6801062"/>
                  <a:gd name="connsiteY2" fmla="*/ 4114800 h 4114800"/>
                  <a:gd name="connsiteX3" fmla="*/ 1229635 w 6801062"/>
                  <a:gd name="connsiteY3" fmla="*/ 4114800 h 4114800"/>
                  <a:gd name="connsiteX4" fmla="*/ 135 w 6801062"/>
                  <a:gd name="connsiteY4" fmla="*/ 2745597 h 4114800"/>
                  <a:gd name="connsiteX5" fmla="*/ 1160209 w 6801062"/>
                  <a:gd name="connsiteY5" fmla="*/ 1369697 h 4114800"/>
                  <a:gd name="connsiteX6" fmla="*/ 2508020 w 6801062"/>
                  <a:gd name="connsiteY6" fmla="*/ 863889 h 4114800"/>
                  <a:gd name="connsiteX7" fmla="*/ 4083674 w 6801062"/>
                  <a:gd name="connsiteY7" fmla="*/ 0 h 4114800"/>
                  <a:gd name="connsiteX0" fmla="*/ 4083674 w 6801062"/>
                  <a:gd name="connsiteY0" fmla="*/ 0 h 4114800"/>
                  <a:gd name="connsiteX1" fmla="*/ 5797822 w 6801062"/>
                  <a:gd name="connsiteY1" fmla="*/ 1395098 h 4114800"/>
                  <a:gd name="connsiteX2" fmla="*/ 5538398 w 6801062"/>
                  <a:gd name="connsiteY2" fmla="*/ 4114800 h 4114800"/>
                  <a:gd name="connsiteX3" fmla="*/ 1229635 w 6801062"/>
                  <a:gd name="connsiteY3" fmla="*/ 4114800 h 4114800"/>
                  <a:gd name="connsiteX4" fmla="*/ 135 w 6801062"/>
                  <a:gd name="connsiteY4" fmla="*/ 2745597 h 4114800"/>
                  <a:gd name="connsiteX5" fmla="*/ 1160209 w 6801062"/>
                  <a:gd name="connsiteY5" fmla="*/ 1369697 h 4114800"/>
                  <a:gd name="connsiteX6" fmla="*/ 2508020 w 6801062"/>
                  <a:gd name="connsiteY6" fmla="*/ 863889 h 4114800"/>
                  <a:gd name="connsiteX7" fmla="*/ 4083674 w 6801062"/>
                  <a:gd name="connsiteY7" fmla="*/ 0 h 4114800"/>
                  <a:gd name="connsiteX0" fmla="*/ 4083674 w 6801062"/>
                  <a:gd name="connsiteY0" fmla="*/ 0 h 4114800"/>
                  <a:gd name="connsiteX1" fmla="*/ 5797822 w 6801062"/>
                  <a:gd name="connsiteY1" fmla="*/ 1395098 h 4114800"/>
                  <a:gd name="connsiteX2" fmla="*/ 5538398 w 6801062"/>
                  <a:gd name="connsiteY2" fmla="*/ 4114800 h 4114800"/>
                  <a:gd name="connsiteX3" fmla="*/ 1229635 w 6801062"/>
                  <a:gd name="connsiteY3" fmla="*/ 4114800 h 4114800"/>
                  <a:gd name="connsiteX4" fmla="*/ 135 w 6801062"/>
                  <a:gd name="connsiteY4" fmla="*/ 2745597 h 4114800"/>
                  <a:gd name="connsiteX5" fmla="*/ 1160209 w 6801062"/>
                  <a:gd name="connsiteY5" fmla="*/ 1369697 h 4114800"/>
                  <a:gd name="connsiteX6" fmla="*/ 2508020 w 6801062"/>
                  <a:gd name="connsiteY6" fmla="*/ 863889 h 4114800"/>
                  <a:gd name="connsiteX7" fmla="*/ 4083674 w 6801062"/>
                  <a:gd name="connsiteY7" fmla="*/ 0 h 4114800"/>
                  <a:gd name="connsiteX0" fmla="*/ 4083674 w 6801062"/>
                  <a:gd name="connsiteY0" fmla="*/ 0 h 4114800"/>
                  <a:gd name="connsiteX1" fmla="*/ 5797822 w 6801062"/>
                  <a:gd name="connsiteY1" fmla="*/ 1395098 h 4114800"/>
                  <a:gd name="connsiteX2" fmla="*/ 5538398 w 6801062"/>
                  <a:gd name="connsiteY2" fmla="*/ 4114800 h 4114800"/>
                  <a:gd name="connsiteX3" fmla="*/ 1229635 w 6801062"/>
                  <a:gd name="connsiteY3" fmla="*/ 4114800 h 4114800"/>
                  <a:gd name="connsiteX4" fmla="*/ 135 w 6801062"/>
                  <a:gd name="connsiteY4" fmla="*/ 2745597 h 4114800"/>
                  <a:gd name="connsiteX5" fmla="*/ 1160209 w 6801062"/>
                  <a:gd name="connsiteY5" fmla="*/ 1369697 h 4114800"/>
                  <a:gd name="connsiteX6" fmla="*/ 2508020 w 6801062"/>
                  <a:gd name="connsiteY6" fmla="*/ 863889 h 4114800"/>
                  <a:gd name="connsiteX7" fmla="*/ 4083674 w 6801062"/>
                  <a:gd name="connsiteY7" fmla="*/ 0 h 4114800"/>
                  <a:gd name="connsiteX0" fmla="*/ 4083674 w 6801062"/>
                  <a:gd name="connsiteY0" fmla="*/ 0 h 4114800"/>
                  <a:gd name="connsiteX1" fmla="*/ 5797822 w 6801062"/>
                  <a:gd name="connsiteY1" fmla="*/ 1395098 h 4114800"/>
                  <a:gd name="connsiteX2" fmla="*/ 5538398 w 6801062"/>
                  <a:gd name="connsiteY2" fmla="*/ 4114800 h 4114800"/>
                  <a:gd name="connsiteX3" fmla="*/ 1229635 w 6801062"/>
                  <a:gd name="connsiteY3" fmla="*/ 4114800 h 4114800"/>
                  <a:gd name="connsiteX4" fmla="*/ 135 w 6801062"/>
                  <a:gd name="connsiteY4" fmla="*/ 2745597 h 4114800"/>
                  <a:gd name="connsiteX5" fmla="*/ 1160209 w 6801062"/>
                  <a:gd name="connsiteY5" fmla="*/ 1369697 h 4114800"/>
                  <a:gd name="connsiteX6" fmla="*/ 2508020 w 6801062"/>
                  <a:gd name="connsiteY6" fmla="*/ 863889 h 4114800"/>
                  <a:gd name="connsiteX7" fmla="*/ 4083674 w 6801062"/>
                  <a:gd name="connsiteY7" fmla="*/ 0 h 4114800"/>
                  <a:gd name="connsiteX0" fmla="*/ 4083674 w 6801062"/>
                  <a:gd name="connsiteY0" fmla="*/ 0 h 4114800"/>
                  <a:gd name="connsiteX1" fmla="*/ 5797822 w 6801062"/>
                  <a:gd name="connsiteY1" fmla="*/ 1395098 h 4114800"/>
                  <a:gd name="connsiteX2" fmla="*/ 5538398 w 6801062"/>
                  <a:gd name="connsiteY2" fmla="*/ 4114800 h 4114800"/>
                  <a:gd name="connsiteX3" fmla="*/ 1229635 w 6801062"/>
                  <a:gd name="connsiteY3" fmla="*/ 4114800 h 4114800"/>
                  <a:gd name="connsiteX4" fmla="*/ 135 w 6801062"/>
                  <a:gd name="connsiteY4" fmla="*/ 2745597 h 4114800"/>
                  <a:gd name="connsiteX5" fmla="*/ 1160209 w 6801062"/>
                  <a:gd name="connsiteY5" fmla="*/ 1369697 h 4114800"/>
                  <a:gd name="connsiteX6" fmla="*/ 2508020 w 6801062"/>
                  <a:gd name="connsiteY6" fmla="*/ 863889 h 4114800"/>
                  <a:gd name="connsiteX7" fmla="*/ 4083674 w 6801062"/>
                  <a:gd name="connsiteY7" fmla="*/ 0 h 4114800"/>
                  <a:gd name="connsiteX0" fmla="*/ 2508020 w 6801062"/>
                  <a:gd name="connsiteY0" fmla="*/ 171477 h 3422388"/>
                  <a:gd name="connsiteX1" fmla="*/ 5797822 w 6801062"/>
                  <a:gd name="connsiteY1" fmla="*/ 702686 h 3422388"/>
                  <a:gd name="connsiteX2" fmla="*/ 5538398 w 6801062"/>
                  <a:gd name="connsiteY2" fmla="*/ 3422388 h 3422388"/>
                  <a:gd name="connsiteX3" fmla="*/ 1229635 w 6801062"/>
                  <a:gd name="connsiteY3" fmla="*/ 3422388 h 3422388"/>
                  <a:gd name="connsiteX4" fmla="*/ 135 w 6801062"/>
                  <a:gd name="connsiteY4" fmla="*/ 2053185 h 3422388"/>
                  <a:gd name="connsiteX5" fmla="*/ 1160209 w 6801062"/>
                  <a:gd name="connsiteY5" fmla="*/ 677285 h 3422388"/>
                  <a:gd name="connsiteX6" fmla="*/ 2508020 w 6801062"/>
                  <a:gd name="connsiteY6" fmla="*/ 171477 h 3422388"/>
                  <a:gd name="connsiteX0" fmla="*/ 2508020 w 6801062"/>
                  <a:gd name="connsiteY0" fmla="*/ 428507 h 3679418"/>
                  <a:gd name="connsiteX1" fmla="*/ 5797822 w 6801062"/>
                  <a:gd name="connsiteY1" fmla="*/ 959716 h 3679418"/>
                  <a:gd name="connsiteX2" fmla="*/ 5538398 w 6801062"/>
                  <a:gd name="connsiteY2" fmla="*/ 3679418 h 3679418"/>
                  <a:gd name="connsiteX3" fmla="*/ 1229635 w 6801062"/>
                  <a:gd name="connsiteY3" fmla="*/ 3679418 h 3679418"/>
                  <a:gd name="connsiteX4" fmla="*/ 135 w 6801062"/>
                  <a:gd name="connsiteY4" fmla="*/ 2310215 h 3679418"/>
                  <a:gd name="connsiteX5" fmla="*/ 1160209 w 6801062"/>
                  <a:gd name="connsiteY5" fmla="*/ 934315 h 3679418"/>
                  <a:gd name="connsiteX6" fmla="*/ 2508020 w 6801062"/>
                  <a:gd name="connsiteY6" fmla="*/ 428507 h 3679418"/>
                  <a:gd name="connsiteX0" fmla="*/ 2508020 w 6801062"/>
                  <a:gd name="connsiteY0" fmla="*/ 624726 h 3875637"/>
                  <a:gd name="connsiteX1" fmla="*/ 5797822 w 6801062"/>
                  <a:gd name="connsiteY1" fmla="*/ 1155935 h 3875637"/>
                  <a:gd name="connsiteX2" fmla="*/ 5538398 w 6801062"/>
                  <a:gd name="connsiteY2" fmla="*/ 3875637 h 3875637"/>
                  <a:gd name="connsiteX3" fmla="*/ 1229635 w 6801062"/>
                  <a:gd name="connsiteY3" fmla="*/ 3875637 h 3875637"/>
                  <a:gd name="connsiteX4" fmla="*/ 135 w 6801062"/>
                  <a:gd name="connsiteY4" fmla="*/ 2506434 h 3875637"/>
                  <a:gd name="connsiteX5" fmla="*/ 1160209 w 6801062"/>
                  <a:gd name="connsiteY5" fmla="*/ 1130534 h 3875637"/>
                  <a:gd name="connsiteX6" fmla="*/ 2508020 w 6801062"/>
                  <a:gd name="connsiteY6" fmla="*/ 624726 h 3875637"/>
                  <a:gd name="connsiteX0" fmla="*/ 2508020 w 6801062"/>
                  <a:gd name="connsiteY0" fmla="*/ 852528 h 4103439"/>
                  <a:gd name="connsiteX1" fmla="*/ 5797822 w 6801062"/>
                  <a:gd name="connsiteY1" fmla="*/ 1383737 h 4103439"/>
                  <a:gd name="connsiteX2" fmla="*/ 5538398 w 6801062"/>
                  <a:gd name="connsiteY2" fmla="*/ 4103439 h 4103439"/>
                  <a:gd name="connsiteX3" fmla="*/ 1229635 w 6801062"/>
                  <a:gd name="connsiteY3" fmla="*/ 4103439 h 4103439"/>
                  <a:gd name="connsiteX4" fmla="*/ 135 w 6801062"/>
                  <a:gd name="connsiteY4" fmla="*/ 2734236 h 4103439"/>
                  <a:gd name="connsiteX5" fmla="*/ 1160209 w 6801062"/>
                  <a:gd name="connsiteY5" fmla="*/ 1358336 h 4103439"/>
                  <a:gd name="connsiteX6" fmla="*/ 2508020 w 6801062"/>
                  <a:gd name="connsiteY6" fmla="*/ 852528 h 4103439"/>
                  <a:gd name="connsiteX0" fmla="*/ 2508020 w 6801062"/>
                  <a:gd name="connsiteY0" fmla="*/ 904699 h 4155610"/>
                  <a:gd name="connsiteX1" fmla="*/ 5797822 w 6801062"/>
                  <a:gd name="connsiteY1" fmla="*/ 1435908 h 4155610"/>
                  <a:gd name="connsiteX2" fmla="*/ 5538398 w 6801062"/>
                  <a:gd name="connsiteY2" fmla="*/ 4155610 h 4155610"/>
                  <a:gd name="connsiteX3" fmla="*/ 1229635 w 6801062"/>
                  <a:gd name="connsiteY3" fmla="*/ 4155610 h 4155610"/>
                  <a:gd name="connsiteX4" fmla="*/ 135 w 6801062"/>
                  <a:gd name="connsiteY4" fmla="*/ 2786407 h 4155610"/>
                  <a:gd name="connsiteX5" fmla="*/ 1160209 w 6801062"/>
                  <a:gd name="connsiteY5" fmla="*/ 1410507 h 4155610"/>
                  <a:gd name="connsiteX6" fmla="*/ 2508020 w 6801062"/>
                  <a:gd name="connsiteY6" fmla="*/ 904699 h 4155610"/>
                  <a:gd name="connsiteX0" fmla="*/ 2508020 w 6801062"/>
                  <a:gd name="connsiteY0" fmla="*/ 904699 h 4155610"/>
                  <a:gd name="connsiteX1" fmla="*/ 5797822 w 6801062"/>
                  <a:gd name="connsiteY1" fmla="*/ 1435908 h 4155610"/>
                  <a:gd name="connsiteX2" fmla="*/ 5538398 w 6801062"/>
                  <a:gd name="connsiteY2" fmla="*/ 4155610 h 4155610"/>
                  <a:gd name="connsiteX3" fmla="*/ 1229635 w 6801062"/>
                  <a:gd name="connsiteY3" fmla="*/ 4155610 h 4155610"/>
                  <a:gd name="connsiteX4" fmla="*/ 135 w 6801062"/>
                  <a:gd name="connsiteY4" fmla="*/ 2786407 h 4155610"/>
                  <a:gd name="connsiteX5" fmla="*/ 1160209 w 6801062"/>
                  <a:gd name="connsiteY5" fmla="*/ 1410507 h 4155610"/>
                  <a:gd name="connsiteX6" fmla="*/ 2508020 w 6801062"/>
                  <a:gd name="connsiteY6" fmla="*/ 904699 h 4155610"/>
                  <a:gd name="connsiteX0" fmla="*/ 1679655 w 5972697"/>
                  <a:gd name="connsiteY0" fmla="*/ 904699 h 4155610"/>
                  <a:gd name="connsiteX1" fmla="*/ 4969457 w 5972697"/>
                  <a:gd name="connsiteY1" fmla="*/ 1435908 h 4155610"/>
                  <a:gd name="connsiteX2" fmla="*/ 4710033 w 5972697"/>
                  <a:gd name="connsiteY2" fmla="*/ 4155610 h 4155610"/>
                  <a:gd name="connsiteX3" fmla="*/ 401270 w 5972697"/>
                  <a:gd name="connsiteY3" fmla="*/ 4155610 h 4155610"/>
                  <a:gd name="connsiteX4" fmla="*/ 331844 w 5972697"/>
                  <a:gd name="connsiteY4" fmla="*/ 1410507 h 4155610"/>
                  <a:gd name="connsiteX5" fmla="*/ 1679655 w 5972697"/>
                  <a:gd name="connsiteY5" fmla="*/ 904699 h 4155610"/>
                  <a:gd name="connsiteX0" fmla="*/ 2014189 w 6307231"/>
                  <a:gd name="connsiteY0" fmla="*/ 904699 h 4155610"/>
                  <a:gd name="connsiteX1" fmla="*/ 5303991 w 6307231"/>
                  <a:gd name="connsiteY1" fmla="*/ 1435908 h 4155610"/>
                  <a:gd name="connsiteX2" fmla="*/ 5044567 w 6307231"/>
                  <a:gd name="connsiteY2" fmla="*/ 4155610 h 4155610"/>
                  <a:gd name="connsiteX3" fmla="*/ 735804 w 6307231"/>
                  <a:gd name="connsiteY3" fmla="*/ 4155610 h 4155610"/>
                  <a:gd name="connsiteX4" fmla="*/ 666378 w 6307231"/>
                  <a:gd name="connsiteY4" fmla="*/ 1410507 h 4155610"/>
                  <a:gd name="connsiteX5" fmla="*/ 2014189 w 6307231"/>
                  <a:gd name="connsiteY5" fmla="*/ 904699 h 4155610"/>
                  <a:gd name="connsiteX0" fmla="*/ 2373228 w 6666270"/>
                  <a:gd name="connsiteY0" fmla="*/ 904699 h 4155610"/>
                  <a:gd name="connsiteX1" fmla="*/ 5663030 w 6666270"/>
                  <a:gd name="connsiteY1" fmla="*/ 1435908 h 4155610"/>
                  <a:gd name="connsiteX2" fmla="*/ 5403606 w 6666270"/>
                  <a:gd name="connsiteY2" fmla="*/ 4155610 h 4155610"/>
                  <a:gd name="connsiteX3" fmla="*/ 1094843 w 6666270"/>
                  <a:gd name="connsiteY3" fmla="*/ 4155610 h 4155610"/>
                  <a:gd name="connsiteX4" fmla="*/ 1025417 w 6666270"/>
                  <a:gd name="connsiteY4" fmla="*/ 1410507 h 4155610"/>
                  <a:gd name="connsiteX5" fmla="*/ 2373228 w 6666270"/>
                  <a:gd name="connsiteY5" fmla="*/ 904699 h 4155610"/>
                  <a:gd name="connsiteX0" fmla="*/ 2492057 w 6785099"/>
                  <a:gd name="connsiteY0" fmla="*/ 904699 h 4155610"/>
                  <a:gd name="connsiteX1" fmla="*/ 5781859 w 6785099"/>
                  <a:gd name="connsiteY1" fmla="*/ 1435908 h 4155610"/>
                  <a:gd name="connsiteX2" fmla="*/ 5522435 w 6785099"/>
                  <a:gd name="connsiteY2" fmla="*/ 4155610 h 4155610"/>
                  <a:gd name="connsiteX3" fmla="*/ 1213672 w 6785099"/>
                  <a:gd name="connsiteY3" fmla="*/ 4155610 h 4155610"/>
                  <a:gd name="connsiteX4" fmla="*/ 1144246 w 6785099"/>
                  <a:gd name="connsiteY4" fmla="*/ 1410507 h 4155610"/>
                  <a:gd name="connsiteX5" fmla="*/ 2492057 w 6785099"/>
                  <a:gd name="connsiteY5" fmla="*/ 904699 h 4155610"/>
                  <a:gd name="connsiteX0" fmla="*/ 2492057 w 6785099"/>
                  <a:gd name="connsiteY0" fmla="*/ 904699 h 4155610"/>
                  <a:gd name="connsiteX1" fmla="*/ 5781859 w 6785099"/>
                  <a:gd name="connsiteY1" fmla="*/ 1435908 h 4155610"/>
                  <a:gd name="connsiteX2" fmla="*/ 5522435 w 6785099"/>
                  <a:gd name="connsiteY2" fmla="*/ 4155610 h 4155610"/>
                  <a:gd name="connsiteX3" fmla="*/ 1213672 w 6785099"/>
                  <a:gd name="connsiteY3" fmla="*/ 4155610 h 4155610"/>
                  <a:gd name="connsiteX4" fmla="*/ 1144246 w 6785099"/>
                  <a:gd name="connsiteY4" fmla="*/ 1410507 h 4155610"/>
                  <a:gd name="connsiteX5" fmla="*/ 2492057 w 6785099"/>
                  <a:gd name="connsiteY5" fmla="*/ 904699 h 4155610"/>
                  <a:gd name="connsiteX0" fmla="*/ 2492057 w 6785099"/>
                  <a:gd name="connsiteY0" fmla="*/ 904699 h 4155610"/>
                  <a:gd name="connsiteX1" fmla="*/ 5781859 w 6785099"/>
                  <a:gd name="connsiteY1" fmla="*/ 1435908 h 4155610"/>
                  <a:gd name="connsiteX2" fmla="*/ 5522435 w 6785099"/>
                  <a:gd name="connsiteY2" fmla="*/ 4155610 h 4155610"/>
                  <a:gd name="connsiteX3" fmla="*/ 1213672 w 6785099"/>
                  <a:gd name="connsiteY3" fmla="*/ 4155610 h 4155610"/>
                  <a:gd name="connsiteX4" fmla="*/ 1144246 w 6785099"/>
                  <a:gd name="connsiteY4" fmla="*/ 1410507 h 4155610"/>
                  <a:gd name="connsiteX5" fmla="*/ 2492057 w 6785099"/>
                  <a:gd name="connsiteY5" fmla="*/ 904699 h 4155610"/>
                  <a:gd name="connsiteX0" fmla="*/ 2492057 w 6785099"/>
                  <a:gd name="connsiteY0" fmla="*/ 904699 h 4155610"/>
                  <a:gd name="connsiteX1" fmla="*/ 5781859 w 6785099"/>
                  <a:gd name="connsiteY1" fmla="*/ 1435908 h 4155610"/>
                  <a:gd name="connsiteX2" fmla="*/ 5522435 w 6785099"/>
                  <a:gd name="connsiteY2" fmla="*/ 4155610 h 4155610"/>
                  <a:gd name="connsiteX3" fmla="*/ 1213672 w 6785099"/>
                  <a:gd name="connsiteY3" fmla="*/ 4155610 h 4155610"/>
                  <a:gd name="connsiteX4" fmla="*/ 1144246 w 6785099"/>
                  <a:gd name="connsiteY4" fmla="*/ 1410507 h 4155610"/>
                  <a:gd name="connsiteX5" fmla="*/ 2492057 w 6785099"/>
                  <a:gd name="connsiteY5" fmla="*/ 904699 h 4155610"/>
                  <a:gd name="connsiteX0" fmla="*/ 2492057 w 6785099"/>
                  <a:gd name="connsiteY0" fmla="*/ 904699 h 4155610"/>
                  <a:gd name="connsiteX1" fmla="*/ 5781859 w 6785099"/>
                  <a:gd name="connsiteY1" fmla="*/ 1435908 h 4155610"/>
                  <a:gd name="connsiteX2" fmla="*/ 5522435 w 6785099"/>
                  <a:gd name="connsiteY2" fmla="*/ 4155610 h 4155610"/>
                  <a:gd name="connsiteX3" fmla="*/ 1213672 w 6785099"/>
                  <a:gd name="connsiteY3" fmla="*/ 4155610 h 4155610"/>
                  <a:gd name="connsiteX4" fmla="*/ 1144246 w 6785099"/>
                  <a:gd name="connsiteY4" fmla="*/ 1410507 h 4155610"/>
                  <a:gd name="connsiteX5" fmla="*/ 2492057 w 6785099"/>
                  <a:gd name="connsiteY5" fmla="*/ 904699 h 4155610"/>
                  <a:gd name="connsiteX0" fmla="*/ 2528614 w 6821656"/>
                  <a:gd name="connsiteY0" fmla="*/ 904699 h 4155610"/>
                  <a:gd name="connsiteX1" fmla="*/ 5818416 w 6821656"/>
                  <a:gd name="connsiteY1" fmla="*/ 1435908 h 4155610"/>
                  <a:gd name="connsiteX2" fmla="*/ 5558992 w 6821656"/>
                  <a:gd name="connsiteY2" fmla="*/ 4155610 h 4155610"/>
                  <a:gd name="connsiteX3" fmla="*/ 1250229 w 6821656"/>
                  <a:gd name="connsiteY3" fmla="*/ 4155610 h 4155610"/>
                  <a:gd name="connsiteX4" fmla="*/ 1180803 w 6821656"/>
                  <a:gd name="connsiteY4" fmla="*/ 1410507 h 4155610"/>
                  <a:gd name="connsiteX5" fmla="*/ 2528614 w 6821656"/>
                  <a:gd name="connsiteY5" fmla="*/ 904699 h 4155610"/>
                  <a:gd name="connsiteX0" fmla="*/ 2480712 w 6773754"/>
                  <a:gd name="connsiteY0" fmla="*/ 904699 h 4155610"/>
                  <a:gd name="connsiteX1" fmla="*/ 5770514 w 6773754"/>
                  <a:gd name="connsiteY1" fmla="*/ 1435908 h 4155610"/>
                  <a:gd name="connsiteX2" fmla="*/ 5511090 w 6773754"/>
                  <a:gd name="connsiteY2" fmla="*/ 4155610 h 4155610"/>
                  <a:gd name="connsiteX3" fmla="*/ 1202327 w 6773754"/>
                  <a:gd name="connsiteY3" fmla="*/ 4155610 h 4155610"/>
                  <a:gd name="connsiteX4" fmla="*/ 1132901 w 6773754"/>
                  <a:gd name="connsiteY4" fmla="*/ 1410507 h 4155610"/>
                  <a:gd name="connsiteX5" fmla="*/ 2480712 w 6773754"/>
                  <a:gd name="connsiteY5" fmla="*/ 904699 h 4155610"/>
                  <a:gd name="connsiteX0" fmla="*/ 2451753 w 6744795"/>
                  <a:gd name="connsiteY0" fmla="*/ 904699 h 4155610"/>
                  <a:gd name="connsiteX1" fmla="*/ 5741555 w 6744795"/>
                  <a:gd name="connsiteY1" fmla="*/ 1435908 h 4155610"/>
                  <a:gd name="connsiteX2" fmla="*/ 5482131 w 6744795"/>
                  <a:gd name="connsiteY2" fmla="*/ 4155610 h 4155610"/>
                  <a:gd name="connsiteX3" fmla="*/ 1173368 w 6744795"/>
                  <a:gd name="connsiteY3" fmla="*/ 4155610 h 4155610"/>
                  <a:gd name="connsiteX4" fmla="*/ 1167451 w 6744795"/>
                  <a:gd name="connsiteY4" fmla="*/ 1545335 h 4155610"/>
                  <a:gd name="connsiteX5" fmla="*/ 2451753 w 6744795"/>
                  <a:gd name="connsiteY5" fmla="*/ 904699 h 4155610"/>
                  <a:gd name="connsiteX0" fmla="*/ 2517179 w 6810221"/>
                  <a:gd name="connsiteY0" fmla="*/ 904699 h 4155610"/>
                  <a:gd name="connsiteX1" fmla="*/ 5806981 w 6810221"/>
                  <a:gd name="connsiteY1" fmla="*/ 1435908 h 4155610"/>
                  <a:gd name="connsiteX2" fmla="*/ 5547557 w 6810221"/>
                  <a:gd name="connsiteY2" fmla="*/ 4155610 h 4155610"/>
                  <a:gd name="connsiteX3" fmla="*/ 1238794 w 6810221"/>
                  <a:gd name="connsiteY3" fmla="*/ 4155610 h 4155610"/>
                  <a:gd name="connsiteX4" fmla="*/ 1232877 w 6810221"/>
                  <a:gd name="connsiteY4" fmla="*/ 1545335 h 4155610"/>
                  <a:gd name="connsiteX5" fmla="*/ 2517179 w 6810221"/>
                  <a:gd name="connsiteY5" fmla="*/ 904699 h 4155610"/>
                  <a:gd name="connsiteX0" fmla="*/ 2523917 w 6816959"/>
                  <a:gd name="connsiteY0" fmla="*/ 904699 h 4155610"/>
                  <a:gd name="connsiteX1" fmla="*/ 5813719 w 6816959"/>
                  <a:gd name="connsiteY1" fmla="*/ 1435908 h 4155610"/>
                  <a:gd name="connsiteX2" fmla="*/ 5554295 w 6816959"/>
                  <a:gd name="connsiteY2" fmla="*/ 4155610 h 4155610"/>
                  <a:gd name="connsiteX3" fmla="*/ 1245532 w 6816959"/>
                  <a:gd name="connsiteY3" fmla="*/ 4155610 h 4155610"/>
                  <a:gd name="connsiteX4" fmla="*/ 1239615 w 6816959"/>
                  <a:gd name="connsiteY4" fmla="*/ 1545335 h 4155610"/>
                  <a:gd name="connsiteX5" fmla="*/ 2523917 w 6816959"/>
                  <a:gd name="connsiteY5" fmla="*/ 904699 h 4155610"/>
                  <a:gd name="connsiteX0" fmla="*/ 2541237 w 6816959"/>
                  <a:gd name="connsiteY0" fmla="*/ 1012636 h 3993889"/>
                  <a:gd name="connsiteX1" fmla="*/ 5813719 w 6816959"/>
                  <a:gd name="connsiteY1" fmla="*/ 1274187 h 3993889"/>
                  <a:gd name="connsiteX2" fmla="*/ 5554295 w 6816959"/>
                  <a:gd name="connsiteY2" fmla="*/ 3993889 h 3993889"/>
                  <a:gd name="connsiteX3" fmla="*/ 1245532 w 6816959"/>
                  <a:gd name="connsiteY3" fmla="*/ 3993889 h 3993889"/>
                  <a:gd name="connsiteX4" fmla="*/ 1239615 w 6816959"/>
                  <a:gd name="connsiteY4" fmla="*/ 1383614 h 3993889"/>
                  <a:gd name="connsiteX5" fmla="*/ 2541237 w 6816959"/>
                  <a:gd name="connsiteY5" fmla="*/ 1012636 h 3993889"/>
                  <a:gd name="connsiteX0" fmla="*/ 2541237 w 6816959"/>
                  <a:gd name="connsiteY0" fmla="*/ 1012636 h 3993889"/>
                  <a:gd name="connsiteX1" fmla="*/ 5813719 w 6816959"/>
                  <a:gd name="connsiteY1" fmla="*/ 1274187 h 3993889"/>
                  <a:gd name="connsiteX2" fmla="*/ 5554295 w 6816959"/>
                  <a:gd name="connsiteY2" fmla="*/ 3993889 h 3993889"/>
                  <a:gd name="connsiteX3" fmla="*/ 1245532 w 6816959"/>
                  <a:gd name="connsiteY3" fmla="*/ 3993889 h 3993889"/>
                  <a:gd name="connsiteX4" fmla="*/ 1239615 w 6816959"/>
                  <a:gd name="connsiteY4" fmla="*/ 1383614 h 3993889"/>
                  <a:gd name="connsiteX5" fmla="*/ 2541237 w 6816959"/>
                  <a:gd name="connsiteY5" fmla="*/ 1012636 h 3993889"/>
                  <a:gd name="connsiteX0" fmla="*/ 2541237 w 6816959"/>
                  <a:gd name="connsiteY0" fmla="*/ 1012636 h 3993889"/>
                  <a:gd name="connsiteX1" fmla="*/ 5813719 w 6816959"/>
                  <a:gd name="connsiteY1" fmla="*/ 1274187 h 3993889"/>
                  <a:gd name="connsiteX2" fmla="*/ 5554295 w 6816959"/>
                  <a:gd name="connsiteY2" fmla="*/ 3993889 h 3993889"/>
                  <a:gd name="connsiteX3" fmla="*/ 1245532 w 6816959"/>
                  <a:gd name="connsiteY3" fmla="*/ 3993889 h 3993889"/>
                  <a:gd name="connsiteX4" fmla="*/ 1239615 w 6816959"/>
                  <a:gd name="connsiteY4" fmla="*/ 1383614 h 3993889"/>
                  <a:gd name="connsiteX5" fmla="*/ 2541237 w 6816959"/>
                  <a:gd name="connsiteY5" fmla="*/ 1012636 h 3993889"/>
                  <a:gd name="connsiteX0" fmla="*/ 2552785 w 6816959"/>
                  <a:gd name="connsiteY0" fmla="*/ 1012637 h 3993889"/>
                  <a:gd name="connsiteX1" fmla="*/ 5813719 w 6816959"/>
                  <a:gd name="connsiteY1" fmla="*/ 1274187 h 3993889"/>
                  <a:gd name="connsiteX2" fmla="*/ 5554295 w 6816959"/>
                  <a:gd name="connsiteY2" fmla="*/ 3993889 h 3993889"/>
                  <a:gd name="connsiteX3" fmla="*/ 1245532 w 6816959"/>
                  <a:gd name="connsiteY3" fmla="*/ 3993889 h 3993889"/>
                  <a:gd name="connsiteX4" fmla="*/ 1239615 w 6816959"/>
                  <a:gd name="connsiteY4" fmla="*/ 1383614 h 3993889"/>
                  <a:gd name="connsiteX5" fmla="*/ 2552785 w 6816959"/>
                  <a:gd name="connsiteY5" fmla="*/ 1012637 h 3993889"/>
                  <a:gd name="connsiteX0" fmla="*/ 2552785 w 6816959"/>
                  <a:gd name="connsiteY0" fmla="*/ 1161538 h 4142790"/>
                  <a:gd name="connsiteX1" fmla="*/ 5813719 w 6816959"/>
                  <a:gd name="connsiteY1" fmla="*/ 1423088 h 4142790"/>
                  <a:gd name="connsiteX2" fmla="*/ 5554295 w 6816959"/>
                  <a:gd name="connsiteY2" fmla="*/ 4142790 h 4142790"/>
                  <a:gd name="connsiteX3" fmla="*/ 1245532 w 6816959"/>
                  <a:gd name="connsiteY3" fmla="*/ 4142790 h 4142790"/>
                  <a:gd name="connsiteX4" fmla="*/ 1239615 w 6816959"/>
                  <a:gd name="connsiteY4" fmla="*/ 1532515 h 4142790"/>
                  <a:gd name="connsiteX5" fmla="*/ 2552785 w 6816959"/>
                  <a:gd name="connsiteY5" fmla="*/ 1161538 h 4142790"/>
                  <a:gd name="connsiteX0" fmla="*/ 2552785 w 6776467"/>
                  <a:gd name="connsiteY0" fmla="*/ 1116066 h 4097318"/>
                  <a:gd name="connsiteX1" fmla="*/ 5738666 w 6776467"/>
                  <a:gd name="connsiteY1" fmla="*/ 1494060 h 4097318"/>
                  <a:gd name="connsiteX2" fmla="*/ 5554295 w 6776467"/>
                  <a:gd name="connsiteY2" fmla="*/ 4097318 h 4097318"/>
                  <a:gd name="connsiteX3" fmla="*/ 1245532 w 6776467"/>
                  <a:gd name="connsiteY3" fmla="*/ 4097318 h 4097318"/>
                  <a:gd name="connsiteX4" fmla="*/ 1239615 w 6776467"/>
                  <a:gd name="connsiteY4" fmla="*/ 1487043 h 4097318"/>
                  <a:gd name="connsiteX5" fmla="*/ 2552785 w 6776467"/>
                  <a:gd name="connsiteY5" fmla="*/ 1116066 h 4097318"/>
                  <a:gd name="connsiteX0" fmla="*/ 2552785 w 6776467"/>
                  <a:gd name="connsiteY0" fmla="*/ 1258222 h 4239474"/>
                  <a:gd name="connsiteX1" fmla="*/ 5738666 w 6776467"/>
                  <a:gd name="connsiteY1" fmla="*/ 1636216 h 4239474"/>
                  <a:gd name="connsiteX2" fmla="*/ 5554295 w 6776467"/>
                  <a:gd name="connsiteY2" fmla="*/ 4239474 h 4239474"/>
                  <a:gd name="connsiteX3" fmla="*/ 1245532 w 6776467"/>
                  <a:gd name="connsiteY3" fmla="*/ 4239474 h 4239474"/>
                  <a:gd name="connsiteX4" fmla="*/ 1239615 w 6776467"/>
                  <a:gd name="connsiteY4" fmla="*/ 1629199 h 4239474"/>
                  <a:gd name="connsiteX5" fmla="*/ 2552785 w 6776467"/>
                  <a:gd name="connsiteY5" fmla="*/ 1258222 h 4239474"/>
                  <a:gd name="connsiteX0" fmla="*/ 2552785 w 6833199"/>
                  <a:gd name="connsiteY0" fmla="*/ 1258222 h 4239474"/>
                  <a:gd name="connsiteX1" fmla="*/ 5738666 w 6833199"/>
                  <a:gd name="connsiteY1" fmla="*/ 1636216 h 4239474"/>
                  <a:gd name="connsiteX2" fmla="*/ 5554295 w 6833199"/>
                  <a:gd name="connsiteY2" fmla="*/ 4239474 h 4239474"/>
                  <a:gd name="connsiteX3" fmla="*/ 1245532 w 6833199"/>
                  <a:gd name="connsiteY3" fmla="*/ 4239474 h 4239474"/>
                  <a:gd name="connsiteX4" fmla="*/ 1239615 w 6833199"/>
                  <a:gd name="connsiteY4" fmla="*/ 1629199 h 4239474"/>
                  <a:gd name="connsiteX5" fmla="*/ 2552785 w 6833199"/>
                  <a:gd name="connsiteY5" fmla="*/ 1258222 h 4239474"/>
                  <a:gd name="connsiteX0" fmla="*/ 2552785 w 6831175"/>
                  <a:gd name="connsiteY0" fmla="*/ 1258222 h 4239474"/>
                  <a:gd name="connsiteX1" fmla="*/ 5738666 w 6831175"/>
                  <a:gd name="connsiteY1" fmla="*/ 1636216 h 4239474"/>
                  <a:gd name="connsiteX2" fmla="*/ 5554295 w 6831175"/>
                  <a:gd name="connsiteY2" fmla="*/ 4239474 h 4239474"/>
                  <a:gd name="connsiteX3" fmla="*/ 1245532 w 6831175"/>
                  <a:gd name="connsiteY3" fmla="*/ 4239474 h 4239474"/>
                  <a:gd name="connsiteX4" fmla="*/ 1239615 w 6831175"/>
                  <a:gd name="connsiteY4" fmla="*/ 1629199 h 4239474"/>
                  <a:gd name="connsiteX5" fmla="*/ 2552785 w 6831175"/>
                  <a:gd name="connsiteY5" fmla="*/ 1258222 h 4239474"/>
                  <a:gd name="connsiteX0" fmla="*/ 2552785 w 6827133"/>
                  <a:gd name="connsiteY0" fmla="*/ 1258222 h 4239474"/>
                  <a:gd name="connsiteX1" fmla="*/ 5738666 w 6827133"/>
                  <a:gd name="connsiteY1" fmla="*/ 1636216 h 4239474"/>
                  <a:gd name="connsiteX2" fmla="*/ 5554295 w 6827133"/>
                  <a:gd name="connsiteY2" fmla="*/ 4239474 h 4239474"/>
                  <a:gd name="connsiteX3" fmla="*/ 1245532 w 6827133"/>
                  <a:gd name="connsiteY3" fmla="*/ 4239474 h 4239474"/>
                  <a:gd name="connsiteX4" fmla="*/ 1239615 w 6827133"/>
                  <a:gd name="connsiteY4" fmla="*/ 1629199 h 4239474"/>
                  <a:gd name="connsiteX5" fmla="*/ 2552785 w 6827133"/>
                  <a:gd name="connsiteY5" fmla="*/ 1258222 h 4239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27133" h="4239474">
                    <a:moveTo>
                      <a:pt x="2552785" y="1258222"/>
                    </a:moveTo>
                    <a:cubicBezTo>
                      <a:pt x="3020069" y="-632280"/>
                      <a:pt x="5686422" y="-299707"/>
                      <a:pt x="5738666" y="1636216"/>
                    </a:cubicBezTo>
                    <a:cubicBezTo>
                      <a:pt x="7324075" y="1908404"/>
                      <a:pt x="7104316" y="4205041"/>
                      <a:pt x="5554295" y="4239474"/>
                    </a:cubicBezTo>
                    <a:lnTo>
                      <a:pt x="1245532" y="4239474"/>
                    </a:lnTo>
                    <a:cubicBezTo>
                      <a:pt x="-547254" y="4096672"/>
                      <a:pt x="-275818" y="1536068"/>
                      <a:pt x="1239615" y="1629199"/>
                    </a:cubicBezTo>
                    <a:cubicBezTo>
                      <a:pt x="1209434" y="891771"/>
                      <a:pt x="2153665" y="526883"/>
                      <a:pt x="2552785" y="1258222"/>
                    </a:cubicBezTo>
                    <a:close/>
                  </a:path>
                </a:pathLst>
              </a:custGeom>
              <a:solidFill>
                <a:schemeClr val="bg1">
                  <a:lumMod val="85000"/>
                </a:schemeClr>
              </a:solidFill>
              <a:ln>
                <a:noFill/>
              </a:ln>
              <a:effectLst/>
              <a:sp3d extrusionH="63500" prstMaterial="plastic">
                <a:bevelT w="381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85000"/>
                      <a:lumOff val="15000"/>
                    </a:schemeClr>
                  </a:solidFill>
                  <a:latin typeface="Arial" panose="020B0604020202020204" pitchFamily="34" charset="0"/>
                  <a:cs typeface="Arial" panose="020B0604020202020204" pitchFamily="34" charset="0"/>
                </a:endParaRPr>
              </a:p>
            </p:txBody>
          </p:sp>
        </p:grpSp>
        <p:sp>
          <p:nvSpPr>
            <p:cNvPr id="82" name="TextBox 81"/>
            <p:cNvSpPr txBox="1"/>
            <p:nvPr/>
          </p:nvSpPr>
          <p:spPr>
            <a:xfrm>
              <a:off x="1181416" y="1981698"/>
              <a:ext cx="676377" cy="375975"/>
            </a:xfrm>
            <a:prstGeom prst="rect">
              <a:avLst/>
            </a:prstGeom>
            <a:noFill/>
          </p:spPr>
          <p:txBody>
            <a:bodyPr wrap="none" rtlCol="0">
              <a:spAutoFit/>
            </a:bodyPr>
            <a:lstStyle/>
            <a:p>
              <a:pPr algn="ctr"/>
              <a:r>
                <a:rPr lang="en-US" sz="2000" b="1" dirty="0">
                  <a:solidFill>
                    <a:srgbClr val="0070C0"/>
                  </a:solidFill>
                  <a:latin typeface="Arial" panose="020B0604020202020204" pitchFamily="34" charset="0"/>
                  <a:cs typeface="Arial" panose="020B0604020202020204" pitchFamily="34" charset="0"/>
                </a:rPr>
                <a:t>CRM</a:t>
              </a:r>
            </a:p>
          </p:txBody>
        </p:sp>
      </p:grpSp>
      <p:grpSp>
        <p:nvGrpSpPr>
          <p:cNvPr id="86" name="Group 85"/>
          <p:cNvGrpSpPr/>
          <p:nvPr/>
        </p:nvGrpSpPr>
        <p:grpSpPr>
          <a:xfrm>
            <a:off x="793118" y="4859253"/>
            <a:ext cx="2087234" cy="1192737"/>
            <a:chOff x="2697975" y="5633816"/>
            <a:chExt cx="1834016" cy="1120792"/>
          </a:xfrm>
        </p:grpSpPr>
        <p:grpSp>
          <p:nvGrpSpPr>
            <p:cNvPr id="87" name="Group 86"/>
            <p:cNvGrpSpPr/>
            <p:nvPr/>
          </p:nvGrpSpPr>
          <p:grpSpPr>
            <a:xfrm>
              <a:off x="2697975" y="5633816"/>
              <a:ext cx="1834016" cy="1120792"/>
              <a:chOff x="6084607" y="381482"/>
              <a:chExt cx="3013609" cy="1841658"/>
            </a:xfrm>
            <a:effectLst/>
            <a:scene3d>
              <a:camera prst="perspectiveBelow">
                <a:rot lat="900000" lon="0" rev="0"/>
              </a:camera>
              <a:lightRig rig="balanced" dir="t">
                <a:rot lat="0" lon="0" rev="16800000"/>
              </a:lightRig>
            </a:scene3d>
          </p:grpSpPr>
          <p:sp>
            <p:nvSpPr>
              <p:cNvPr id="89" name="Freeform 88"/>
              <p:cNvSpPr/>
              <p:nvPr/>
            </p:nvSpPr>
            <p:spPr>
              <a:xfrm>
                <a:off x="6084607" y="381482"/>
                <a:ext cx="3013609" cy="1841658"/>
              </a:xfrm>
              <a:custGeom>
                <a:avLst/>
                <a:gdLst>
                  <a:gd name="connsiteX0" fmla="*/ 4191003 w 6982691"/>
                  <a:gd name="connsiteY0" fmla="*/ 0 h 4114800"/>
                  <a:gd name="connsiteX1" fmla="*/ 5832767 w 6982691"/>
                  <a:gd name="connsiteY1" fmla="*/ 1323110 h 4114800"/>
                  <a:gd name="connsiteX2" fmla="*/ 5824553 w 6982691"/>
                  <a:gd name="connsiteY2" fmla="*/ 1454204 h 4114800"/>
                  <a:gd name="connsiteX3" fmla="*/ 5915172 w 6982691"/>
                  <a:gd name="connsiteY3" fmla="*/ 1468035 h 4114800"/>
                  <a:gd name="connsiteX4" fmla="*/ 6982691 w 6982691"/>
                  <a:gd name="connsiteY4" fmla="*/ 2777836 h 4114800"/>
                  <a:gd name="connsiteX5" fmla="*/ 5645727 w 6982691"/>
                  <a:gd name="connsiteY5" fmla="*/ 4114800 h 4114800"/>
                  <a:gd name="connsiteX6" fmla="*/ 1336964 w 6982691"/>
                  <a:gd name="connsiteY6" fmla="*/ 4114800 h 4114800"/>
                  <a:gd name="connsiteX7" fmla="*/ 0 w 6982691"/>
                  <a:gd name="connsiteY7" fmla="*/ 2777836 h 4114800"/>
                  <a:gd name="connsiteX8" fmla="*/ 1200267 w 6982691"/>
                  <a:gd name="connsiteY8" fmla="*/ 1447775 h 4114800"/>
                  <a:gd name="connsiteX9" fmla="*/ 1256791 w 6982691"/>
                  <a:gd name="connsiteY9" fmla="*/ 1444921 h 4114800"/>
                  <a:gd name="connsiteX10" fmla="*/ 1263237 w 6982691"/>
                  <a:gd name="connsiteY10" fmla="*/ 1384285 h 4114800"/>
                  <a:gd name="connsiteX11" fmla="*/ 2050475 w 6982691"/>
                  <a:gd name="connsiteY11" fmla="*/ 775855 h 4114800"/>
                  <a:gd name="connsiteX12" fmla="*/ 2561617 w 6982691"/>
                  <a:gd name="connsiteY12" fmla="*/ 949859 h 4114800"/>
                  <a:gd name="connsiteX13" fmla="*/ 2604065 w 6982691"/>
                  <a:gd name="connsiteY13" fmla="*/ 989162 h 4114800"/>
                  <a:gd name="connsiteX14" fmla="*/ 2623050 w 6982691"/>
                  <a:gd name="connsiteY14" fmla="*/ 929658 h 4114800"/>
                  <a:gd name="connsiteX15" fmla="*/ 4191003 w 6982691"/>
                  <a:gd name="connsiteY15" fmla="*/ 0 h 4114800"/>
                  <a:gd name="connsiteX0" fmla="*/ 4191003 w 6982691"/>
                  <a:gd name="connsiteY0" fmla="*/ 0 h 4114800"/>
                  <a:gd name="connsiteX1" fmla="*/ 5832767 w 6982691"/>
                  <a:gd name="connsiteY1" fmla="*/ 1323110 h 4114800"/>
                  <a:gd name="connsiteX2" fmla="*/ 5824553 w 6982691"/>
                  <a:gd name="connsiteY2" fmla="*/ 1454204 h 4114800"/>
                  <a:gd name="connsiteX3" fmla="*/ 6982691 w 6982691"/>
                  <a:gd name="connsiteY3" fmla="*/ 2777836 h 4114800"/>
                  <a:gd name="connsiteX4" fmla="*/ 5645727 w 6982691"/>
                  <a:gd name="connsiteY4" fmla="*/ 4114800 h 4114800"/>
                  <a:gd name="connsiteX5" fmla="*/ 1336964 w 6982691"/>
                  <a:gd name="connsiteY5" fmla="*/ 4114800 h 4114800"/>
                  <a:gd name="connsiteX6" fmla="*/ 0 w 6982691"/>
                  <a:gd name="connsiteY6" fmla="*/ 2777836 h 4114800"/>
                  <a:gd name="connsiteX7" fmla="*/ 1200267 w 6982691"/>
                  <a:gd name="connsiteY7" fmla="*/ 1447775 h 4114800"/>
                  <a:gd name="connsiteX8" fmla="*/ 1256791 w 6982691"/>
                  <a:gd name="connsiteY8" fmla="*/ 1444921 h 4114800"/>
                  <a:gd name="connsiteX9" fmla="*/ 1263237 w 6982691"/>
                  <a:gd name="connsiteY9" fmla="*/ 1384285 h 4114800"/>
                  <a:gd name="connsiteX10" fmla="*/ 2050475 w 6982691"/>
                  <a:gd name="connsiteY10" fmla="*/ 775855 h 4114800"/>
                  <a:gd name="connsiteX11" fmla="*/ 2561617 w 6982691"/>
                  <a:gd name="connsiteY11" fmla="*/ 949859 h 4114800"/>
                  <a:gd name="connsiteX12" fmla="*/ 2604065 w 6982691"/>
                  <a:gd name="connsiteY12" fmla="*/ 989162 h 4114800"/>
                  <a:gd name="connsiteX13" fmla="*/ 2623050 w 6982691"/>
                  <a:gd name="connsiteY13" fmla="*/ 929658 h 4114800"/>
                  <a:gd name="connsiteX14" fmla="*/ 4191003 w 6982691"/>
                  <a:gd name="connsiteY14" fmla="*/ 0 h 4114800"/>
                  <a:gd name="connsiteX0" fmla="*/ 4191003 w 6984458"/>
                  <a:gd name="connsiteY0" fmla="*/ 0 h 4114800"/>
                  <a:gd name="connsiteX1" fmla="*/ 5832767 w 6984458"/>
                  <a:gd name="connsiteY1" fmla="*/ 1323110 h 4114800"/>
                  <a:gd name="connsiteX2" fmla="*/ 5905151 w 6984458"/>
                  <a:gd name="connsiteY2" fmla="*/ 1395098 h 4114800"/>
                  <a:gd name="connsiteX3" fmla="*/ 6982691 w 6984458"/>
                  <a:gd name="connsiteY3" fmla="*/ 2777836 h 4114800"/>
                  <a:gd name="connsiteX4" fmla="*/ 5645727 w 6984458"/>
                  <a:gd name="connsiteY4" fmla="*/ 4114800 h 4114800"/>
                  <a:gd name="connsiteX5" fmla="*/ 1336964 w 6984458"/>
                  <a:gd name="connsiteY5" fmla="*/ 4114800 h 4114800"/>
                  <a:gd name="connsiteX6" fmla="*/ 0 w 6984458"/>
                  <a:gd name="connsiteY6" fmla="*/ 2777836 h 4114800"/>
                  <a:gd name="connsiteX7" fmla="*/ 1200267 w 6984458"/>
                  <a:gd name="connsiteY7" fmla="*/ 1447775 h 4114800"/>
                  <a:gd name="connsiteX8" fmla="*/ 1256791 w 6984458"/>
                  <a:gd name="connsiteY8" fmla="*/ 1444921 h 4114800"/>
                  <a:gd name="connsiteX9" fmla="*/ 1263237 w 6984458"/>
                  <a:gd name="connsiteY9" fmla="*/ 1384285 h 4114800"/>
                  <a:gd name="connsiteX10" fmla="*/ 2050475 w 6984458"/>
                  <a:gd name="connsiteY10" fmla="*/ 775855 h 4114800"/>
                  <a:gd name="connsiteX11" fmla="*/ 2561617 w 6984458"/>
                  <a:gd name="connsiteY11" fmla="*/ 949859 h 4114800"/>
                  <a:gd name="connsiteX12" fmla="*/ 2604065 w 6984458"/>
                  <a:gd name="connsiteY12" fmla="*/ 989162 h 4114800"/>
                  <a:gd name="connsiteX13" fmla="*/ 2623050 w 6984458"/>
                  <a:gd name="connsiteY13" fmla="*/ 929658 h 4114800"/>
                  <a:gd name="connsiteX14" fmla="*/ 4191003 w 6984458"/>
                  <a:gd name="connsiteY14" fmla="*/ 0 h 4114800"/>
                  <a:gd name="connsiteX0" fmla="*/ 4191003 w 6057725"/>
                  <a:gd name="connsiteY0" fmla="*/ 0 h 4114800"/>
                  <a:gd name="connsiteX1" fmla="*/ 5832767 w 6057725"/>
                  <a:gd name="connsiteY1" fmla="*/ 1323110 h 4114800"/>
                  <a:gd name="connsiteX2" fmla="*/ 5905151 w 6057725"/>
                  <a:gd name="connsiteY2" fmla="*/ 1395098 h 4114800"/>
                  <a:gd name="connsiteX3" fmla="*/ 5645727 w 6057725"/>
                  <a:gd name="connsiteY3" fmla="*/ 4114800 h 4114800"/>
                  <a:gd name="connsiteX4" fmla="*/ 1336964 w 6057725"/>
                  <a:gd name="connsiteY4" fmla="*/ 4114800 h 4114800"/>
                  <a:gd name="connsiteX5" fmla="*/ 0 w 6057725"/>
                  <a:gd name="connsiteY5" fmla="*/ 2777836 h 4114800"/>
                  <a:gd name="connsiteX6" fmla="*/ 1200267 w 6057725"/>
                  <a:gd name="connsiteY6" fmla="*/ 1447775 h 4114800"/>
                  <a:gd name="connsiteX7" fmla="*/ 1256791 w 6057725"/>
                  <a:gd name="connsiteY7" fmla="*/ 1444921 h 4114800"/>
                  <a:gd name="connsiteX8" fmla="*/ 1263237 w 6057725"/>
                  <a:gd name="connsiteY8" fmla="*/ 1384285 h 4114800"/>
                  <a:gd name="connsiteX9" fmla="*/ 2050475 w 6057725"/>
                  <a:gd name="connsiteY9" fmla="*/ 775855 h 4114800"/>
                  <a:gd name="connsiteX10" fmla="*/ 2561617 w 6057725"/>
                  <a:gd name="connsiteY10" fmla="*/ 949859 h 4114800"/>
                  <a:gd name="connsiteX11" fmla="*/ 2604065 w 6057725"/>
                  <a:gd name="connsiteY11" fmla="*/ 989162 h 4114800"/>
                  <a:gd name="connsiteX12" fmla="*/ 2623050 w 6057725"/>
                  <a:gd name="connsiteY12" fmla="*/ 929658 h 4114800"/>
                  <a:gd name="connsiteX13" fmla="*/ 4191003 w 6057725"/>
                  <a:gd name="connsiteY13" fmla="*/ 0 h 4114800"/>
                  <a:gd name="connsiteX0" fmla="*/ 4191003 w 6304506"/>
                  <a:gd name="connsiteY0" fmla="*/ 0 h 4114800"/>
                  <a:gd name="connsiteX1" fmla="*/ 5832767 w 6304506"/>
                  <a:gd name="connsiteY1" fmla="*/ 1323110 h 4114800"/>
                  <a:gd name="connsiteX2" fmla="*/ 5905151 w 6304506"/>
                  <a:gd name="connsiteY2" fmla="*/ 1395098 h 4114800"/>
                  <a:gd name="connsiteX3" fmla="*/ 5645727 w 6304506"/>
                  <a:gd name="connsiteY3" fmla="*/ 4114800 h 4114800"/>
                  <a:gd name="connsiteX4" fmla="*/ 1336964 w 6304506"/>
                  <a:gd name="connsiteY4" fmla="*/ 4114800 h 4114800"/>
                  <a:gd name="connsiteX5" fmla="*/ 0 w 6304506"/>
                  <a:gd name="connsiteY5" fmla="*/ 2777836 h 4114800"/>
                  <a:gd name="connsiteX6" fmla="*/ 1200267 w 6304506"/>
                  <a:gd name="connsiteY6" fmla="*/ 1447775 h 4114800"/>
                  <a:gd name="connsiteX7" fmla="*/ 1256791 w 6304506"/>
                  <a:gd name="connsiteY7" fmla="*/ 1444921 h 4114800"/>
                  <a:gd name="connsiteX8" fmla="*/ 1263237 w 6304506"/>
                  <a:gd name="connsiteY8" fmla="*/ 1384285 h 4114800"/>
                  <a:gd name="connsiteX9" fmla="*/ 2050475 w 6304506"/>
                  <a:gd name="connsiteY9" fmla="*/ 775855 h 4114800"/>
                  <a:gd name="connsiteX10" fmla="*/ 2561617 w 6304506"/>
                  <a:gd name="connsiteY10" fmla="*/ 949859 h 4114800"/>
                  <a:gd name="connsiteX11" fmla="*/ 2604065 w 6304506"/>
                  <a:gd name="connsiteY11" fmla="*/ 989162 h 4114800"/>
                  <a:gd name="connsiteX12" fmla="*/ 2623050 w 6304506"/>
                  <a:gd name="connsiteY12" fmla="*/ 929658 h 4114800"/>
                  <a:gd name="connsiteX13" fmla="*/ 4191003 w 6304506"/>
                  <a:gd name="connsiteY13" fmla="*/ 0 h 4114800"/>
                  <a:gd name="connsiteX0" fmla="*/ 4191003 w 6828167"/>
                  <a:gd name="connsiteY0" fmla="*/ 0 h 4114800"/>
                  <a:gd name="connsiteX1" fmla="*/ 5832767 w 6828167"/>
                  <a:gd name="connsiteY1" fmla="*/ 1323110 h 4114800"/>
                  <a:gd name="connsiteX2" fmla="*/ 5905151 w 6828167"/>
                  <a:gd name="connsiteY2" fmla="*/ 1395098 h 4114800"/>
                  <a:gd name="connsiteX3" fmla="*/ 5645727 w 6828167"/>
                  <a:gd name="connsiteY3" fmla="*/ 4114800 h 4114800"/>
                  <a:gd name="connsiteX4" fmla="*/ 1336964 w 6828167"/>
                  <a:gd name="connsiteY4" fmla="*/ 4114800 h 4114800"/>
                  <a:gd name="connsiteX5" fmla="*/ 0 w 6828167"/>
                  <a:gd name="connsiteY5" fmla="*/ 2777836 h 4114800"/>
                  <a:gd name="connsiteX6" fmla="*/ 1200267 w 6828167"/>
                  <a:gd name="connsiteY6" fmla="*/ 1447775 h 4114800"/>
                  <a:gd name="connsiteX7" fmla="*/ 1256791 w 6828167"/>
                  <a:gd name="connsiteY7" fmla="*/ 1444921 h 4114800"/>
                  <a:gd name="connsiteX8" fmla="*/ 1263237 w 6828167"/>
                  <a:gd name="connsiteY8" fmla="*/ 1384285 h 4114800"/>
                  <a:gd name="connsiteX9" fmla="*/ 2050475 w 6828167"/>
                  <a:gd name="connsiteY9" fmla="*/ 775855 h 4114800"/>
                  <a:gd name="connsiteX10" fmla="*/ 2561617 w 6828167"/>
                  <a:gd name="connsiteY10" fmla="*/ 949859 h 4114800"/>
                  <a:gd name="connsiteX11" fmla="*/ 2604065 w 6828167"/>
                  <a:gd name="connsiteY11" fmla="*/ 989162 h 4114800"/>
                  <a:gd name="connsiteX12" fmla="*/ 2623050 w 6828167"/>
                  <a:gd name="connsiteY12" fmla="*/ 929658 h 4114800"/>
                  <a:gd name="connsiteX13" fmla="*/ 4191003 w 6828167"/>
                  <a:gd name="connsiteY13" fmla="*/ 0 h 4114800"/>
                  <a:gd name="connsiteX0" fmla="*/ 4191003 w 6912148"/>
                  <a:gd name="connsiteY0" fmla="*/ 0 h 4114800"/>
                  <a:gd name="connsiteX1" fmla="*/ 5832767 w 6912148"/>
                  <a:gd name="connsiteY1" fmla="*/ 1323110 h 4114800"/>
                  <a:gd name="connsiteX2" fmla="*/ 5905151 w 6912148"/>
                  <a:gd name="connsiteY2" fmla="*/ 1395098 h 4114800"/>
                  <a:gd name="connsiteX3" fmla="*/ 5645727 w 6912148"/>
                  <a:gd name="connsiteY3" fmla="*/ 4114800 h 4114800"/>
                  <a:gd name="connsiteX4" fmla="*/ 1336964 w 6912148"/>
                  <a:gd name="connsiteY4" fmla="*/ 4114800 h 4114800"/>
                  <a:gd name="connsiteX5" fmla="*/ 0 w 6912148"/>
                  <a:gd name="connsiteY5" fmla="*/ 2777836 h 4114800"/>
                  <a:gd name="connsiteX6" fmla="*/ 1200267 w 6912148"/>
                  <a:gd name="connsiteY6" fmla="*/ 1447775 h 4114800"/>
                  <a:gd name="connsiteX7" fmla="*/ 1256791 w 6912148"/>
                  <a:gd name="connsiteY7" fmla="*/ 1444921 h 4114800"/>
                  <a:gd name="connsiteX8" fmla="*/ 1263237 w 6912148"/>
                  <a:gd name="connsiteY8" fmla="*/ 1384285 h 4114800"/>
                  <a:gd name="connsiteX9" fmla="*/ 2050475 w 6912148"/>
                  <a:gd name="connsiteY9" fmla="*/ 775855 h 4114800"/>
                  <a:gd name="connsiteX10" fmla="*/ 2561617 w 6912148"/>
                  <a:gd name="connsiteY10" fmla="*/ 949859 h 4114800"/>
                  <a:gd name="connsiteX11" fmla="*/ 2604065 w 6912148"/>
                  <a:gd name="connsiteY11" fmla="*/ 989162 h 4114800"/>
                  <a:gd name="connsiteX12" fmla="*/ 2623050 w 6912148"/>
                  <a:gd name="connsiteY12" fmla="*/ 929658 h 4114800"/>
                  <a:gd name="connsiteX13" fmla="*/ 4191003 w 6912148"/>
                  <a:gd name="connsiteY13" fmla="*/ 0 h 4114800"/>
                  <a:gd name="connsiteX0" fmla="*/ 4191003 w 6908391"/>
                  <a:gd name="connsiteY0" fmla="*/ 0 h 4114800"/>
                  <a:gd name="connsiteX1" fmla="*/ 5832767 w 6908391"/>
                  <a:gd name="connsiteY1" fmla="*/ 1323110 h 4114800"/>
                  <a:gd name="connsiteX2" fmla="*/ 5905151 w 6908391"/>
                  <a:gd name="connsiteY2" fmla="*/ 1395098 h 4114800"/>
                  <a:gd name="connsiteX3" fmla="*/ 5645727 w 6908391"/>
                  <a:gd name="connsiteY3" fmla="*/ 4114800 h 4114800"/>
                  <a:gd name="connsiteX4" fmla="*/ 1336964 w 6908391"/>
                  <a:gd name="connsiteY4" fmla="*/ 4114800 h 4114800"/>
                  <a:gd name="connsiteX5" fmla="*/ 0 w 6908391"/>
                  <a:gd name="connsiteY5" fmla="*/ 2777836 h 4114800"/>
                  <a:gd name="connsiteX6" fmla="*/ 1200267 w 6908391"/>
                  <a:gd name="connsiteY6" fmla="*/ 1447775 h 4114800"/>
                  <a:gd name="connsiteX7" fmla="*/ 1256791 w 6908391"/>
                  <a:gd name="connsiteY7" fmla="*/ 1444921 h 4114800"/>
                  <a:gd name="connsiteX8" fmla="*/ 1263237 w 6908391"/>
                  <a:gd name="connsiteY8" fmla="*/ 1384285 h 4114800"/>
                  <a:gd name="connsiteX9" fmla="*/ 2050475 w 6908391"/>
                  <a:gd name="connsiteY9" fmla="*/ 775855 h 4114800"/>
                  <a:gd name="connsiteX10" fmla="*/ 2561617 w 6908391"/>
                  <a:gd name="connsiteY10" fmla="*/ 949859 h 4114800"/>
                  <a:gd name="connsiteX11" fmla="*/ 2604065 w 6908391"/>
                  <a:gd name="connsiteY11" fmla="*/ 989162 h 4114800"/>
                  <a:gd name="connsiteX12" fmla="*/ 2623050 w 6908391"/>
                  <a:gd name="connsiteY12" fmla="*/ 929658 h 4114800"/>
                  <a:gd name="connsiteX13" fmla="*/ 4191003 w 6908391"/>
                  <a:gd name="connsiteY13" fmla="*/ 0 h 4114800"/>
                  <a:gd name="connsiteX0" fmla="*/ 4191003 w 6908391"/>
                  <a:gd name="connsiteY0" fmla="*/ 0 h 4114800"/>
                  <a:gd name="connsiteX1" fmla="*/ 5905151 w 6908391"/>
                  <a:gd name="connsiteY1" fmla="*/ 1395098 h 4114800"/>
                  <a:gd name="connsiteX2" fmla="*/ 5645727 w 6908391"/>
                  <a:gd name="connsiteY2" fmla="*/ 4114800 h 4114800"/>
                  <a:gd name="connsiteX3" fmla="*/ 1336964 w 6908391"/>
                  <a:gd name="connsiteY3" fmla="*/ 4114800 h 4114800"/>
                  <a:gd name="connsiteX4" fmla="*/ 0 w 6908391"/>
                  <a:gd name="connsiteY4" fmla="*/ 2777836 h 4114800"/>
                  <a:gd name="connsiteX5" fmla="*/ 1200267 w 6908391"/>
                  <a:gd name="connsiteY5" fmla="*/ 1447775 h 4114800"/>
                  <a:gd name="connsiteX6" fmla="*/ 1256791 w 6908391"/>
                  <a:gd name="connsiteY6" fmla="*/ 1444921 h 4114800"/>
                  <a:gd name="connsiteX7" fmla="*/ 1263237 w 6908391"/>
                  <a:gd name="connsiteY7" fmla="*/ 1384285 h 4114800"/>
                  <a:gd name="connsiteX8" fmla="*/ 2050475 w 6908391"/>
                  <a:gd name="connsiteY8" fmla="*/ 775855 h 4114800"/>
                  <a:gd name="connsiteX9" fmla="*/ 2561617 w 6908391"/>
                  <a:gd name="connsiteY9" fmla="*/ 949859 h 4114800"/>
                  <a:gd name="connsiteX10" fmla="*/ 2604065 w 6908391"/>
                  <a:gd name="connsiteY10" fmla="*/ 989162 h 4114800"/>
                  <a:gd name="connsiteX11" fmla="*/ 2623050 w 6908391"/>
                  <a:gd name="connsiteY11" fmla="*/ 929658 h 4114800"/>
                  <a:gd name="connsiteX12" fmla="*/ 4191003 w 6908391"/>
                  <a:gd name="connsiteY12" fmla="*/ 0 h 4114800"/>
                  <a:gd name="connsiteX0" fmla="*/ 4191003 w 6908391"/>
                  <a:gd name="connsiteY0" fmla="*/ 0 h 4114800"/>
                  <a:gd name="connsiteX1" fmla="*/ 5905151 w 6908391"/>
                  <a:gd name="connsiteY1" fmla="*/ 1395098 h 4114800"/>
                  <a:gd name="connsiteX2" fmla="*/ 5645727 w 6908391"/>
                  <a:gd name="connsiteY2" fmla="*/ 4114800 h 4114800"/>
                  <a:gd name="connsiteX3" fmla="*/ 1336964 w 6908391"/>
                  <a:gd name="connsiteY3" fmla="*/ 4114800 h 4114800"/>
                  <a:gd name="connsiteX4" fmla="*/ 0 w 6908391"/>
                  <a:gd name="connsiteY4" fmla="*/ 2777836 h 4114800"/>
                  <a:gd name="connsiteX5" fmla="*/ 1200267 w 6908391"/>
                  <a:gd name="connsiteY5" fmla="*/ 1447775 h 4114800"/>
                  <a:gd name="connsiteX6" fmla="*/ 1256791 w 6908391"/>
                  <a:gd name="connsiteY6" fmla="*/ 1444921 h 4114800"/>
                  <a:gd name="connsiteX7" fmla="*/ 1263237 w 6908391"/>
                  <a:gd name="connsiteY7" fmla="*/ 1384285 h 4114800"/>
                  <a:gd name="connsiteX8" fmla="*/ 2050475 w 6908391"/>
                  <a:gd name="connsiteY8" fmla="*/ 775855 h 4114800"/>
                  <a:gd name="connsiteX9" fmla="*/ 2561617 w 6908391"/>
                  <a:gd name="connsiteY9" fmla="*/ 949859 h 4114800"/>
                  <a:gd name="connsiteX10" fmla="*/ 2604065 w 6908391"/>
                  <a:gd name="connsiteY10" fmla="*/ 989162 h 4114800"/>
                  <a:gd name="connsiteX11" fmla="*/ 4191003 w 6908391"/>
                  <a:gd name="connsiteY11" fmla="*/ 0 h 4114800"/>
                  <a:gd name="connsiteX0" fmla="*/ 4191003 w 6908391"/>
                  <a:gd name="connsiteY0" fmla="*/ 0 h 4114800"/>
                  <a:gd name="connsiteX1" fmla="*/ 5905151 w 6908391"/>
                  <a:gd name="connsiteY1" fmla="*/ 1395098 h 4114800"/>
                  <a:gd name="connsiteX2" fmla="*/ 5645727 w 6908391"/>
                  <a:gd name="connsiteY2" fmla="*/ 4114800 h 4114800"/>
                  <a:gd name="connsiteX3" fmla="*/ 1336964 w 6908391"/>
                  <a:gd name="connsiteY3" fmla="*/ 4114800 h 4114800"/>
                  <a:gd name="connsiteX4" fmla="*/ 0 w 6908391"/>
                  <a:gd name="connsiteY4" fmla="*/ 2777836 h 4114800"/>
                  <a:gd name="connsiteX5" fmla="*/ 1200267 w 6908391"/>
                  <a:gd name="connsiteY5" fmla="*/ 1447775 h 4114800"/>
                  <a:gd name="connsiteX6" fmla="*/ 1256791 w 6908391"/>
                  <a:gd name="connsiteY6" fmla="*/ 1444921 h 4114800"/>
                  <a:gd name="connsiteX7" fmla="*/ 1263237 w 6908391"/>
                  <a:gd name="connsiteY7" fmla="*/ 1384285 h 4114800"/>
                  <a:gd name="connsiteX8" fmla="*/ 2050475 w 6908391"/>
                  <a:gd name="connsiteY8" fmla="*/ 775855 h 4114800"/>
                  <a:gd name="connsiteX9" fmla="*/ 2561617 w 6908391"/>
                  <a:gd name="connsiteY9" fmla="*/ 949859 h 4114800"/>
                  <a:gd name="connsiteX10" fmla="*/ 4191003 w 6908391"/>
                  <a:gd name="connsiteY10" fmla="*/ 0 h 4114800"/>
                  <a:gd name="connsiteX0" fmla="*/ 4191003 w 6908391"/>
                  <a:gd name="connsiteY0" fmla="*/ 0 h 4114800"/>
                  <a:gd name="connsiteX1" fmla="*/ 5905151 w 6908391"/>
                  <a:gd name="connsiteY1" fmla="*/ 1395098 h 4114800"/>
                  <a:gd name="connsiteX2" fmla="*/ 5645727 w 6908391"/>
                  <a:gd name="connsiteY2" fmla="*/ 4114800 h 4114800"/>
                  <a:gd name="connsiteX3" fmla="*/ 1336964 w 6908391"/>
                  <a:gd name="connsiteY3" fmla="*/ 4114800 h 4114800"/>
                  <a:gd name="connsiteX4" fmla="*/ 0 w 6908391"/>
                  <a:gd name="connsiteY4" fmla="*/ 2777836 h 4114800"/>
                  <a:gd name="connsiteX5" fmla="*/ 1200267 w 6908391"/>
                  <a:gd name="connsiteY5" fmla="*/ 1447775 h 4114800"/>
                  <a:gd name="connsiteX6" fmla="*/ 1256791 w 6908391"/>
                  <a:gd name="connsiteY6" fmla="*/ 1444921 h 4114800"/>
                  <a:gd name="connsiteX7" fmla="*/ 1263237 w 6908391"/>
                  <a:gd name="connsiteY7" fmla="*/ 1384285 h 4114800"/>
                  <a:gd name="connsiteX8" fmla="*/ 2050475 w 6908391"/>
                  <a:gd name="connsiteY8" fmla="*/ 775855 h 4114800"/>
                  <a:gd name="connsiteX9" fmla="*/ 2615349 w 6908391"/>
                  <a:gd name="connsiteY9" fmla="*/ 863889 h 4114800"/>
                  <a:gd name="connsiteX10" fmla="*/ 4191003 w 6908391"/>
                  <a:gd name="connsiteY10" fmla="*/ 0 h 4114800"/>
                  <a:gd name="connsiteX0" fmla="*/ 4191003 w 6908391"/>
                  <a:gd name="connsiteY0" fmla="*/ 0 h 4114800"/>
                  <a:gd name="connsiteX1" fmla="*/ 5905151 w 6908391"/>
                  <a:gd name="connsiteY1" fmla="*/ 1395098 h 4114800"/>
                  <a:gd name="connsiteX2" fmla="*/ 5645727 w 6908391"/>
                  <a:gd name="connsiteY2" fmla="*/ 4114800 h 4114800"/>
                  <a:gd name="connsiteX3" fmla="*/ 1336964 w 6908391"/>
                  <a:gd name="connsiteY3" fmla="*/ 4114800 h 4114800"/>
                  <a:gd name="connsiteX4" fmla="*/ 0 w 6908391"/>
                  <a:gd name="connsiteY4" fmla="*/ 2777836 h 4114800"/>
                  <a:gd name="connsiteX5" fmla="*/ 1200267 w 6908391"/>
                  <a:gd name="connsiteY5" fmla="*/ 1447775 h 4114800"/>
                  <a:gd name="connsiteX6" fmla="*/ 1256791 w 6908391"/>
                  <a:gd name="connsiteY6" fmla="*/ 1444921 h 4114800"/>
                  <a:gd name="connsiteX7" fmla="*/ 1263237 w 6908391"/>
                  <a:gd name="connsiteY7" fmla="*/ 1384285 h 4114800"/>
                  <a:gd name="connsiteX8" fmla="*/ 2615349 w 6908391"/>
                  <a:gd name="connsiteY8" fmla="*/ 863889 h 4114800"/>
                  <a:gd name="connsiteX9" fmla="*/ 4191003 w 6908391"/>
                  <a:gd name="connsiteY9" fmla="*/ 0 h 4114800"/>
                  <a:gd name="connsiteX0" fmla="*/ 4191003 w 6908391"/>
                  <a:gd name="connsiteY0" fmla="*/ 0 h 4114800"/>
                  <a:gd name="connsiteX1" fmla="*/ 5905151 w 6908391"/>
                  <a:gd name="connsiteY1" fmla="*/ 1395098 h 4114800"/>
                  <a:gd name="connsiteX2" fmla="*/ 5645727 w 6908391"/>
                  <a:gd name="connsiteY2" fmla="*/ 4114800 h 4114800"/>
                  <a:gd name="connsiteX3" fmla="*/ 1336964 w 6908391"/>
                  <a:gd name="connsiteY3" fmla="*/ 4114800 h 4114800"/>
                  <a:gd name="connsiteX4" fmla="*/ 0 w 6908391"/>
                  <a:gd name="connsiteY4" fmla="*/ 2777836 h 4114800"/>
                  <a:gd name="connsiteX5" fmla="*/ 1200267 w 6908391"/>
                  <a:gd name="connsiteY5" fmla="*/ 1447775 h 4114800"/>
                  <a:gd name="connsiteX6" fmla="*/ 1256791 w 6908391"/>
                  <a:gd name="connsiteY6" fmla="*/ 1444921 h 4114800"/>
                  <a:gd name="connsiteX7" fmla="*/ 2615349 w 6908391"/>
                  <a:gd name="connsiteY7" fmla="*/ 863889 h 4114800"/>
                  <a:gd name="connsiteX8" fmla="*/ 4191003 w 6908391"/>
                  <a:gd name="connsiteY8" fmla="*/ 0 h 4114800"/>
                  <a:gd name="connsiteX0" fmla="*/ 4191161 w 6908549"/>
                  <a:gd name="connsiteY0" fmla="*/ 0 h 4114800"/>
                  <a:gd name="connsiteX1" fmla="*/ 5905309 w 6908549"/>
                  <a:gd name="connsiteY1" fmla="*/ 1395098 h 4114800"/>
                  <a:gd name="connsiteX2" fmla="*/ 5645885 w 6908549"/>
                  <a:gd name="connsiteY2" fmla="*/ 4114800 h 4114800"/>
                  <a:gd name="connsiteX3" fmla="*/ 1337122 w 6908549"/>
                  <a:gd name="connsiteY3" fmla="*/ 4114800 h 4114800"/>
                  <a:gd name="connsiteX4" fmla="*/ 158 w 6908549"/>
                  <a:gd name="connsiteY4" fmla="*/ 2777836 h 4114800"/>
                  <a:gd name="connsiteX5" fmla="*/ 1256949 w 6908549"/>
                  <a:gd name="connsiteY5" fmla="*/ 1444921 h 4114800"/>
                  <a:gd name="connsiteX6" fmla="*/ 2615507 w 6908549"/>
                  <a:gd name="connsiteY6" fmla="*/ 863889 h 4114800"/>
                  <a:gd name="connsiteX7" fmla="*/ 4191161 w 6908549"/>
                  <a:gd name="connsiteY7" fmla="*/ 0 h 4114800"/>
                  <a:gd name="connsiteX0" fmla="*/ 4191208 w 6908596"/>
                  <a:gd name="connsiteY0" fmla="*/ 0 h 4114800"/>
                  <a:gd name="connsiteX1" fmla="*/ 5905356 w 6908596"/>
                  <a:gd name="connsiteY1" fmla="*/ 1395098 h 4114800"/>
                  <a:gd name="connsiteX2" fmla="*/ 5645932 w 6908596"/>
                  <a:gd name="connsiteY2" fmla="*/ 4114800 h 4114800"/>
                  <a:gd name="connsiteX3" fmla="*/ 1337169 w 6908596"/>
                  <a:gd name="connsiteY3" fmla="*/ 4114800 h 4114800"/>
                  <a:gd name="connsiteX4" fmla="*/ 205 w 6908596"/>
                  <a:gd name="connsiteY4" fmla="*/ 2777836 h 4114800"/>
                  <a:gd name="connsiteX5" fmla="*/ 1246250 w 6908596"/>
                  <a:gd name="connsiteY5" fmla="*/ 1369697 h 4114800"/>
                  <a:gd name="connsiteX6" fmla="*/ 2615554 w 6908596"/>
                  <a:gd name="connsiteY6" fmla="*/ 863889 h 4114800"/>
                  <a:gd name="connsiteX7" fmla="*/ 4191208 w 6908596"/>
                  <a:gd name="connsiteY7" fmla="*/ 0 h 4114800"/>
                  <a:gd name="connsiteX0" fmla="*/ 4083776 w 6801164"/>
                  <a:gd name="connsiteY0" fmla="*/ 0 h 4114800"/>
                  <a:gd name="connsiteX1" fmla="*/ 5797924 w 6801164"/>
                  <a:gd name="connsiteY1" fmla="*/ 1395098 h 4114800"/>
                  <a:gd name="connsiteX2" fmla="*/ 5538500 w 6801164"/>
                  <a:gd name="connsiteY2" fmla="*/ 4114800 h 4114800"/>
                  <a:gd name="connsiteX3" fmla="*/ 1229737 w 6801164"/>
                  <a:gd name="connsiteY3" fmla="*/ 4114800 h 4114800"/>
                  <a:gd name="connsiteX4" fmla="*/ 237 w 6801164"/>
                  <a:gd name="connsiteY4" fmla="*/ 2745597 h 4114800"/>
                  <a:gd name="connsiteX5" fmla="*/ 1138818 w 6801164"/>
                  <a:gd name="connsiteY5" fmla="*/ 1369697 h 4114800"/>
                  <a:gd name="connsiteX6" fmla="*/ 2508122 w 6801164"/>
                  <a:gd name="connsiteY6" fmla="*/ 863889 h 4114800"/>
                  <a:gd name="connsiteX7" fmla="*/ 4083776 w 6801164"/>
                  <a:gd name="connsiteY7" fmla="*/ 0 h 4114800"/>
                  <a:gd name="connsiteX0" fmla="*/ 4083674 w 6801062"/>
                  <a:gd name="connsiteY0" fmla="*/ 0 h 4114800"/>
                  <a:gd name="connsiteX1" fmla="*/ 5797822 w 6801062"/>
                  <a:gd name="connsiteY1" fmla="*/ 1395098 h 4114800"/>
                  <a:gd name="connsiteX2" fmla="*/ 5538398 w 6801062"/>
                  <a:gd name="connsiteY2" fmla="*/ 4114800 h 4114800"/>
                  <a:gd name="connsiteX3" fmla="*/ 1229635 w 6801062"/>
                  <a:gd name="connsiteY3" fmla="*/ 4114800 h 4114800"/>
                  <a:gd name="connsiteX4" fmla="*/ 135 w 6801062"/>
                  <a:gd name="connsiteY4" fmla="*/ 2745597 h 4114800"/>
                  <a:gd name="connsiteX5" fmla="*/ 1160209 w 6801062"/>
                  <a:gd name="connsiteY5" fmla="*/ 1369697 h 4114800"/>
                  <a:gd name="connsiteX6" fmla="*/ 2508020 w 6801062"/>
                  <a:gd name="connsiteY6" fmla="*/ 863889 h 4114800"/>
                  <a:gd name="connsiteX7" fmla="*/ 4083674 w 6801062"/>
                  <a:gd name="connsiteY7" fmla="*/ 0 h 4114800"/>
                  <a:gd name="connsiteX0" fmla="*/ 4083674 w 6801062"/>
                  <a:gd name="connsiteY0" fmla="*/ 0 h 4114800"/>
                  <a:gd name="connsiteX1" fmla="*/ 5797822 w 6801062"/>
                  <a:gd name="connsiteY1" fmla="*/ 1395098 h 4114800"/>
                  <a:gd name="connsiteX2" fmla="*/ 5538398 w 6801062"/>
                  <a:gd name="connsiteY2" fmla="*/ 4114800 h 4114800"/>
                  <a:gd name="connsiteX3" fmla="*/ 1229635 w 6801062"/>
                  <a:gd name="connsiteY3" fmla="*/ 4114800 h 4114800"/>
                  <a:gd name="connsiteX4" fmla="*/ 135 w 6801062"/>
                  <a:gd name="connsiteY4" fmla="*/ 2745597 h 4114800"/>
                  <a:gd name="connsiteX5" fmla="*/ 1160209 w 6801062"/>
                  <a:gd name="connsiteY5" fmla="*/ 1369697 h 4114800"/>
                  <a:gd name="connsiteX6" fmla="*/ 2508020 w 6801062"/>
                  <a:gd name="connsiteY6" fmla="*/ 863889 h 4114800"/>
                  <a:gd name="connsiteX7" fmla="*/ 4083674 w 6801062"/>
                  <a:gd name="connsiteY7" fmla="*/ 0 h 4114800"/>
                  <a:gd name="connsiteX0" fmla="*/ 4083674 w 6801062"/>
                  <a:gd name="connsiteY0" fmla="*/ 0 h 4114800"/>
                  <a:gd name="connsiteX1" fmla="*/ 5797822 w 6801062"/>
                  <a:gd name="connsiteY1" fmla="*/ 1395098 h 4114800"/>
                  <a:gd name="connsiteX2" fmla="*/ 5538398 w 6801062"/>
                  <a:gd name="connsiteY2" fmla="*/ 4114800 h 4114800"/>
                  <a:gd name="connsiteX3" fmla="*/ 1229635 w 6801062"/>
                  <a:gd name="connsiteY3" fmla="*/ 4114800 h 4114800"/>
                  <a:gd name="connsiteX4" fmla="*/ 135 w 6801062"/>
                  <a:gd name="connsiteY4" fmla="*/ 2745597 h 4114800"/>
                  <a:gd name="connsiteX5" fmla="*/ 1160209 w 6801062"/>
                  <a:gd name="connsiteY5" fmla="*/ 1369697 h 4114800"/>
                  <a:gd name="connsiteX6" fmla="*/ 2508020 w 6801062"/>
                  <a:gd name="connsiteY6" fmla="*/ 863889 h 4114800"/>
                  <a:gd name="connsiteX7" fmla="*/ 4083674 w 6801062"/>
                  <a:gd name="connsiteY7" fmla="*/ 0 h 4114800"/>
                  <a:gd name="connsiteX0" fmla="*/ 4083674 w 6801062"/>
                  <a:gd name="connsiteY0" fmla="*/ 0 h 4114800"/>
                  <a:gd name="connsiteX1" fmla="*/ 5797822 w 6801062"/>
                  <a:gd name="connsiteY1" fmla="*/ 1395098 h 4114800"/>
                  <a:gd name="connsiteX2" fmla="*/ 5538398 w 6801062"/>
                  <a:gd name="connsiteY2" fmla="*/ 4114800 h 4114800"/>
                  <a:gd name="connsiteX3" fmla="*/ 1229635 w 6801062"/>
                  <a:gd name="connsiteY3" fmla="*/ 4114800 h 4114800"/>
                  <a:gd name="connsiteX4" fmla="*/ 135 w 6801062"/>
                  <a:gd name="connsiteY4" fmla="*/ 2745597 h 4114800"/>
                  <a:gd name="connsiteX5" fmla="*/ 1160209 w 6801062"/>
                  <a:gd name="connsiteY5" fmla="*/ 1369697 h 4114800"/>
                  <a:gd name="connsiteX6" fmla="*/ 2508020 w 6801062"/>
                  <a:gd name="connsiteY6" fmla="*/ 863889 h 4114800"/>
                  <a:gd name="connsiteX7" fmla="*/ 4083674 w 6801062"/>
                  <a:gd name="connsiteY7" fmla="*/ 0 h 4114800"/>
                  <a:gd name="connsiteX0" fmla="*/ 4083674 w 6801062"/>
                  <a:gd name="connsiteY0" fmla="*/ 0 h 4114800"/>
                  <a:gd name="connsiteX1" fmla="*/ 5797822 w 6801062"/>
                  <a:gd name="connsiteY1" fmla="*/ 1395098 h 4114800"/>
                  <a:gd name="connsiteX2" fmla="*/ 5538398 w 6801062"/>
                  <a:gd name="connsiteY2" fmla="*/ 4114800 h 4114800"/>
                  <a:gd name="connsiteX3" fmla="*/ 1229635 w 6801062"/>
                  <a:gd name="connsiteY3" fmla="*/ 4114800 h 4114800"/>
                  <a:gd name="connsiteX4" fmla="*/ 135 w 6801062"/>
                  <a:gd name="connsiteY4" fmla="*/ 2745597 h 4114800"/>
                  <a:gd name="connsiteX5" fmla="*/ 1160209 w 6801062"/>
                  <a:gd name="connsiteY5" fmla="*/ 1369697 h 4114800"/>
                  <a:gd name="connsiteX6" fmla="*/ 2508020 w 6801062"/>
                  <a:gd name="connsiteY6" fmla="*/ 863889 h 4114800"/>
                  <a:gd name="connsiteX7" fmla="*/ 4083674 w 6801062"/>
                  <a:gd name="connsiteY7" fmla="*/ 0 h 4114800"/>
                  <a:gd name="connsiteX0" fmla="*/ 4083674 w 6801062"/>
                  <a:gd name="connsiteY0" fmla="*/ 0 h 4114800"/>
                  <a:gd name="connsiteX1" fmla="*/ 5797822 w 6801062"/>
                  <a:gd name="connsiteY1" fmla="*/ 1395098 h 4114800"/>
                  <a:gd name="connsiteX2" fmla="*/ 5538398 w 6801062"/>
                  <a:gd name="connsiteY2" fmla="*/ 4114800 h 4114800"/>
                  <a:gd name="connsiteX3" fmla="*/ 1229635 w 6801062"/>
                  <a:gd name="connsiteY3" fmla="*/ 4114800 h 4114800"/>
                  <a:gd name="connsiteX4" fmla="*/ 135 w 6801062"/>
                  <a:gd name="connsiteY4" fmla="*/ 2745597 h 4114800"/>
                  <a:gd name="connsiteX5" fmla="*/ 1160209 w 6801062"/>
                  <a:gd name="connsiteY5" fmla="*/ 1369697 h 4114800"/>
                  <a:gd name="connsiteX6" fmla="*/ 2508020 w 6801062"/>
                  <a:gd name="connsiteY6" fmla="*/ 863889 h 4114800"/>
                  <a:gd name="connsiteX7" fmla="*/ 4083674 w 6801062"/>
                  <a:gd name="connsiteY7" fmla="*/ 0 h 4114800"/>
                  <a:gd name="connsiteX0" fmla="*/ 2508020 w 6801062"/>
                  <a:gd name="connsiteY0" fmla="*/ 171477 h 3422388"/>
                  <a:gd name="connsiteX1" fmla="*/ 5797822 w 6801062"/>
                  <a:gd name="connsiteY1" fmla="*/ 702686 h 3422388"/>
                  <a:gd name="connsiteX2" fmla="*/ 5538398 w 6801062"/>
                  <a:gd name="connsiteY2" fmla="*/ 3422388 h 3422388"/>
                  <a:gd name="connsiteX3" fmla="*/ 1229635 w 6801062"/>
                  <a:gd name="connsiteY3" fmla="*/ 3422388 h 3422388"/>
                  <a:gd name="connsiteX4" fmla="*/ 135 w 6801062"/>
                  <a:gd name="connsiteY4" fmla="*/ 2053185 h 3422388"/>
                  <a:gd name="connsiteX5" fmla="*/ 1160209 w 6801062"/>
                  <a:gd name="connsiteY5" fmla="*/ 677285 h 3422388"/>
                  <a:gd name="connsiteX6" fmla="*/ 2508020 w 6801062"/>
                  <a:gd name="connsiteY6" fmla="*/ 171477 h 3422388"/>
                  <a:gd name="connsiteX0" fmla="*/ 2508020 w 6801062"/>
                  <a:gd name="connsiteY0" fmla="*/ 428507 h 3679418"/>
                  <a:gd name="connsiteX1" fmla="*/ 5797822 w 6801062"/>
                  <a:gd name="connsiteY1" fmla="*/ 959716 h 3679418"/>
                  <a:gd name="connsiteX2" fmla="*/ 5538398 w 6801062"/>
                  <a:gd name="connsiteY2" fmla="*/ 3679418 h 3679418"/>
                  <a:gd name="connsiteX3" fmla="*/ 1229635 w 6801062"/>
                  <a:gd name="connsiteY3" fmla="*/ 3679418 h 3679418"/>
                  <a:gd name="connsiteX4" fmla="*/ 135 w 6801062"/>
                  <a:gd name="connsiteY4" fmla="*/ 2310215 h 3679418"/>
                  <a:gd name="connsiteX5" fmla="*/ 1160209 w 6801062"/>
                  <a:gd name="connsiteY5" fmla="*/ 934315 h 3679418"/>
                  <a:gd name="connsiteX6" fmla="*/ 2508020 w 6801062"/>
                  <a:gd name="connsiteY6" fmla="*/ 428507 h 3679418"/>
                  <a:gd name="connsiteX0" fmla="*/ 2508020 w 6801062"/>
                  <a:gd name="connsiteY0" fmla="*/ 624726 h 3875637"/>
                  <a:gd name="connsiteX1" fmla="*/ 5797822 w 6801062"/>
                  <a:gd name="connsiteY1" fmla="*/ 1155935 h 3875637"/>
                  <a:gd name="connsiteX2" fmla="*/ 5538398 w 6801062"/>
                  <a:gd name="connsiteY2" fmla="*/ 3875637 h 3875637"/>
                  <a:gd name="connsiteX3" fmla="*/ 1229635 w 6801062"/>
                  <a:gd name="connsiteY3" fmla="*/ 3875637 h 3875637"/>
                  <a:gd name="connsiteX4" fmla="*/ 135 w 6801062"/>
                  <a:gd name="connsiteY4" fmla="*/ 2506434 h 3875637"/>
                  <a:gd name="connsiteX5" fmla="*/ 1160209 w 6801062"/>
                  <a:gd name="connsiteY5" fmla="*/ 1130534 h 3875637"/>
                  <a:gd name="connsiteX6" fmla="*/ 2508020 w 6801062"/>
                  <a:gd name="connsiteY6" fmla="*/ 624726 h 3875637"/>
                  <a:gd name="connsiteX0" fmla="*/ 2508020 w 6801062"/>
                  <a:gd name="connsiteY0" fmla="*/ 852528 h 4103439"/>
                  <a:gd name="connsiteX1" fmla="*/ 5797822 w 6801062"/>
                  <a:gd name="connsiteY1" fmla="*/ 1383737 h 4103439"/>
                  <a:gd name="connsiteX2" fmla="*/ 5538398 w 6801062"/>
                  <a:gd name="connsiteY2" fmla="*/ 4103439 h 4103439"/>
                  <a:gd name="connsiteX3" fmla="*/ 1229635 w 6801062"/>
                  <a:gd name="connsiteY3" fmla="*/ 4103439 h 4103439"/>
                  <a:gd name="connsiteX4" fmla="*/ 135 w 6801062"/>
                  <a:gd name="connsiteY4" fmla="*/ 2734236 h 4103439"/>
                  <a:gd name="connsiteX5" fmla="*/ 1160209 w 6801062"/>
                  <a:gd name="connsiteY5" fmla="*/ 1358336 h 4103439"/>
                  <a:gd name="connsiteX6" fmla="*/ 2508020 w 6801062"/>
                  <a:gd name="connsiteY6" fmla="*/ 852528 h 4103439"/>
                  <a:gd name="connsiteX0" fmla="*/ 2508020 w 6801062"/>
                  <a:gd name="connsiteY0" fmla="*/ 904699 h 4155610"/>
                  <a:gd name="connsiteX1" fmla="*/ 5797822 w 6801062"/>
                  <a:gd name="connsiteY1" fmla="*/ 1435908 h 4155610"/>
                  <a:gd name="connsiteX2" fmla="*/ 5538398 w 6801062"/>
                  <a:gd name="connsiteY2" fmla="*/ 4155610 h 4155610"/>
                  <a:gd name="connsiteX3" fmla="*/ 1229635 w 6801062"/>
                  <a:gd name="connsiteY3" fmla="*/ 4155610 h 4155610"/>
                  <a:gd name="connsiteX4" fmla="*/ 135 w 6801062"/>
                  <a:gd name="connsiteY4" fmla="*/ 2786407 h 4155610"/>
                  <a:gd name="connsiteX5" fmla="*/ 1160209 w 6801062"/>
                  <a:gd name="connsiteY5" fmla="*/ 1410507 h 4155610"/>
                  <a:gd name="connsiteX6" fmla="*/ 2508020 w 6801062"/>
                  <a:gd name="connsiteY6" fmla="*/ 904699 h 4155610"/>
                  <a:gd name="connsiteX0" fmla="*/ 2508020 w 6801062"/>
                  <a:gd name="connsiteY0" fmla="*/ 904699 h 4155610"/>
                  <a:gd name="connsiteX1" fmla="*/ 5797822 w 6801062"/>
                  <a:gd name="connsiteY1" fmla="*/ 1435908 h 4155610"/>
                  <a:gd name="connsiteX2" fmla="*/ 5538398 w 6801062"/>
                  <a:gd name="connsiteY2" fmla="*/ 4155610 h 4155610"/>
                  <a:gd name="connsiteX3" fmla="*/ 1229635 w 6801062"/>
                  <a:gd name="connsiteY3" fmla="*/ 4155610 h 4155610"/>
                  <a:gd name="connsiteX4" fmla="*/ 135 w 6801062"/>
                  <a:gd name="connsiteY4" fmla="*/ 2786407 h 4155610"/>
                  <a:gd name="connsiteX5" fmla="*/ 1160209 w 6801062"/>
                  <a:gd name="connsiteY5" fmla="*/ 1410507 h 4155610"/>
                  <a:gd name="connsiteX6" fmla="*/ 2508020 w 6801062"/>
                  <a:gd name="connsiteY6" fmla="*/ 904699 h 4155610"/>
                  <a:gd name="connsiteX0" fmla="*/ 1679655 w 5972697"/>
                  <a:gd name="connsiteY0" fmla="*/ 904699 h 4155610"/>
                  <a:gd name="connsiteX1" fmla="*/ 4969457 w 5972697"/>
                  <a:gd name="connsiteY1" fmla="*/ 1435908 h 4155610"/>
                  <a:gd name="connsiteX2" fmla="*/ 4710033 w 5972697"/>
                  <a:gd name="connsiteY2" fmla="*/ 4155610 h 4155610"/>
                  <a:gd name="connsiteX3" fmla="*/ 401270 w 5972697"/>
                  <a:gd name="connsiteY3" fmla="*/ 4155610 h 4155610"/>
                  <a:gd name="connsiteX4" fmla="*/ 331844 w 5972697"/>
                  <a:gd name="connsiteY4" fmla="*/ 1410507 h 4155610"/>
                  <a:gd name="connsiteX5" fmla="*/ 1679655 w 5972697"/>
                  <a:gd name="connsiteY5" fmla="*/ 904699 h 4155610"/>
                  <a:gd name="connsiteX0" fmla="*/ 2014189 w 6307231"/>
                  <a:gd name="connsiteY0" fmla="*/ 904699 h 4155610"/>
                  <a:gd name="connsiteX1" fmla="*/ 5303991 w 6307231"/>
                  <a:gd name="connsiteY1" fmla="*/ 1435908 h 4155610"/>
                  <a:gd name="connsiteX2" fmla="*/ 5044567 w 6307231"/>
                  <a:gd name="connsiteY2" fmla="*/ 4155610 h 4155610"/>
                  <a:gd name="connsiteX3" fmla="*/ 735804 w 6307231"/>
                  <a:gd name="connsiteY3" fmla="*/ 4155610 h 4155610"/>
                  <a:gd name="connsiteX4" fmla="*/ 666378 w 6307231"/>
                  <a:gd name="connsiteY4" fmla="*/ 1410507 h 4155610"/>
                  <a:gd name="connsiteX5" fmla="*/ 2014189 w 6307231"/>
                  <a:gd name="connsiteY5" fmla="*/ 904699 h 4155610"/>
                  <a:gd name="connsiteX0" fmla="*/ 2373228 w 6666270"/>
                  <a:gd name="connsiteY0" fmla="*/ 904699 h 4155610"/>
                  <a:gd name="connsiteX1" fmla="*/ 5663030 w 6666270"/>
                  <a:gd name="connsiteY1" fmla="*/ 1435908 h 4155610"/>
                  <a:gd name="connsiteX2" fmla="*/ 5403606 w 6666270"/>
                  <a:gd name="connsiteY2" fmla="*/ 4155610 h 4155610"/>
                  <a:gd name="connsiteX3" fmla="*/ 1094843 w 6666270"/>
                  <a:gd name="connsiteY3" fmla="*/ 4155610 h 4155610"/>
                  <a:gd name="connsiteX4" fmla="*/ 1025417 w 6666270"/>
                  <a:gd name="connsiteY4" fmla="*/ 1410507 h 4155610"/>
                  <a:gd name="connsiteX5" fmla="*/ 2373228 w 6666270"/>
                  <a:gd name="connsiteY5" fmla="*/ 904699 h 4155610"/>
                  <a:gd name="connsiteX0" fmla="*/ 2492057 w 6785099"/>
                  <a:gd name="connsiteY0" fmla="*/ 904699 h 4155610"/>
                  <a:gd name="connsiteX1" fmla="*/ 5781859 w 6785099"/>
                  <a:gd name="connsiteY1" fmla="*/ 1435908 h 4155610"/>
                  <a:gd name="connsiteX2" fmla="*/ 5522435 w 6785099"/>
                  <a:gd name="connsiteY2" fmla="*/ 4155610 h 4155610"/>
                  <a:gd name="connsiteX3" fmla="*/ 1213672 w 6785099"/>
                  <a:gd name="connsiteY3" fmla="*/ 4155610 h 4155610"/>
                  <a:gd name="connsiteX4" fmla="*/ 1144246 w 6785099"/>
                  <a:gd name="connsiteY4" fmla="*/ 1410507 h 4155610"/>
                  <a:gd name="connsiteX5" fmla="*/ 2492057 w 6785099"/>
                  <a:gd name="connsiteY5" fmla="*/ 904699 h 4155610"/>
                  <a:gd name="connsiteX0" fmla="*/ 2492057 w 6785099"/>
                  <a:gd name="connsiteY0" fmla="*/ 904699 h 4155610"/>
                  <a:gd name="connsiteX1" fmla="*/ 5781859 w 6785099"/>
                  <a:gd name="connsiteY1" fmla="*/ 1435908 h 4155610"/>
                  <a:gd name="connsiteX2" fmla="*/ 5522435 w 6785099"/>
                  <a:gd name="connsiteY2" fmla="*/ 4155610 h 4155610"/>
                  <a:gd name="connsiteX3" fmla="*/ 1213672 w 6785099"/>
                  <a:gd name="connsiteY3" fmla="*/ 4155610 h 4155610"/>
                  <a:gd name="connsiteX4" fmla="*/ 1144246 w 6785099"/>
                  <a:gd name="connsiteY4" fmla="*/ 1410507 h 4155610"/>
                  <a:gd name="connsiteX5" fmla="*/ 2492057 w 6785099"/>
                  <a:gd name="connsiteY5" fmla="*/ 904699 h 4155610"/>
                  <a:gd name="connsiteX0" fmla="*/ 2492057 w 6785099"/>
                  <a:gd name="connsiteY0" fmla="*/ 904699 h 4155610"/>
                  <a:gd name="connsiteX1" fmla="*/ 5781859 w 6785099"/>
                  <a:gd name="connsiteY1" fmla="*/ 1435908 h 4155610"/>
                  <a:gd name="connsiteX2" fmla="*/ 5522435 w 6785099"/>
                  <a:gd name="connsiteY2" fmla="*/ 4155610 h 4155610"/>
                  <a:gd name="connsiteX3" fmla="*/ 1213672 w 6785099"/>
                  <a:gd name="connsiteY3" fmla="*/ 4155610 h 4155610"/>
                  <a:gd name="connsiteX4" fmla="*/ 1144246 w 6785099"/>
                  <a:gd name="connsiteY4" fmla="*/ 1410507 h 4155610"/>
                  <a:gd name="connsiteX5" fmla="*/ 2492057 w 6785099"/>
                  <a:gd name="connsiteY5" fmla="*/ 904699 h 4155610"/>
                  <a:gd name="connsiteX0" fmla="*/ 2492057 w 6785099"/>
                  <a:gd name="connsiteY0" fmla="*/ 904699 h 4155610"/>
                  <a:gd name="connsiteX1" fmla="*/ 5781859 w 6785099"/>
                  <a:gd name="connsiteY1" fmla="*/ 1435908 h 4155610"/>
                  <a:gd name="connsiteX2" fmla="*/ 5522435 w 6785099"/>
                  <a:gd name="connsiteY2" fmla="*/ 4155610 h 4155610"/>
                  <a:gd name="connsiteX3" fmla="*/ 1213672 w 6785099"/>
                  <a:gd name="connsiteY3" fmla="*/ 4155610 h 4155610"/>
                  <a:gd name="connsiteX4" fmla="*/ 1144246 w 6785099"/>
                  <a:gd name="connsiteY4" fmla="*/ 1410507 h 4155610"/>
                  <a:gd name="connsiteX5" fmla="*/ 2492057 w 6785099"/>
                  <a:gd name="connsiteY5" fmla="*/ 904699 h 4155610"/>
                  <a:gd name="connsiteX0" fmla="*/ 2492057 w 6785099"/>
                  <a:gd name="connsiteY0" fmla="*/ 904699 h 4155610"/>
                  <a:gd name="connsiteX1" fmla="*/ 5781859 w 6785099"/>
                  <a:gd name="connsiteY1" fmla="*/ 1435908 h 4155610"/>
                  <a:gd name="connsiteX2" fmla="*/ 5522435 w 6785099"/>
                  <a:gd name="connsiteY2" fmla="*/ 4155610 h 4155610"/>
                  <a:gd name="connsiteX3" fmla="*/ 1213672 w 6785099"/>
                  <a:gd name="connsiteY3" fmla="*/ 4155610 h 4155610"/>
                  <a:gd name="connsiteX4" fmla="*/ 1144246 w 6785099"/>
                  <a:gd name="connsiteY4" fmla="*/ 1410507 h 4155610"/>
                  <a:gd name="connsiteX5" fmla="*/ 2492057 w 6785099"/>
                  <a:gd name="connsiteY5" fmla="*/ 904699 h 4155610"/>
                  <a:gd name="connsiteX0" fmla="*/ 2450026 w 6743068"/>
                  <a:gd name="connsiteY0" fmla="*/ 904699 h 4155610"/>
                  <a:gd name="connsiteX1" fmla="*/ 5739828 w 6743068"/>
                  <a:gd name="connsiteY1" fmla="*/ 1435908 h 4155610"/>
                  <a:gd name="connsiteX2" fmla="*/ 5480404 w 6743068"/>
                  <a:gd name="connsiteY2" fmla="*/ 4155610 h 4155610"/>
                  <a:gd name="connsiteX3" fmla="*/ 1171641 w 6743068"/>
                  <a:gd name="connsiteY3" fmla="*/ 4155610 h 4155610"/>
                  <a:gd name="connsiteX4" fmla="*/ 1102215 w 6743068"/>
                  <a:gd name="connsiteY4" fmla="*/ 1410507 h 4155610"/>
                  <a:gd name="connsiteX5" fmla="*/ 2450026 w 6743068"/>
                  <a:gd name="connsiteY5" fmla="*/ 904699 h 4155610"/>
                  <a:gd name="connsiteX0" fmla="*/ 2507013 w 6800055"/>
                  <a:gd name="connsiteY0" fmla="*/ 904699 h 4155610"/>
                  <a:gd name="connsiteX1" fmla="*/ 5796815 w 6800055"/>
                  <a:gd name="connsiteY1" fmla="*/ 1435908 h 4155610"/>
                  <a:gd name="connsiteX2" fmla="*/ 5537391 w 6800055"/>
                  <a:gd name="connsiteY2" fmla="*/ 4155610 h 4155610"/>
                  <a:gd name="connsiteX3" fmla="*/ 1228628 w 6800055"/>
                  <a:gd name="connsiteY3" fmla="*/ 4155610 h 4155610"/>
                  <a:gd name="connsiteX4" fmla="*/ 1159202 w 6800055"/>
                  <a:gd name="connsiteY4" fmla="*/ 1410507 h 4155610"/>
                  <a:gd name="connsiteX5" fmla="*/ 2507013 w 6800055"/>
                  <a:gd name="connsiteY5" fmla="*/ 904699 h 4155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00055" h="4155610">
                    <a:moveTo>
                      <a:pt x="2507013" y="904699"/>
                    </a:moveTo>
                    <a:cubicBezTo>
                      <a:pt x="3430398" y="-624213"/>
                      <a:pt x="5542500" y="-58754"/>
                      <a:pt x="5796815" y="1435908"/>
                    </a:cubicBezTo>
                    <a:cubicBezTo>
                      <a:pt x="7237889" y="1879698"/>
                      <a:pt x="7104732" y="3992475"/>
                      <a:pt x="5537391" y="4155610"/>
                    </a:cubicBezTo>
                    <a:lnTo>
                      <a:pt x="1228628" y="4155610"/>
                    </a:lnTo>
                    <a:cubicBezTo>
                      <a:pt x="-468242" y="3905855"/>
                      <a:pt x="-327302" y="1640681"/>
                      <a:pt x="1159202" y="1410507"/>
                    </a:cubicBezTo>
                    <a:cubicBezTo>
                      <a:pt x="1250262" y="783394"/>
                      <a:pt x="2107894" y="528822"/>
                      <a:pt x="2507013" y="904699"/>
                    </a:cubicBezTo>
                    <a:close/>
                  </a:path>
                </a:pathLst>
              </a:custGeom>
              <a:solidFill>
                <a:schemeClr val="bg1">
                  <a:lumMod val="75000"/>
                </a:schemeClr>
              </a:solidFill>
              <a:ln>
                <a:noFill/>
              </a:ln>
              <a:effectLst/>
              <a:sp3d extrusionH="63500" prstMaterial="plastic">
                <a:bevelT w="381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85000"/>
                      <a:lumOff val="15000"/>
                    </a:schemeClr>
                  </a:solidFill>
                  <a:latin typeface="Arial" panose="020B0604020202020204" pitchFamily="34" charset="0"/>
                  <a:cs typeface="Arial" panose="020B0604020202020204" pitchFamily="34" charset="0"/>
                </a:endParaRPr>
              </a:p>
            </p:txBody>
          </p:sp>
          <p:sp>
            <p:nvSpPr>
              <p:cNvPr id="90" name="Freeform 89"/>
              <p:cNvSpPr/>
              <p:nvPr/>
            </p:nvSpPr>
            <p:spPr>
              <a:xfrm>
                <a:off x="6182328" y="471928"/>
                <a:ext cx="2815850" cy="1647231"/>
              </a:xfrm>
              <a:custGeom>
                <a:avLst/>
                <a:gdLst>
                  <a:gd name="connsiteX0" fmla="*/ 4191003 w 6982691"/>
                  <a:gd name="connsiteY0" fmla="*/ 0 h 4114800"/>
                  <a:gd name="connsiteX1" fmla="*/ 5832767 w 6982691"/>
                  <a:gd name="connsiteY1" fmla="*/ 1323110 h 4114800"/>
                  <a:gd name="connsiteX2" fmla="*/ 5824553 w 6982691"/>
                  <a:gd name="connsiteY2" fmla="*/ 1454204 h 4114800"/>
                  <a:gd name="connsiteX3" fmla="*/ 5915172 w 6982691"/>
                  <a:gd name="connsiteY3" fmla="*/ 1468035 h 4114800"/>
                  <a:gd name="connsiteX4" fmla="*/ 6982691 w 6982691"/>
                  <a:gd name="connsiteY4" fmla="*/ 2777836 h 4114800"/>
                  <a:gd name="connsiteX5" fmla="*/ 5645727 w 6982691"/>
                  <a:gd name="connsiteY5" fmla="*/ 4114800 h 4114800"/>
                  <a:gd name="connsiteX6" fmla="*/ 1336964 w 6982691"/>
                  <a:gd name="connsiteY6" fmla="*/ 4114800 h 4114800"/>
                  <a:gd name="connsiteX7" fmla="*/ 0 w 6982691"/>
                  <a:gd name="connsiteY7" fmla="*/ 2777836 h 4114800"/>
                  <a:gd name="connsiteX8" fmla="*/ 1200267 w 6982691"/>
                  <a:gd name="connsiteY8" fmla="*/ 1447775 h 4114800"/>
                  <a:gd name="connsiteX9" fmla="*/ 1256791 w 6982691"/>
                  <a:gd name="connsiteY9" fmla="*/ 1444921 h 4114800"/>
                  <a:gd name="connsiteX10" fmla="*/ 1263237 w 6982691"/>
                  <a:gd name="connsiteY10" fmla="*/ 1384285 h 4114800"/>
                  <a:gd name="connsiteX11" fmla="*/ 2050475 w 6982691"/>
                  <a:gd name="connsiteY11" fmla="*/ 775855 h 4114800"/>
                  <a:gd name="connsiteX12" fmla="*/ 2561617 w 6982691"/>
                  <a:gd name="connsiteY12" fmla="*/ 949859 h 4114800"/>
                  <a:gd name="connsiteX13" fmla="*/ 2604065 w 6982691"/>
                  <a:gd name="connsiteY13" fmla="*/ 989162 h 4114800"/>
                  <a:gd name="connsiteX14" fmla="*/ 2623050 w 6982691"/>
                  <a:gd name="connsiteY14" fmla="*/ 929658 h 4114800"/>
                  <a:gd name="connsiteX15" fmla="*/ 4191003 w 6982691"/>
                  <a:gd name="connsiteY15" fmla="*/ 0 h 4114800"/>
                  <a:gd name="connsiteX0" fmla="*/ 4191003 w 6982691"/>
                  <a:gd name="connsiteY0" fmla="*/ 0 h 4114800"/>
                  <a:gd name="connsiteX1" fmla="*/ 5832767 w 6982691"/>
                  <a:gd name="connsiteY1" fmla="*/ 1323110 h 4114800"/>
                  <a:gd name="connsiteX2" fmla="*/ 5824553 w 6982691"/>
                  <a:gd name="connsiteY2" fmla="*/ 1454204 h 4114800"/>
                  <a:gd name="connsiteX3" fmla="*/ 6982691 w 6982691"/>
                  <a:gd name="connsiteY3" fmla="*/ 2777836 h 4114800"/>
                  <a:gd name="connsiteX4" fmla="*/ 5645727 w 6982691"/>
                  <a:gd name="connsiteY4" fmla="*/ 4114800 h 4114800"/>
                  <a:gd name="connsiteX5" fmla="*/ 1336964 w 6982691"/>
                  <a:gd name="connsiteY5" fmla="*/ 4114800 h 4114800"/>
                  <a:gd name="connsiteX6" fmla="*/ 0 w 6982691"/>
                  <a:gd name="connsiteY6" fmla="*/ 2777836 h 4114800"/>
                  <a:gd name="connsiteX7" fmla="*/ 1200267 w 6982691"/>
                  <a:gd name="connsiteY7" fmla="*/ 1447775 h 4114800"/>
                  <a:gd name="connsiteX8" fmla="*/ 1256791 w 6982691"/>
                  <a:gd name="connsiteY8" fmla="*/ 1444921 h 4114800"/>
                  <a:gd name="connsiteX9" fmla="*/ 1263237 w 6982691"/>
                  <a:gd name="connsiteY9" fmla="*/ 1384285 h 4114800"/>
                  <a:gd name="connsiteX10" fmla="*/ 2050475 w 6982691"/>
                  <a:gd name="connsiteY10" fmla="*/ 775855 h 4114800"/>
                  <a:gd name="connsiteX11" fmla="*/ 2561617 w 6982691"/>
                  <a:gd name="connsiteY11" fmla="*/ 949859 h 4114800"/>
                  <a:gd name="connsiteX12" fmla="*/ 2604065 w 6982691"/>
                  <a:gd name="connsiteY12" fmla="*/ 989162 h 4114800"/>
                  <a:gd name="connsiteX13" fmla="*/ 2623050 w 6982691"/>
                  <a:gd name="connsiteY13" fmla="*/ 929658 h 4114800"/>
                  <a:gd name="connsiteX14" fmla="*/ 4191003 w 6982691"/>
                  <a:gd name="connsiteY14" fmla="*/ 0 h 4114800"/>
                  <a:gd name="connsiteX0" fmla="*/ 4191003 w 6984458"/>
                  <a:gd name="connsiteY0" fmla="*/ 0 h 4114800"/>
                  <a:gd name="connsiteX1" fmla="*/ 5832767 w 6984458"/>
                  <a:gd name="connsiteY1" fmla="*/ 1323110 h 4114800"/>
                  <a:gd name="connsiteX2" fmla="*/ 5905151 w 6984458"/>
                  <a:gd name="connsiteY2" fmla="*/ 1395098 h 4114800"/>
                  <a:gd name="connsiteX3" fmla="*/ 6982691 w 6984458"/>
                  <a:gd name="connsiteY3" fmla="*/ 2777836 h 4114800"/>
                  <a:gd name="connsiteX4" fmla="*/ 5645727 w 6984458"/>
                  <a:gd name="connsiteY4" fmla="*/ 4114800 h 4114800"/>
                  <a:gd name="connsiteX5" fmla="*/ 1336964 w 6984458"/>
                  <a:gd name="connsiteY5" fmla="*/ 4114800 h 4114800"/>
                  <a:gd name="connsiteX6" fmla="*/ 0 w 6984458"/>
                  <a:gd name="connsiteY6" fmla="*/ 2777836 h 4114800"/>
                  <a:gd name="connsiteX7" fmla="*/ 1200267 w 6984458"/>
                  <a:gd name="connsiteY7" fmla="*/ 1447775 h 4114800"/>
                  <a:gd name="connsiteX8" fmla="*/ 1256791 w 6984458"/>
                  <a:gd name="connsiteY8" fmla="*/ 1444921 h 4114800"/>
                  <a:gd name="connsiteX9" fmla="*/ 1263237 w 6984458"/>
                  <a:gd name="connsiteY9" fmla="*/ 1384285 h 4114800"/>
                  <a:gd name="connsiteX10" fmla="*/ 2050475 w 6984458"/>
                  <a:gd name="connsiteY10" fmla="*/ 775855 h 4114800"/>
                  <a:gd name="connsiteX11" fmla="*/ 2561617 w 6984458"/>
                  <a:gd name="connsiteY11" fmla="*/ 949859 h 4114800"/>
                  <a:gd name="connsiteX12" fmla="*/ 2604065 w 6984458"/>
                  <a:gd name="connsiteY12" fmla="*/ 989162 h 4114800"/>
                  <a:gd name="connsiteX13" fmla="*/ 2623050 w 6984458"/>
                  <a:gd name="connsiteY13" fmla="*/ 929658 h 4114800"/>
                  <a:gd name="connsiteX14" fmla="*/ 4191003 w 6984458"/>
                  <a:gd name="connsiteY14" fmla="*/ 0 h 4114800"/>
                  <a:gd name="connsiteX0" fmla="*/ 4191003 w 6057725"/>
                  <a:gd name="connsiteY0" fmla="*/ 0 h 4114800"/>
                  <a:gd name="connsiteX1" fmla="*/ 5832767 w 6057725"/>
                  <a:gd name="connsiteY1" fmla="*/ 1323110 h 4114800"/>
                  <a:gd name="connsiteX2" fmla="*/ 5905151 w 6057725"/>
                  <a:gd name="connsiteY2" fmla="*/ 1395098 h 4114800"/>
                  <a:gd name="connsiteX3" fmla="*/ 5645727 w 6057725"/>
                  <a:gd name="connsiteY3" fmla="*/ 4114800 h 4114800"/>
                  <a:gd name="connsiteX4" fmla="*/ 1336964 w 6057725"/>
                  <a:gd name="connsiteY4" fmla="*/ 4114800 h 4114800"/>
                  <a:gd name="connsiteX5" fmla="*/ 0 w 6057725"/>
                  <a:gd name="connsiteY5" fmla="*/ 2777836 h 4114800"/>
                  <a:gd name="connsiteX6" fmla="*/ 1200267 w 6057725"/>
                  <a:gd name="connsiteY6" fmla="*/ 1447775 h 4114800"/>
                  <a:gd name="connsiteX7" fmla="*/ 1256791 w 6057725"/>
                  <a:gd name="connsiteY7" fmla="*/ 1444921 h 4114800"/>
                  <a:gd name="connsiteX8" fmla="*/ 1263237 w 6057725"/>
                  <a:gd name="connsiteY8" fmla="*/ 1384285 h 4114800"/>
                  <a:gd name="connsiteX9" fmla="*/ 2050475 w 6057725"/>
                  <a:gd name="connsiteY9" fmla="*/ 775855 h 4114800"/>
                  <a:gd name="connsiteX10" fmla="*/ 2561617 w 6057725"/>
                  <a:gd name="connsiteY10" fmla="*/ 949859 h 4114800"/>
                  <a:gd name="connsiteX11" fmla="*/ 2604065 w 6057725"/>
                  <a:gd name="connsiteY11" fmla="*/ 989162 h 4114800"/>
                  <a:gd name="connsiteX12" fmla="*/ 2623050 w 6057725"/>
                  <a:gd name="connsiteY12" fmla="*/ 929658 h 4114800"/>
                  <a:gd name="connsiteX13" fmla="*/ 4191003 w 6057725"/>
                  <a:gd name="connsiteY13" fmla="*/ 0 h 4114800"/>
                  <a:gd name="connsiteX0" fmla="*/ 4191003 w 6304506"/>
                  <a:gd name="connsiteY0" fmla="*/ 0 h 4114800"/>
                  <a:gd name="connsiteX1" fmla="*/ 5832767 w 6304506"/>
                  <a:gd name="connsiteY1" fmla="*/ 1323110 h 4114800"/>
                  <a:gd name="connsiteX2" fmla="*/ 5905151 w 6304506"/>
                  <a:gd name="connsiteY2" fmla="*/ 1395098 h 4114800"/>
                  <a:gd name="connsiteX3" fmla="*/ 5645727 w 6304506"/>
                  <a:gd name="connsiteY3" fmla="*/ 4114800 h 4114800"/>
                  <a:gd name="connsiteX4" fmla="*/ 1336964 w 6304506"/>
                  <a:gd name="connsiteY4" fmla="*/ 4114800 h 4114800"/>
                  <a:gd name="connsiteX5" fmla="*/ 0 w 6304506"/>
                  <a:gd name="connsiteY5" fmla="*/ 2777836 h 4114800"/>
                  <a:gd name="connsiteX6" fmla="*/ 1200267 w 6304506"/>
                  <a:gd name="connsiteY6" fmla="*/ 1447775 h 4114800"/>
                  <a:gd name="connsiteX7" fmla="*/ 1256791 w 6304506"/>
                  <a:gd name="connsiteY7" fmla="*/ 1444921 h 4114800"/>
                  <a:gd name="connsiteX8" fmla="*/ 1263237 w 6304506"/>
                  <a:gd name="connsiteY8" fmla="*/ 1384285 h 4114800"/>
                  <a:gd name="connsiteX9" fmla="*/ 2050475 w 6304506"/>
                  <a:gd name="connsiteY9" fmla="*/ 775855 h 4114800"/>
                  <a:gd name="connsiteX10" fmla="*/ 2561617 w 6304506"/>
                  <a:gd name="connsiteY10" fmla="*/ 949859 h 4114800"/>
                  <a:gd name="connsiteX11" fmla="*/ 2604065 w 6304506"/>
                  <a:gd name="connsiteY11" fmla="*/ 989162 h 4114800"/>
                  <a:gd name="connsiteX12" fmla="*/ 2623050 w 6304506"/>
                  <a:gd name="connsiteY12" fmla="*/ 929658 h 4114800"/>
                  <a:gd name="connsiteX13" fmla="*/ 4191003 w 6304506"/>
                  <a:gd name="connsiteY13" fmla="*/ 0 h 4114800"/>
                  <a:gd name="connsiteX0" fmla="*/ 4191003 w 6828167"/>
                  <a:gd name="connsiteY0" fmla="*/ 0 h 4114800"/>
                  <a:gd name="connsiteX1" fmla="*/ 5832767 w 6828167"/>
                  <a:gd name="connsiteY1" fmla="*/ 1323110 h 4114800"/>
                  <a:gd name="connsiteX2" fmla="*/ 5905151 w 6828167"/>
                  <a:gd name="connsiteY2" fmla="*/ 1395098 h 4114800"/>
                  <a:gd name="connsiteX3" fmla="*/ 5645727 w 6828167"/>
                  <a:gd name="connsiteY3" fmla="*/ 4114800 h 4114800"/>
                  <a:gd name="connsiteX4" fmla="*/ 1336964 w 6828167"/>
                  <a:gd name="connsiteY4" fmla="*/ 4114800 h 4114800"/>
                  <a:gd name="connsiteX5" fmla="*/ 0 w 6828167"/>
                  <a:gd name="connsiteY5" fmla="*/ 2777836 h 4114800"/>
                  <a:gd name="connsiteX6" fmla="*/ 1200267 w 6828167"/>
                  <a:gd name="connsiteY6" fmla="*/ 1447775 h 4114800"/>
                  <a:gd name="connsiteX7" fmla="*/ 1256791 w 6828167"/>
                  <a:gd name="connsiteY7" fmla="*/ 1444921 h 4114800"/>
                  <a:gd name="connsiteX8" fmla="*/ 1263237 w 6828167"/>
                  <a:gd name="connsiteY8" fmla="*/ 1384285 h 4114800"/>
                  <a:gd name="connsiteX9" fmla="*/ 2050475 w 6828167"/>
                  <a:gd name="connsiteY9" fmla="*/ 775855 h 4114800"/>
                  <a:gd name="connsiteX10" fmla="*/ 2561617 w 6828167"/>
                  <a:gd name="connsiteY10" fmla="*/ 949859 h 4114800"/>
                  <a:gd name="connsiteX11" fmla="*/ 2604065 w 6828167"/>
                  <a:gd name="connsiteY11" fmla="*/ 989162 h 4114800"/>
                  <a:gd name="connsiteX12" fmla="*/ 2623050 w 6828167"/>
                  <a:gd name="connsiteY12" fmla="*/ 929658 h 4114800"/>
                  <a:gd name="connsiteX13" fmla="*/ 4191003 w 6828167"/>
                  <a:gd name="connsiteY13" fmla="*/ 0 h 4114800"/>
                  <a:gd name="connsiteX0" fmla="*/ 4191003 w 6912148"/>
                  <a:gd name="connsiteY0" fmla="*/ 0 h 4114800"/>
                  <a:gd name="connsiteX1" fmla="*/ 5832767 w 6912148"/>
                  <a:gd name="connsiteY1" fmla="*/ 1323110 h 4114800"/>
                  <a:gd name="connsiteX2" fmla="*/ 5905151 w 6912148"/>
                  <a:gd name="connsiteY2" fmla="*/ 1395098 h 4114800"/>
                  <a:gd name="connsiteX3" fmla="*/ 5645727 w 6912148"/>
                  <a:gd name="connsiteY3" fmla="*/ 4114800 h 4114800"/>
                  <a:gd name="connsiteX4" fmla="*/ 1336964 w 6912148"/>
                  <a:gd name="connsiteY4" fmla="*/ 4114800 h 4114800"/>
                  <a:gd name="connsiteX5" fmla="*/ 0 w 6912148"/>
                  <a:gd name="connsiteY5" fmla="*/ 2777836 h 4114800"/>
                  <a:gd name="connsiteX6" fmla="*/ 1200267 w 6912148"/>
                  <a:gd name="connsiteY6" fmla="*/ 1447775 h 4114800"/>
                  <a:gd name="connsiteX7" fmla="*/ 1256791 w 6912148"/>
                  <a:gd name="connsiteY7" fmla="*/ 1444921 h 4114800"/>
                  <a:gd name="connsiteX8" fmla="*/ 1263237 w 6912148"/>
                  <a:gd name="connsiteY8" fmla="*/ 1384285 h 4114800"/>
                  <a:gd name="connsiteX9" fmla="*/ 2050475 w 6912148"/>
                  <a:gd name="connsiteY9" fmla="*/ 775855 h 4114800"/>
                  <a:gd name="connsiteX10" fmla="*/ 2561617 w 6912148"/>
                  <a:gd name="connsiteY10" fmla="*/ 949859 h 4114800"/>
                  <a:gd name="connsiteX11" fmla="*/ 2604065 w 6912148"/>
                  <a:gd name="connsiteY11" fmla="*/ 989162 h 4114800"/>
                  <a:gd name="connsiteX12" fmla="*/ 2623050 w 6912148"/>
                  <a:gd name="connsiteY12" fmla="*/ 929658 h 4114800"/>
                  <a:gd name="connsiteX13" fmla="*/ 4191003 w 6912148"/>
                  <a:gd name="connsiteY13" fmla="*/ 0 h 4114800"/>
                  <a:gd name="connsiteX0" fmla="*/ 4191003 w 6908391"/>
                  <a:gd name="connsiteY0" fmla="*/ 0 h 4114800"/>
                  <a:gd name="connsiteX1" fmla="*/ 5832767 w 6908391"/>
                  <a:gd name="connsiteY1" fmla="*/ 1323110 h 4114800"/>
                  <a:gd name="connsiteX2" fmla="*/ 5905151 w 6908391"/>
                  <a:gd name="connsiteY2" fmla="*/ 1395098 h 4114800"/>
                  <a:gd name="connsiteX3" fmla="*/ 5645727 w 6908391"/>
                  <a:gd name="connsiteY3" fmla="*/ 4114800 h 4114800"/>
                  <a:gd name="connsiteX4" fmla="*/ 1336964 w 6908391"/>
                  <a:gd name="connsiteY4" fmla="*/ 4114800 h 4114800"/>
                  <a:gd name="connsiteX5" fmla="*/ 0 w 6908391"/>
                  <a:gd name="connsiteY5" fmla="*/ 2777836 h 4114800"/>
                  <a:gd name="connsiteX6" fmla="*/ 1200267 w 6908391"/>
                  <a:gd name="connsiteY6" fmla="*/ 1447775 h 4114800"/>
                  <a:gd name="connsiteX7" fmla="*/ 1256791 w 6908391"/>
                  <a:gd name="connsiteY7" fmla="*/ 1444921 h 4114800"/>
                  <a:gd name="connsiteX8" fmla="*/ 1263237 w 6908391"/>
                  <a:gd name="connsiteY8" fmla="*/ 1384285 h 4114800"/>
                  <a:gd name="connsiteX9" fmla="*/ 2050475 w 6908391"/>
                  <a:gd name="connsiteY9" fmla="*/ 775855 h 4114800"/>
                  <a:gd name="connsiteX10" fmla="*/ 2561617 w 6908391"/>
                  <a:gd name="connsiteY10" fmla="*/ 949859 h 4114800"/>
                  <a:gd name="connsiteX11" fmla="*/ 2604065 w 6908391"/>
                  <a:gd name="connsiteY11" fmla="*/ 989162 h 4114800"/>
                  <a:gd name="connsiteX12" fmla="*/ 2623050 w 6908391"/>
                  <a:gd name="connsiteY12" fmla="*/ 929658 h 4114800"/>
                  <a:gd name="connsiteX13" fmla="*/ 4191003 w 6908391"/>
                  <a:gd name="connsiteY13" fmla="*/ 0 h 4114800"/>
                  <a:gd name="connsiteX0" fmla="*/ 4191003 w 6908391"/>
                  <a:gd name="connsiteY0" fmla="*/ 0 h 4114800"/>
                  <a:gd name="connsiteX1" fmla="*/ 5905151 w 6908391"/>
                  <a:gd name="connsiteY1" fmla="*/ 1395098 h 4114800"/>
                  <a:gd name="connsiteX2" fmla="*/ 5645727 w 6908391"/>
                  <a:gd name="connsiteY2" fmla="*/ 4114800 h 4114800"/>
                  <a:gd name="connsiteX3" fmla="*/ 1336964 w 6908391"/>
                  <a:gd name="connsiteY3" fmla="*/ 4114800 h 4114800"/>
                  <a:gd name="connsiteX4" fmla="*/ 0 w 6908391"/>
                  <a:gd name="connsiteY4" fmla="*/ 2777836 h 4114800"/>
                  <a:gd name="connsiteX5" fmla="*/ 1200267 w 6908391"/>
                  <a:gd name="connsiteY5" fmla="*/ 1447775 h 4114800"/>
                  <a:gd name="connsiteX6" fmla="*/ 1256791 w 6908391"/>
                  <a:gd name="connsiteY6" fmla="*/ 1444921 h 4114800"/>
                  <a:gd name="connsiteX7" fmla="*/ 1263237 w 6908391"/>
                  <a:gd name="connsiteY7" fmla="*/ 1384285 h 4114800"/>
                  <a:gd name="connsiteX8" fmla="*/ 2050475 w 6908391"/>
                  <a:gd name="connsiteY8" fmla="*/ 775855 h 4114800"/>
                  <a:gd name="connsiteX9" fmla="*/ 2561617 w 6908391"/>
                  <a:gd name="connsiteY9" fmla="*/ 949859 h 4114800"/>
                  <a:gd name="connsiteX10" fmla="*/ 2604065 w 6908391"/>
                  <a:gd name="connsiteY10" fmla="*/ 989162 h 4114800"/>
                  <a:gd name="connsiteX11" fmla="*/ 2623050 w 6908391"/>
                  <a:gd name="connsiteY11" fmla="*/ 929658 h 4114800"/>
                  <a:gd name="connsiteX12" fmla="*/ 4191003 w 6908391"/>
                  <a:gd name="connsiteY12" fmla="*/ 0 h 4114800"/>
                  <a:gd name="connsiteX0" fmla="*/ 4191003 w 6908391"/>
                  <a:gd name="connsiteY0" fmla="*/ 0 h 4114800"/>
                  <a:gd name="connsiteX1" fmla="*/ 5905151 w 6908391"/>
                  <a:gd name="connsiteY1" fmla="*/ 1395098 h 4114800"/>
                  <a:gd name="connsiteX2" fmla="*/ 5645727 w 6908391"/>
                  <a:gd name="connsiteY2" fmla="*/ 4114800 h 4114800"/>
                  <a:gd name="connsiteX3" fmla="*/ 1336964 w 6908391"/>
                  <a:gd name="connsiteY3" fmla="*/ 4114800 h 4114800"/>
                  <a:gd name="connsiteX4" fmla="*/ 0 w 6908391"/>
                  <a:gd name="connsiteY4" fmla="*/ 2777836 h 4114800"/>
                  <a:gd name="connsiteX5" fmla="*/ 1200267 w 6908391"/>
                  <a:gd name="connsiteY5" fmla="*/ 1447775 h 4114800"/>
                  <a:gd name="connsiteX6" fmla="*/ 1256791 w 6908391"/>
                  <a:gd name="connsiteY6" fmla="*/ 1444921 h 4114800"/>
                  <a:gd name="connsiteX7" fmla="*/ 1263237 w 6908391"/>
                  <a:gd name="connsiteY7" fmla="*/ 1384285 h 4114800"/>
                  <a:gd name="connsiteX8" fmla="*/ 2050475 w 6908391"/>
                  <a:gd name="connsiteY8" fmla="*/ 775855 h 4114800"/>
                  <a:gd name="connsiteX9" fmla="*/ 2561617 w 6908391"/>
                  <a:gd name="connsiteY9" fmla="*/ 949859 h 4114800"/>
                  <a:gd name="connsiteX10" fmla="*/ 2604065 w 6908391"/>
                  <a:gd name="connsiteY10" fmla="*/ 989162 h 4114800"/>
                  <a:gd name="connsiteX11" fmla="*/ 4191003 w 6908391"/>
                  <a:gd name="connsiteY11" fmla="*/ 0 h 4114800"/>
                  <a:gd name="connsiteX0" fmla="*/ 4191003 w 6908391"/>
                  <a:gd name="connsiteY0" fmla="*/ 0 h 4114800"/>
                  <a:gd name="connsiteX1" fmla="*/ 5905151 w 6908391"/>
                  <a:gd name="connsiteY1" fmla="*/ 1395098 h 4114800"/>
                  <a:gd name="connsiteX2" fmla="*/ 5645727 w 6908391"/>
                  <a:gd name="connsiteY2" fmla="*/ 4114800 h 4114800"/>
                  <a:gd name="connsiteX3" fmla="*/ 1336964 w 6908391"/>
                  <a:gd name="connsiteY3" fmla="*/ 4114800 h 4114800"/>
                  <a:gd name="connsiteX4" fmla="*/ 0 w 6908391"/>
                  <a:gd name="connsiteY4" fmla="*/ 2777836 h 4114800"/>
                  <a:gd name="connsiteX5" fmla="*/ 1200267 w 6908391"/>
                  <a:gd name="connsiteY5" fmla="*/ 1447775 h 4114800"/>
                  <a:gd name="connsiteX6" fmla="*/ 1256791 w 6908391"/>
                  <a:gd name="connsiteY6" fmla="*/ 1444921 h 4114800"/>
                  <a:gd name="connsiteX7" fmla="*/ 1263237 w 6908391"/>
                  <a:gd name="connsiteY7" fmla="*/ 1384285 h 4114800"/>
                  <a:gd name="connsiteX8" fmla="*/ 2050475 w 6908391"/>
                  <a:gd name="connsiteY8" fmla="*/ 775855 h 4114800"/>
                  <a:gd name="connsiteX9" fmla="*/ 2561617 w 6908391"/>
                  <a:gd name="connsiteY9" fmla="*/ 949859 h 4114800"/>
                  <a:gd name="connsiteX10" fmla="*/ 4191003 w 6908391"/>
                  <a:gd name="connsiteY10" fmla="*/ 0 h 4114800"/>
                  <a:gd name="connsiteX0" fmla="*/ 4191003 w 6908391"/>
                  <a:gd name="connsiteY0" fmla="*/ 0 h 4114800"/>
                  <a:gd name="connsiteX1" fmla="*/ 5905151 w 6908391"/>
                  <a:gd name="connsiteY1" fmla="*/ 1395098 h 4114800"/>
                  <a:gd name="connsiteX2" fmla="*/ 5645727 w 6908391"/>
                  <a:gd name="connsiteY2" fmla="*/ 4114800 h 4114800"/>
                  <a:gd name="connsiteX3" fmla="*/ 1336964 w 6908391"/>
                  <a:gd name="connsiteY3" fmla="*/ 4114800 h 4114800"/>
                  <a:gd name="connsiteX4" fmla="*/ 0 w 6908391"/>
                  <a:gd name="connsiteY4" fmla="*/ 2777836 h 4114800"/>
                  <a:gd name="connsiteX5" fmla="*/ 1200267 w 6908391"/>
                  <a:gd name="connsiteY5" fmla="*/ 1447775 h 4114800"/>
                  <a:gd name="connsiteX6" fmla="*/ 1256791 w 6908391"/>
                  <a:gd name="connsiteY6" fmla="*/ 1444921 h 4114800"/>
                  <a:gd name="connsiteX7" fmla="*/ 1263237 w 6908391"/>
                  <a:gd name="connsiteY7" fmla="*/ 1384285 h 4114800"/>
                  <a:gd name="connsiteX8" fmla="*/ 2050475 w 6908391"/>
                  <a:gd name="connsiteY8" fmla="*/ 775855 h 4114800"/>
                  <a:gd name="connsiteX9" fmla="*/ 2615349 w 6908391"/>
                  <a:gd name="connsiteY9" fmla="*/ 863889 h 4114800"/>
                  <a:gd name="connsiteX10" fmla="*/ 4191003 w 6908391"/>
                  <a:gd name="connsiteY10" fmla="*/ 0 h 4114800"/>
                  <a:gd name="connsiteX0" fmla="*/ 4191003 w 6908391"/>
                  <a:gd name="connsiteY0" fmla="*/ 0 h 4114800"/>
                  <a:gd name="connsiteX1" fmla="*/ 5905151 w 6908391"/>
                  <a:gd name="connsiteY1" fmla="*/ 1395098 h 4114800"/>
                  <a:gd name="connsiteX2" fmla="*/ 5645727 w 6908391"/>
                  <a:gd name="connsiteY2" fmla="*/ 4114800 h 4114800"/>
                  <a:gd name="connsiteX3" fmla="*/ 1336964 w 6908391"/>
                  <a:gd name="connsiteY3" fmla="*/ 4114800 h 4114800"/>
                  <a:gd name="connsiteX4" fmla="*/ 0 w 6908391"/>
                  <a:gd name="connsiteY4" fmla="*/ 2777836 h 4114800"/>
                  <a:gd name="connsiteX5" fmla="*/ 1200267 w 6908391"/>
                  <a:gd name="connsiteY5" fmla="*/ 1447775 h 4114800"/>
                  <a:gd name="connsiteX6" fmla="*/ 1256791 w 6908391"/>
                  <a:gd name="connsiteY6" fmla="*/ 1444921 h 4114800"/>
                  <a:gd name="connsiteX7" fmla="*/ 1263237 w 6908391"/>
                  <a:gd name="connsiteY7" fmla="*/ 1384285 h 4114800"/>
                  <a:gd name="connsiteX8" fmla="*/ 2615349 w 6908391"/>
                  <a:gd name="connsiteY8" fmla="*/ 863889 h 4114800"/>
                  <a:gd name="connsiteX9" fmla="*/ 4191003 w 6908391"/>
                  <a:gd name="connsiteY9" fmla="*/ 0 h 4114800"/>
                  <a:gd name="connsiteX0" fmla="*/ 4191003 w 6908391"/>
                  <a:gd name="connsiteY0" fmla="*/ 0 h 4114800"/>
                  <a:gd name="connsiteX1" fmla="*/ 5905151 w 6908391"/>
                  <a:gd name="connsiteY1" fmla="*/ 1395098 h 4114800"/>
                  <a:gd name="connsiteX2" fmla="*/ 5645727 w 6908391"/>
                  <a:gd name="connsiteY2" fmla="*/ 4114800 h 4114800"/>
                  <a:gd name="connsiteX3" fmla="*/ 1336964 w 6908391"/>
                  <a:gd name="connsiteY3" fmla="*/ 4114800 h 4114800"/>
                  <a:gd name="connsiteX4" fmla="*/ 0 w 6908391"/>
                  <a:gd name="connsiteY4" fmla="*/ 2777836 h 4114800"/>
                  <a:gd name="connsiteX5" fmla="*/ 1200267 w 6908391"/>
                  <a:gd name="connsiteY5" fmla="*/ 1447775 h 4114800"/>
                  <a:gd name="connsiteX6" fmla="*/ 1256791 w 6908391"/>
                  <a:gd name="connsiteY6" fmla="*/ 1444921 h 4114800"/>
                  <a:gd name="connsiteX7" fmla="*/ 2615349 w 6908391"/>
                  <a:gd name="connsiteY7" fmla="*/ 863889 h 4114800"/>
                  <a:gd name="connsiteX8" fmla="*/ 4191003 w 6908391"/>
                  <a:gd name="connsiteY8" fmla="*/ 0 h 4114800"/>
                  <a:gd name="connsiteX0" fmla="*/ 4191161 w 6908549"/>
                  <a:gd name="connsiteY0" fmla="*/ 0 h 4114800"/>
                  <a:gd name="connsiteX1" fmla="*/ 5905309 w 6908549"/>
                  <a:gd name="connsiteY1" fmla="*/ 1395098 h 4114800"/>
                  <a:gd name="connsiteX2" fmla="*/ 5645885 w 6908549"/>
                  <a:gd name="connsiteY2" fmla="*/ 4114800 h 4114800"/>
                  <a:gd name="connsiteX3" fmla="*/ 1337122 w 6908549"/>
                  <a:gd name="connsiteY3" fmla="*/ 4114800 h 4114800"/>
                  <a:gd name="connsiteX4" fmla="*/ 158 w 6908549"/>
                  <a:gd name="connsiteY4" fmla="*/ 2777836 h 4114800"/>
                  <a:gd name="connsiteX5" fmla="*/ 1256949 w 6908549"/>
                  <a:gd name="connsiteY5" fmla="*/ 1444921 h 4114800"/>
                  <a:gd name="connsiteX6" fmla="*/ 2615507 w 6908549"/>
                  <a:gd name="connsiteY6" fmla="*/ 863889 h 4114800"/>
                  <a:gd name="connsiteX7" fmla="*/ 4191161 w 6908549"/>
                  <a:gd name="connsiteY7" fmla="*/ 0 h 4114800"/>
                  <a:gd name="connsiteX0" fmla="*/ 4191208 w 6908596"/>
                  <a:gd name="connsiteY0" fmla="*/ 0 h 4114800"/>
                  <a:gd name="connsiteX1" fmla="*/ 5905356 w 6908596"/>
                  <a:gd name="connsiteY1" fmla="*/ 1395098 h 4114800"/>
                  <a:gd name="connsiteX2" fmla="*/ 5645932 w 6908596"/>
                  <a:gd name="connsiteY2" fmla="*/ 4114800 h 4114800"/>
                  <a:gd name="connsiteX3" fmla="*/ 1337169 w 6908596"/>
                  <a:gd name="connsiteY3" fmla="*/ 4114800 h 4114800"/>
                  <a:gd name="connsiteX4" fmla="*/ 205 w 6908596"/>
                  <a:gd name="connsiteY4" fmla="*/ 2777836 h 4114800"/>
                  <a:gd name="connsiteX5" fmla="*/ 1246250 w 6908596"/>
                  <a:gd name="connsiteY5" fmla="*/ 1369697 h 4114800"/>
                  <a:gd name="connsiteX6" fmla="*/ 2615554 w 6908596"/>
                  <a:gd name="connsiteY6" fmla="*/ 863889 h 4114800"/>
                  <a:gd name="connsiteX7" fmla="*/ 4191208 w 6908596"/>
                  <a:gd name="connsiteY7" fmla="*/ 0 h 4114800"/>
                  <a:gd name="connsiteX0" fmla="*/ 4083776 w 6801164"/>
                  <a:gd name="connsiteY0" fmla="*/ 0 h 4114800"/>
                  <a:gd name="connsiteX1" fmla="*/ 5797924 w 6801164"/>
                  <a:gd name="connsiteY1" fmla="*/ 1395098 h 4114800"/>
                  <a:gd name="connsiteX2" fmla="*/ 5538500 w 6801164"/>
                  <a:gd name="connsiteY2" fmla="*/ 4114800 h 4114800"/>
                  <a:gd name="connsiteX3" fmla="*/ 1229737 w 6801164"/>
                  <a:gd name="connsiteY3" fmla="*/ 4114800 h 4114800"/>
                  <a:gd name="connsiteX4" fmla="*/ 237 w 6801164"/>
                  <a:gd name="connsiteY4" fmla="*/ 2745597 h 4114800"/>
                  <a:gd name="connsiteX5" fmla="*/ 1138818 w 6801164"/>
                  <a:gd name="connsiteY5" fmla="*/ 1369697 h 4114800"/>
                  <a:gd name="connsiteX6" fmla="*/ 2508122 w 6801164"/>
                  <a:gd name="connsiteY6" fmla="*/ 863889 h 4114800"/>
                  <a:gd name="connsiteX7" fmla="*/ 4083776 w 6801164"/>
                  <a:gd name="connsiteY7" fmla="*/ 0 h 4114800"/>
                  <a:gd name="connsiteX0" fmla="*/ 4083674 w 6801062"/>
                  <a:gd name="connsiteY0" fmla="*/ 0 h 4114800"/>
                  <a:gd name="connsiteX1" fmla="*/ 5797822 w 6801062"/>
                  <a:gd name="connsiteY1" fmla="*/ 1395098 h 4114800"/>
                  <a:gd name="connsiteX2" fmla="*/ 5538398 w 6801062"/>
                  <a:gd name="connsiteY2" fmla="*/ 4114800 h 4114800"/>
                  <a:gd name="connsiteX3" fmla="*/ 1229635 w 6801062"/>
                  <a:gd name="connsiteY3" fmla="*/ 4114800 h 4114800"/>
                  <a:gd name="connsiteX4" fmla="*/ 135 w 6801062"/>
                  <a:gd name="connsiteY4" fmla="*/ 2745597 h 4114800"/>
                  <a:gd name="connsiteX5" fmla="*/ 1160209 w 6801062"/>
                  <a:gd name="connsiteY5" fmla="*/ 1369697 h 4114800"/>
                  <a:gd name="connsiteX6" fmla="*/ 2508020 w 6801062"/>
                  <a:gd name="connsiteY6" fmla="*/ 863889 h 4114800"/>
                  <a:gd name="connsiteX7" fmla="*/ 4083674 w 6801062"/>
                  <a:gd name="connsiteY7" fmla="*/ 0 h 4114800"/>
                  <a:gd name="connsiteX0" fmla="*/ 4083674 w 6801062"/>
                  <a:gd name="connsiteY0" fmla="*/ 0 h 4114800"/>
                  <a:gd name="connsiteX1" fmla="*/ 5797822 w 6801062"/>
                  <a:gd name="connsiteY1" fmla="*/ 1395098 h 4114800"/>
                  <a:gd name="connsiteX2" fmla="*/ 5538398 w 6801062"/>
                  <a:gd name="connsiteY2" fmla="*/ 4114800 h 4114800"/>
                  <a:gd name="connsiteX3" fmla="*/ 1229635 w 6801062"/>
                  <a:gd name="connsiteY3" fmla="*/ 4114800 h 4114800"/>
                  <a:gd name="connsiteX4" fmla="*/ 135 w 6801062"/>
                  <a:gd name="connsiteY4" fmla="*/ 2745597 h 4114800"/>
                  <a:gd name="connsiteX5" fmla="*/ 1160209 w 6801062"/>
                  <a:gd name="connsiteY5" fmla="*/ 1369697 h 4114800"/>
                  <a:gd name="connsiteX6" fmla="*/ 2508020 w 6801062"/>
                  <a:gd name="connsiteY6" fmla="*/ 863889 h 4114800"/>
                  <a:gd name="connsiteX7" fmla="*/ 4083674 w 6801062"/>
                  <a:gd name="connsiteY7" fmla="*/ 0 h 4114800"/>
                  <a:gd name="connsiteX0" fmla="*/ 4083674 w 6801062"/>
                  <a:gd name="connsiteY0" fmla="*/ 0 h 4114800"/>
                  <a:gd name="connsiteX1" fmla="*/ 5797822 w 6801062"/>
                  <a:gd name="connsiteY1" fmla="*/ 1395098 h 4114800"/>
                  <a:gd name="connsiteX2" fmla="*/ 5538398 w 6801062"/>
                  <a:gd name="connsiteY2" fmla="*/ 4114800 h 4114800"/>
                  <a:gd name="connsiteX3" fmla="*/ 1229635 w 6801062"/>
                  <a:gd name="connsiteY3" fmla="*/ 4114800 h 4114800"/>
                  <a:gd name="connsiteX4" fmla="*/ 135 w 6801062"/>
                  <a:gd name="connsiteY4" fmla="*/ 2745597 h 4114800"/>
                  <a:gd name="connsiteX5" fmla="*/ 1160209 w 6801062"/>
                  <a:gd name="connsiteY5" fmla="*/ 1369697 h 4114800"/>
                  <a:gd name="connsiteX6" fmla="*/ 2508020 w 6801062"/>
                  <a:gd name="connsiteY6" fmla="*/ 863889 h 4114800"/>
                  <a:gd name="connsiteX7" fmla="*/ 4083674 w 6801062"/>
                  <a:gd name="connsiteY7" fmla="*/ 0 h 4114800"/>
                  <a:gd name="connsiteX0" fmla="*/ 4083674 w 6801062"/>
                  <a:gd name="connsiteY0" fmla="*/ 0 h 4114800"/>
                  <a:gd name="connsiteX1" fmla="*/ 5797822 w 6801062"/>
                  <a:gd name="connsiteY1" fmla="*/ 1395098 h 4114800"/>
                  <a:gd name="connsiteX2" fmla="*/ 5538398 w 6801062"/>
                  <a:gd name="connsiteY2" fmla="*/ 4114800 h 4114800"/>
                  <a:gd name="connsiteX3" fmla="*/ 1229635 w 6801062"/>
                  <a:gd name="connsiteY3" fmla="*/ 4114800 h 4114800"/>
                  <a:gd name="connsiteX4" fmla="*/ 135 w 6801062"/>
                  <a:gd name="connsiteY4" fmla="*/ 2745597 h 4114800"/>
                  <a:gd name="connsiteX5" fmla="*/ 1160209 w 6801062"/>
                  <a:gd name="connsiteY5" fmla="*/ 1369697 h 4114800"/>
                  <a:gd name="connsiteX6" fmla="*/ 2508020 w 6801062"/>
                  <a:gd name="connsiteY6" fmla="*/ 863889 h 4114800"/>
                  <a:gd name="connsiteX7" fmla="*/ 4083674 w 6801062"/>
                  <a:gd name="connsiteY7" fmla="*/ 0 h 4114800"/>
                  <a:gd name="connsiteX0" fmla="*/ 4083674 w 6801062"/>
                  <a:gd name="connsiteY0" fmla="*/ 0 h 4114800"/>
                  <a:gd name="connsiteX1" fmla="*/ 5797822 w 6801062"/>
                  <a:gd name="connsiteY1" fmla="*/ 1395098 h 4114800"/>
                  <a:gd name="connsiteX2" fmla="*/ 5538398 w 6801062"/>
                  <a:gd name="connsiteY2" fmla="*/ 4114800 h 4114800"/>
                  <a:gd name="connsiteX3" fmla="*/ 1229635 w 6801062"/>
                  <a:gd name="connsiteY3" fmla="*/ 4114800 h 4114800"/>
                  <a:gd name="connsiteX4" fmla="*/ 135 w 6801062"/>
                  <a:gd name="connsiteY4" fmla="*/ 2745597 h 4114800"/>
                  <a:gd name="connsiteX5" fmla="*/ 1160209 w 6801062"/>
                  <a:gd name="connsiteY5" fmla="*/ 1369697 h 4114800"/>
                  <a:gd name="connsiteX6" fmla="*/ 2508020 w 6801062"/>
                  <a:gd name="connsiteY6" fmla="*/ 863889 h 4114800"/>
                  <a:gd name="connsiteX7" fmla="*/ 4083674 w 6801062"/>
                  <a:gd name="connsiteY7" fmla="*/ 0 h 4114800"/>
                  <a:gd name="connsiteX0" fmla="*/ 4083674 w 6801062"/>
                  <a:gd name="connsiteY0" fmla="*/ 0 h 4114800"/>
                  <a:gd name="connsiteX1" fmla="*/ 5797822 w 6801062"/>
                  <a:gd name="connsiteY1" fmla="*/ 1395098 h 4114800"/>
                  <a:gd name="connsiteX2" fmla="*/ 5538398 w 6801062"/>
                  <a:gd name="connsiteY2" fmla="*/ 4114800 h 4114800"/>
                  <a:gd name="connsiteX3" fmla="*/ 1229635 w 6801062"/>
                  <a:gd name="connsiteY3" fmla="*/ 4114800 h 4114800"/>
                  <a:gd name="connsiteX4" fmla="*/ 135 w 6801062"/>
                  <a:gd name="connsiteY4" fmla="*/ 2745597 h 4114800"/>
                  <a:gd name="connsiteX5" fmla="*/ 1160209 w 6801062"/>
                  <a:gd name="connsiteY5" fmla="*/ 1369697 h 4114800"/>
                  <a:gd name="connsiteX6" fmla="*/ 2508020 w 6801062"/>
                  <a:gd name="connsiteY6" fmla="*/ 863889 h 4114800"/>
                  <a:gd name="connsiteX7" fmla="*/ 4083674 w 6801062"/>
                  <a:gd name="connsiteY7" fmla="*/ 0 h 4114800"/>
                  <a:gd name="connsiteX0" fmla="*/ 2508020 w 6801062"/>
                  <a:gd name="connsiteY0" fmla="*/ 171477 h 3422388"/>
                  <a:gd name="connsiteX1" fmla="*/ 5797822 w 6801062"/>
                  <a:gd name="connsiteY1" fmla="*/ 702686 h 3422388"/>
                  <a:gd name="connsiteX2" fmla="*/ 5538398 w 6801062"/>
                  <a:gd name="connsiteY2" fmla="*/ 3422388 h 3422388"/>
                  <a:gd name="connsiteX3" fmla="*/ 1229635 w 6801062"/>
                  <a:gd name="connsiteY3" fmla="*/ 3422388 h 3422388"/>
                  <a:gd name="connsiteX4" fmla="*/ 135 w 6801062"/>
                  <a:gd name="connsiteY4" fmla="*/ 2053185 h 3422388"/>
                  <a:gd name="connsiteX5" fmla="*/ 1160209 w 6801062"/>
                  <a:gd name="connsiteY5" fmla="*/ 677285 h 3422388"/>
                  <a:gd name="connsiteX6" fmla="*/ 2508020 w 6801062"/>
                  <a:gd name="connsiteY6" fmla="*/ 171477 h 3422388"/>
                  <a:gd name="connsiteX0" fmla="*/ 2508020 w 6801062"/>
                  <a:gd name="connsiteY0" fmla="*/ 428507 h 3679418"/>
                  <a:gd name="connsiteX1" fmla="*/ 5797822 w 6801062"/>
                  <a:gd name="connsiteY1" fmla="*/ 959716 h 3679418"/>
                  <a:gd name="connsiteX2" fmla="*/ 5538398 w 6801062"/>
                  <a:gd name="connsiteY2" fmla="*/ 3679418 h 3679418"/>
                  <a:gd name="connsiteX3" fmla="*/ 1229635 w 6801062"/>
                  <a:gd name="connsiteY3" fmla="*/ 3679418 h 3679418"/>
                  <a:gd name="connsiteX4" fmla="*/ 135 w 6801062"/>
                  <a:gd name="connsiteY4" fmla="*/ 2310215 h 3679418"/>
                  <a:gd name="connsiteX5" fmla="*/ 1160209 w 6801062"/>
                  <a:gd name="connsiteY5" fmla="*/ 934315 h 3679418"/>
                  <a:gd name="connsiteX6" fmla="*/ 2508020 w 6801062"/>
                  <a:gd name="connsiteY6" fmla="*/ 428507 h 3679418"/>
                  <a:gd name="connsiteX0" fmla="*/ 2508020 w 6801062"/>
                  <a:gd name="connsiteY0" fmla="*/ 624726 h 3875637"/>
                  <a:gd name="connsiteX1" fmla="*/ 5797822 w 6801062"/>
                  <a:gd name="connsiteY1" fmla="*/ 1155935 h 3875637"/>
                  <a:gd name="connsiteX2" fmla="*/ 5538398 w 6801062"/>
                  <a:gd name="connsiteY2" fmla="*/ 3875637 h 3875637"/>
                  <a:gd name="connsiteX3" fmla="*/ 1229635 w 6801062"/>
                  <a:gd name="connsiteY3" fmla="*/ 3875637 h 3875637"/>
                  <a:gd name="connsiteX4" fmla="*/ 135 w 6801062"/>
                  <a:gd name="connsiteY4" fmla="*/ 2506434 h 3875637"/>
                  <a:gd name="connsiteX5" fmla="*/ 1160209 w 6801062"/>
                  <a:gd name="connsiteY5" fmla="*/ 1130534 h 3875637"/>
                  <a:gd name="connsiteX6" fmla="*/ 2508020 w 6801062"/>
                  <a:gd name="connsiteY6" fmla="*/ 624726 h 3875637"/>
                  <a:gd name="connsiteX0" fmla="*/ 2508020 w 6801062"/>
                  <a:gd name="connsiteY0" fmla="*/ 852528 h 4103439"/>
                  <a:gd name="connsiteX1" fmla="*/ 5797822 w 6801062"/>
                  <a:gd name="connsiteY1" fmla="*/ 1383737 h 4103439"/>
                  <a:gd name="connsiteX2" fmla="*/ 5538398 w 6801062"/>
                  <a:gd name="connsiteY2" fmla="*/ 4103439 h 4103439"/>
                  <a:gd name="connsiteX3" fmla="*/ 1229635 w 6801062"/>
                  <a:gd name="connsiteY3" fmla="*/ 4103439 h 4103439"/>
                  <a:gd name="connsiteX4" fmla="*/ 135 w 6801062"/>
                  <a:gd name="connsiteY4" fmla="*/ 2734236 h 4103439"/>
                  <a:gd name="connsiteX5" fmla="*/ 1160209 w 6801062"/>
                  <a:gd name="connsiteY5" fmla="*/ 1358336 h 4103439"/>
                  <a:gd name="connsiteX6" fmla="*/ 2508020 w 6801062"/>
                  <a:gd name="connsiteY6" fmla="*/ 852528 h 4103439"/>
                  <a:gd name="connsiteX0" fmla="*/ 2508020 w 6801062"/>
                  <a:gd name="connsiteY0" fmla="*/ 904699 h 4155610"/>
                  <a:gd name="connsiteX1" fmla="*/ 5797822 w 6801062"/>
                  <a:gd name="connsiteY1" fmla="*/ 1435908 h 4155610"/>
                  <a:gd name="connsiteX2" fmla="*/ 5538398 w 6801062"/>
                  <a:gd name="connsiteY2" fmla="*/ 4155610 h 4155610"/>
                  <a:gd name="connsiteX3" fmla="*/ 1229635 w 6801062"/>
                  <a:gd name="connsiteY3" fmla="*/ 4155610 h 4155610"/>
                  <a:gd name="connsiteX4" fmla="*/ 135 w 6801062"/>
                  <a:gd name="connsiteY4" fmla="*/ 2786407 h 4155610"/>
                  <a:gd name="connsiteX5" fmla="*/ 1160209 w 6801062"/>
                  <a:gd name="connsiteY5" fmla="*/ 1410507 h 4155610"/>
                  <a:gd name="connsiteX6" fmla="*/ 2508020 w 6801062"/>
                  <a:gd name="connsiteY6" fmla="*/ 904699 h 4155610"/>
                  <a:gd name="connsiteX0" fmla="*/ 2508020 w 6801062"/>
                  <a:gd name="connsiteY0" fmla="*/ 904699 h 4155610"/>
                  <a:gd name="connsiteX1" fmla="*/ 5797822 w 6801062"/>
                  <a:gd name="connsiteY1" fmla="*/ 1435908 h 4155610"/>
                  <a:gd name="connsiteX2" fmla="*/ 5538398 w 6801062"/>
                  <a:gd name="connsiteY2" fmla="*/ 4155610 h 4155610"/>
                  <a:gd name="connsiteX3" fmla="*/ 1229635 w 6801062"/>
                  <a:gd name="connsiteY3" fmla="*/ 4155610 h 4155610"/>
                  <a:gd name="connsiteX4" fmla="*/ 135 w 6801062"/>
                  <a:gd name="connsiteY4" fmla="*/ 2786407 h 4155610"/>
                  <a:gd name="connsiteX5" fmla="*/ 1160209 w 6801062"/>
                  <a:gd name="connsiteY5" fmla="*/ 1410507 h 4155610"/>
                  <a:gd name="connsiteX6" fmla="*/ 2508020 w 6801062"/>
                  <a:gd name="connsiteY6" fmla="*/ 904699 h 4155610"/>
                  <a:gd name="connsiteX0" fmla="*/ 1679655 w 5972697"/>
                  <a:gd name="connsiteY0" fmla="*/ 904699 h 4155610"/>
                  <a:gd name="connsiteX1" fmla="*/ 4969457 w 5972697"/>
                  <a:gd name="connsiteY1" fmla="*/ 1435908 h 4155610"/>
                  <a:gd name="connsiteX2" fmla="*/ 4710033 w 5972697"/>
                  <a:gd name="connsiteY2" fmla="*/ 4155610 h 4155610"/>
                  <a:gd name="connsiteX3" fmla="*/ 401270 w 5972697"/>
                  <a:gd name="connsiteY3" fmla="*/ 4155610 h 4155610"/>
                  <a:gd name="connsiteX4" fmla="*/ 331844 w 5972697"/>
                  <a:gd name="connsiteY4" fmla="*/ 1410507 h 4155610"/>
                  <a:gd name="connsiteX5" fmla="*/ 1679655 w 5972697"/>
                  <a:gd name="connsiteY5" fmla="*/ 904699 h 4155610"/>
                  <a:gd name="connsiteX0" fmla="*/ 2014189 w 6307231"/>
                  <a:gd name="connsiteY0" fmla="*/ 904699 h 4155610"/>
                  <a:gd name="connsiteX1" fmla="*/ 5303991 w 6307231"/>
                  <a:gd name="connsiteY1" fmla="*/ 1435908 h 4155610"/>
                  <a:gd name="connsiteX2" fmla="*/ 5044567 w 6307231"/>
                  <a:gd name="connsiteY2" fmla="*/ 4155610 h 4155610"/>
                  <a:gd name="connsiteX3" fmla="*/ 735804 w 6307231"/>
                  <a:gd name="connsiteY3" fmla="*/ 4155610 h 4155610"/>
                  <a:gd name="connsiteX4" fmla="*/ 666378 w 6307231"/>
                  <a:gd name="connsiteY4" fmla="*/ 1410507 h 4155610"/>
                  <a:gd name="connsiteX5" fmla="*/ 2014189 w 6307231"/>
                  <a:gd name="connsiteY5" fmla="*/ 904699 h 4155610"/>
                  <a:gd name="connsiteX0" fmla="*/ 2373228 w 6666270"/>
                  <a:gd name="connsiteY0" fmla="*/ 904699 h 4155610"/>
                  <a:gd name="connsiteX1" fmla="*/ 5663030 w 6666270"/>
                  <a:gd name="connsiteY1" fmla="*/ 1435908 h 4155610"/>
                  <a:gd name="connsiteX2" fmla="*/ 5403606 w 6666270"/>
                  <a:gd name="connsiteY2" fmla="*/ 4155610 h 4155610"/>
                  <a:gd name="connsiteX3" fmla="*/ 1094843 w 6666270"/>
                  <a:gd name="connsiteY3" fmla="*/ 4155610 h 4155610"/>
                  <a:gd name="connsiteX4" fmla="*/ 1025417 w 6666270"/>
                  <a:gd name="connsiteY4" fmla="*/ 1410507 h 4155610"/>
                  <a:gd name="connsiteX5" fmla="*/ 2373228 w 6666270"/>
                  <a:gd name="connsiteY5" fmla="*/ 904699 h 4155610"/>
                  <a:gd name="connsiteX0" fmla="*/ 2492057 w 6785099"/>
                  <a:gd name="connsiteY0" fmla="*/ 904699 h 4155610"/>
                  <a:gd name="connsiteX1" fmla="*/ 5781859 w 6785099"/>
                  <a:gd name="connsiteY1" fmla="*/ 1435908 h 4155610"/>
                  <a:gd name="connsiteX2" fmla="*/ 5522435 w 6785099"/>
                  <a:gd name="connsiteY2" fmla="*/ 4155610 h 4155610"/>
                  <a:gd name="connsiteX3" fmla="*/ 1213672 w 6785099"/>
                  <a:gd name="connsiteY3" fmla="*/ 4155610 h 4155610"/>
                  <a:gd name="connsiteX4" fmla="*/ 1144246 w 6785099"/>
                  <a:gd name="connsiteY4" fmla="*/ 1410507 h 4155610"/>
                  <a:gd name="connsiteX5" fmla="*/ 2492057 w 6785099"/>
                  <a:gd name="connsiteY5" fmla="*/ 904699 h 4155610"/>
                  <a:gd name="connsiteX0" fmla="*/ 2492057 w 6785099"/>
                  <a:gd name="connsiteY0" fmla="*/ 904699 h 4155610"/>
                  <a:gd name="connsiteX1" fmla="*/ 5781859 w 6785099"/>
                  <a:gd name="connsiteY1" fmla="*/ 1435908 h 4155610"/>
                  <a:gd name="connsiteX2" fmla="*/ 5522435 w 6785099"/>
                  <a:gd name="connsiteY2" fmla="*/ 4155610 h 4155610"/>
                  <a:gd name="connsiteX3" fmla="*/ 1213672 w 6785099"/>
                  <a:gd name="connsiteY3" fmla="*/ 4155610 h 4155610"/>
                  <a:gd name="connsiteX4" fmla="*/ 1144246 w 6785099"/>
                  <a:gd name="connsiteY4" fmla="*/ 1410507 h 4155610"/>
                  <a:gd name="connsiteX5" fmla="*/ 2492057 w 6785099"/>
                  <a:gd name="connsiteY5" fmla="*/ 904699 h 4155610"/>
                  <a:gd name="connsiteX0" fmla="*/ 2492057 w 6785099"/>
                  <a:gd name="connsiteY0" fmla="*/ 904699 h 4155610"/>
                  <a:gd name="connsiteX1" fmla="*/ 5781859 w 6785099"/>
                  <a:gd name="connsiteY1" fmla="*/ 1435908 h 4155610"/>
                  <a:gd name="connsiteX2" fmla="*/ 5522435 w 6785099"/>
                  <a:gd name="connsiteY2" fmla="*/ 4155610 h 4155610"/>
                  <a:gd name="connsiteX3" fmla="*/ 1213672 w 6785099"/>
                  <a:gd name="connsiteY3" fmla="*/ 4155610 h 4155610"/>
                  <a:gd name="connsiteX4" fmla="*/ 1144246 w 6785099"/>
                  <a:gd name="connsiteY4" fmla="*/ 1410507 h 4155610"/>
                  <a:gd name="connsiteX5" fmla="*/ 2492057 w 6785099"/>
                  <a:gd name="connsiteY5" fmla="*/ 904699 h 4155610"/>
                  <a:gd name="connsiteX0" fmla="*/ 2492057 w 6785099"/>
                  <a:gd name="connsiteY0" fmla="*/ 904699 h 4155610"/>
                  <a:gd name="connsiteX1" fmla="*/ 5781859 w 6785099"/>
                  <a:gd name="connsiteY1" fmla="*/ 1435908 h 4155610"/>
                  <a:gd name="connsiteX2" fmla="*/ 5522435 w 6785099"/>
                  <a:gd name="connsiteY2" fmla="*/ 4155610 h 4155610"/>
                  <a:gd name="connsiteX3" fmla="*/ 1213672 w 6785099"/>
                  <a:gd name="connsiteY3" fmla="*/ 4155610 h 4155610"/>
                  <a:gd name="connsiteX4" fmla="*/ 1144246 w 6785099"/>
                  <a:gd name="connsiteY4" fmla="*/ 1410507 h 4155610"/>
                  <a:gd name="connsiteX5" fmla="*/ 2492057 w 6785099"/>
                  <a:gd name="connsiteY5" fmla="*/ 904699 h 4155610"/>
                  <a:gd name="connsiteX0" fmla="*/ 2492057 w 6785099"/>
                  <a:gd name="connsiteY0" fmla="*/ 904699 h 4155610"/>
                  <a:gd name="connsiteX1" fmla="*/ 5781859 w 6785099"/>
                  <a:gd name="connsiteY1" fmla="*/ 1435908 h 4155610"/>
                  <a:gd name="connsiteX2" fmla="*/ 5522435 w 6785099"/>
                  <a:gd name="connsiteY2" fmla="*/ 4155610 h 4155610"/>
                  <a:gd name="connsiteX3" fmla="*/ 1213672 w 6785099"/>
                  <a:gd name="connsiteY3" fmla="*/ 4155610 h 4155610"/>
                  <a:gd name="connsiteX4" fmla="*/ 1144246 w 6785099"/>
                  <a:gd name="connsiteY4" fmla="*/ 1410507 h 4155610"/>
                  <a:gd name="connsiteX5" fmla="*/ 2492057 w 6785099"/>
                  <a:gd name="connsiteY5" fmla="*/ 904699 h 4155610"/>
                  <a:gd name="connsiteX0" fmla="*/ 2528614 w 6821656"/>
                  <a:gd name="connsiteY0" fmla="*/ 904699 h 4155610"/>
                  <a:gd name="connsiteX1" fmla="*/ 5818416 w 6821656"/>
                  <a:gd name="connsiteY1" fmla="*/ 1435908 h 4155610"/>
                  <a:gd name="connsiteX2" fmla="*/ 5558992 w 6821656"/>
                  <a:gd name="connsiteY2" fmla="*/ 4155610 h 4155610"/>
                  <a:gd name="connsiteX3" fmla="*/ 1250229 w 6821656"/>
                  <a:gd name="connsiteY3" fmla="*/ 4155610 h 4155610"/>
                  <a:gd name="connsiteX4" fmla="*/ 1180803 w 6821656"/>
                  <a:gd name="connsiteY4" fmla="*/ 1410507 h 4155610"/>
                  <a:gd name="connsiteX5" fmla="*/ 2528614 w 6821656"/>
                  <a:gd name="connsiteY5" fmla="*/ 904699 h 4155610"/>
                  <a:gd name="connsiteX0" fmla="*/ 2480712 w 6773754"/>
                  <a:gd name="connsiteY0" fmla="*/ 904699 h 4155610"/>
                  <a:gd name="connsiteX1" fmla="*/ 5770514 w 6773754"/>
                  <a:gd name="connsiteY1" fmla="*/ 1435908 h 4155610"/>
                  <a:gd name="connsiteX2" fmla="*/ 5511090 w 6773754"/>
                  <a:gd name="connsiteY2" fmla="*/ 4155610 h 4155610"/>
                  <a:gd name="connsiteX3" fmla="*/ 1202327 w 6773754"/>
                  <a:gd name="connsiteY3" fmla="*/ 4155610 h 4155610"/>
                  <a:gd name="connsiteX4" fmla="*/ 1132901 w 6773754"/>
                  <a:gd name="connsiteY4" fmla="*/ 1410507 h 4155610"/>
                  <a:gd name="connsiteX5" fmla="*/ 2480712 w 6773754"/>
                  <a:gd name="connsiteY5" fmla="*/ 904699 h 4155610"/>
                  <a:gd name="connsiteX0" fmla="*/ 2451753 w 6744795"/>
                  <a:gd name="connsiteY0" fmla="*/ 904699 h 4155610"/>
                  <a:gd name="connsiteX1" fmla="*/ 5741555 w 6744795"/>
                  <a:gd name="connsiteY1" fmla="*/ 1435908 h 4155610"/>
                  <a:gd name="connsiteX2" fmla="*/ 5482131 w 6744795"/>
                  <a:gd name="connsiteY2" fmla="*/ 4155610 h 4155610"/>
                  <a:gd name="connsiteX3" fmla="*/ 1173368 w 6744795"/>
                  <a:gd name="connsiteY3" fmla="*/ 4155610 h 4155610"/>
                  <a:gd name="connsiteX4" fmla="*/ 1167451 w 6744795"/>
                  <a:gd name="connsiteY4" fmla="*/ 1545335 h 4155610"/>
                  <a:gd name="connsiteX5" fmla="*/ 2451753 w 6744795"/>
                  <a:gd name="connsiteY5" fmla="*/ 904699 h 4155610"/>
                  <a:gd name="connsiteX0" fmla="*/ 2517179 w 6810221"/>
                  <a:gd name="connsiteY0" fmla="*/ 904699 h 4155610"/>
                  <a:gd name="connsiteX1" fmla="*/ 5806981 w 6810221"/>
                  <a:gd name="connsiteY1" fmla="*/ 1435908 h 4155610"/>
                  <a:gd name="connsiteX2" fmla="*/ 5547557 w 6810221"/>
                  <a:gd name="connsiteY2" fmla="*/ 4155610 h 4155610"/>
                  <a:gd name="connsiteX3" fmla="*/ 1238794 w 6810221"/>
                  <a:gd name="connsiteY3" fmla="*/ 4155610 h 4155610"/>
                  <a:gd name="connsiteX4" fmla="*/ 1232877 w 6810221"/>
                  <a:gd name="connsiteY4" fmla="*/ 1545335 h 4155610"/>
                  <a:gd name="connsiteX5" fmla="*/ 2517179 w 6810221"/>
                  <a:gd name="connsiteY5" fmla="*/ 904699 h 4155610"/>
                  <a:gd name="connsiteX0" fmla="*/ 2523917 w 6816959"/>
                  <a:gd name="connsiteY0" fmla="*/ 904699 h 4155610"/>
                  <a:gd name="connsiteX1" fmla="*/ 5813719 w 6816959"/>
                  <a:gd name="connsiteY1" fmla="*/ 1435908 h 4155610"/>
                  <a:gd name="connsiteX2" fmla="*/ 5554295 w 6816959"/>
                  <a:gd name="connsiteY2" fmla="*/ 4155610 h 4155610"/>
                  <a:gd name="connsiteX3" fmla="*/ 1245532 w 6816959"/>
                  <a:gd name="connsiteY3" fmla="*/ 4155610 h 4155610"/>
                  <a:gd name="connsiteX4" fmla="*/ 1239615 w 6816959"/>
                  <a:gd name="connsiteY4" fmla="*/ 1545335 h 4155610"/>
                  <a:gd name="connsiteX5" fmla="*/ 2523917 w 6816959"/>
                  <a:gd name="connsiteY5" fmla="*/ 904699 h 4155610"/>
                  <a:gd name="connsiteX0" fmla="*/ 2541237 w 6816959"/>
                  <a:gd name="connsiteY0" fmla="*/ 1012636 h 3993889"/>
                  <a:gd name="connsiteX1" fmla="*/ 5813719 w 6816959"/>
                  <a:gd name="connsiteY1" fmla="*/ 1274187 h 3993889"/>
                  <a:gd name="connsiteX2" fmla="*/ 5554295 w 6816959"/>
                  <a:gd name="connsiteY2" fmla="*/ 3993889 h 3993889"/>
                  <a:gd name="connsiteX3" fmla="*/ 1245532 w 6816959"/>
                  <a:gd name="connsiteY3" fmla="*/ 3993889 h 3993889"/>
                  <a:gd name="connsiteX4" fmla="*/ 1239615 w 6816959"/>
                  <a:gd name="connsiteY4" fmla="*/ 1383614 h 3993889"/>
                  <a:gd name="connsiteX5" fmla="*/ 2541237 w 6816959"/>
                  <a:gd name="connsiteY5" fmla="*/ 1012636 h 3993889"/>
                  <a:gd name="connsiteX0" fmla="*/ 2541237 w 6816959"/>
                  <a:gd name="connsiteY0" fmla="*/ 1012636 h 3993889"/>
                  <a:gd name="connsiteX1" fmla="*/ 5813719 w 6816959"/>
                  <a:gd name="connsiteY1" fmla="*/ 1274187 h 3993889"/>
                  <a:gd name="connsiteX2" fmla="*/ 5554295 w 6816959"/>
                  <a:gd name="connsiteY2" fmla="*/ 3993889 h 3993889"/>
                  <a:gd name="connsiteX3" fmla="*/ 1245532 w 6816959"/>
                  <a:gd name="connsiteY3" fmla="*/ 3993889 h 3993889"/>
                  <a:gd name="connsiteX4" fmla="*/ 1239615 w 6816959"/>
                  <a:gd name="connsiteY4" fmla="*/ 1383614 h 3993889"/>
                  <a:gd name="connsiteX5" fmla="*/ 2541237 w 6816959"/>
                  <a:gd name="connsiteY5" fmla="*/ 1012636 h 3993889"/>
                  <a:gd name="connsiteX0" fmla="*/ 2541237 w 6816959"/>
                  <a:gd name="connsiteY0" fmla="*/ 1012636 h 3993889"/>
                  <a:gd name="connsiteX1" fmla="*/ 5813719 w 6816959"/>
                  <a:gd name="connsiteY1" fmla="*/ 1274187 h 3993889"/>
                  <a:gd name="connsiteX2" fmla="*/ 5554295 w 6816959"/>
                  <a:gd name="connsiteY2" fmla="*/ 3993889 h 3993889"/>
                  <a:gd name="connsiteX3" fmla="*/ 1245532 w 6816959"/>
                  <a:gd name="connsiteY3" fmla="*/ 3993889 h 3993889"/>
                  <a:gd name="connsiteX4" fmla="*/ 1239615 w 6816959"/>
                  <a:gd name="connsiteY4" fmla="*/ 1383614 h 3993889"/>
                  <a:gd name="connsiteX5" fmla="*/ 2541237 w 6816959"/>
                  <a:gd name="connsiteY5" fmla="*/ 1012636 h 3993889"/>
                  <a:gd name="connsiteX0" fmla="*/ 2552785 w 6816959"/>
                  <a:gd name="connsiteY0" fmla="*/ 1012637 h 3993889"/>
                  <a:gd name="connsiteX1" fmla="*/ 5813719 w 6816959"/>
                  <a:gd name="connsiteY1" fmla="*/ 1274187 h 3993889"/>
                  <a:gd name="connsiteX2" fmla="*/ 5554295 w 6816959"/>
                  <a:gd name="connsiteY2" fmla="*/ 3993889 h 3993889"/>
                  <a:gd name="connsiteX3" fmla="*/ 1245532 w 6816959"/>
                  <a:gd name="connsiteY3" fmla="*/ 3993889 h 3993889"/>
                  <a:gd name="connsiteX4" fmla="*/ 1239615 w 6816959"/>
                  <a:gd name="connsiteY4" fmla="*/ 1383614 h 3993889"/>
                  <a:gd name="connsiteX5" fmla="*/ 2552785 w 6816959"/>
                  <a:gd name="connsiteY5" fmla="*/ 1012637 h 3993889"/>
                  <a:gd name="connsiteX0" fmla="*/ 2552785 w 6816959"/>
                  <a:gd name="connsiteY0" fmla="*/ 1161538 h 4142790"/>
                  <a:gd name="connsiteX1" fmla="*/ 5813719 w 6816959"/>
                  <a:gd name="connsiteY1" fmla="*/ 1423088 h 4142790"/>
                  <a:gd name="connsiteX2" fmla="*/ 5554295 w 6816959"/>
                  <a:gd name="connsiteY2" fmla="*/ 4142790 h 4142790"/>
                  <a:gd name="connsiteX3" fmla="*/ 1245532 w 6816959"/>
                  <a:gd name="connsiteY3" fmla="*/ 4142790 h 4142790"/>
                  <a:gd name="connsiteX4" fmla="*/ 1239615 w 6816959"/>
                  <a:gd name="connsiteY4" fmla="*/ 1532515 h 4142790"/>
                  <a:gd name="connsiteX5" fmla="*/ 2552785 w 6816959"/>
                  <a:gd name="connsiteY5" fmla="*/ 1161538 h 4142790"/>
                  <a:gd name="connsiteX0" fmla="*/ 2552785 w 6776467"/>
                  <a:gd name="connsiteY0" fmla="*/ 1116066 h 4097318"/>
                  <a:gd name="connsiteX1" fmla="*/ 5738666 w 6776467"/>
                  <a:gd name="connsiteY1" fmla="*/ 1494060 h 4097318"/>
                  <a:gd name="connsiteX2" fmla="*/ 5554295 w 6776467"/>
                  <a:gd name="connsiteY2" fmla="*/ 4097318 h 4097318"/>
                  <a:gd name="connsiteX3" fmla="*/ 1245532 w 6776467"/>
                  <a:gd name="connsiteY3" fmla="*/ 4097318 h 4097318"/>
                  <a:gd name="connsiteX4" fmla="*/ 1239615 w 6776467"/>
                  <a:gd name="connsiteY4" fmla="*/ 1487043 h 4097318"/>
                  <a:gd name="connsiteX5" fmla="*/ 2552785 w 6776467"/>
                  <a:gd name="connsiteY5" fmla="*/ 1116066 h 4097318"/>
                  <a:gd name="connsiteX0" fmla="*/ 2552785 w 6776467"/>
                  <a:gd name="connsiteY0" fmla="*/ 1258222 h 4239474"/>
                  <a:gd name="connsiteX1" fmla="*/ 5738666 w 6776467"/>
                  <a:gd name="connsiteY1" fmla="*/ 1636216 h 4239474"/>
                  <a:gd name="connsiteX2" fmla="*/ 5554295 w 6776467"/>
                  <a:gd name="connsiteY2" fmla="*/ 4239474 h 4239474"/>
                  <a:gd name="connsiteX3" fmla="*/ 1245532 w 6776467"/>
                  <a:gd name="connsiteY3" fmla="*/ 4239474 h 4239474"/>
                  <a:gd name="connsiteX4" fmla="*/ 1239615 w 6776467"/>
                  <a:gd name="connsiteY4" fmla="*/ 1629199 h 4239474"/>
                  <a:gd name="connsiteX5" fmla="*/ 2552785 w 6776467"/>
                  <a:gd name="connsiteY5" fmla="*/ 1258222 h 4239474"/>
                  <a:gd name="connsiteX0" fmla="*/ 2552785 w 6833199"/>
                  <a:gd name="connsiteY0" fmla="*/ 1258222 h 4239474"/>
                  <a:gd name="connsiteX1" fmla="*/ 5738666 w 6833199"/>
                  <a:gd name="connsiteY1" fmla="*/ 1636216 h 4239474"/>
                  <a:gd name="connsiteX2" fmla="*/ 5554295 w 6833199"/>
                  <a:gd name="connsiteY2" fmla="*/ 4239474 h 4239474"/>
                  <a:gd name="connsiteX3" fmla="*/ 1245532 w 6833199"/>
                  <a:gd name="connsiteY3" fmla="*/ 4239474 h 4239474"/>
                  <a:gd name="connsiteX4" fmla="*/ 1239615 w 6833199"/>
                  <a:gd name="connsiteY4" fmla="*/ 1629199 h 4239474"/>
                  <a:gd name="connsiteX5" fmla="*/ 2552785 w 6833199"/>
                  <a:gd name="connsiteY5" fmla="*/ 1258222 h 4239474"/>
                  <a:gd name="connsiteX0" fmla="*/ 2552785 w 6831175"/>
                  <a:gd name="connsiteY0" fmla="*/ 1258222 h 4239474"/>
                  <a:gd name="connsiteX1" fmla="*/ 5738666 w 6831175"/>
                  <a:gd name="connsiteY1" fmla="*/ 1636216 h 4239474"/>
                  <a:gd name="connsiteX2" fmla="*/ 5554295 w 6831175"/>
                  <a:gd name="connsiteY2" fmla="*/ 4239474 h 4239474"/>
                  <a:gd name="connsiteX3" fmla="*/ 1245532 w 6831175"/>
                  <a:gd name="connsiteY3" fmla="*/ 4239474 h 4239474"/>
                  <a:gd name="connsiteX4" fmla="*/ 1239615 w 6831175"/>
                  <a:gd name="connsiteY4" fmla="*/ 1629199 h 4239474"/>
                  <a:gd name="connsiteX5" fmla="*/ 2552785 w 6831175"/>
                  <a:gd name="connsiteY5" fmla="*/ 1258222 h 4239474"/>
                  <a:gd name="connsiteX0" fmla="*/ 2552785 w 6827133"/>
                  <a:gd name="connsiteY0" fmla="*/ 1258222 h 4239474"/>
                  <a:gd name="connsiteX1" fmla="*/ 5738666 w 6827133"/>
                  <a:gd name="connsiteY1" fmla="*/ 1636216 h 4239474"/>
                  <a:gd name="connsiteX2" fmla="*/ 5554295 w 6827133"/>
                  <a:gd name="connsiteY2" fmla="*/ 4239474 h 4239474"/>
                  <a:gd name="connsiteX3" fmla="*/ 1245532 w 6827133"/>
                  <a:gd name="connsiteY3" fmla="*/ 4239474 h 4239474"/>
                  <a:gd name="connsiteX4" fmla="*/ 1239615 w 6827133"/>
                  <a:gd name="connsiteY4" fmla="*/ 1629199 h 4239474"/>
                  <a:gd name="connsiteX5" fmla="*/ 2552785 w 6827133"/>
                  <a:gd name="connsiteY5" fmla="*/ 1258222 h 4239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27133" h="4239474">
                    <a:moveTo>
                      <a:pt x="2552785" y="1258222"/>
                    </a:moveTo>
                    <a:cubicBezTo>
                      <a:pt x="3020069" y="-632280"/>
                      <a:pt x="5686422" y="-299707"/>
                      <a:pt x="5738666" y="1636216"/>
                    </a:cubicBezTo>
                    <a:cubicBezTo>
                      <a:pt x="7324075" y="1908404"/>
                      <a:pt x="7104316" y="4205041"/>
                      <a:pt x="5554295" y="4239474"/>
                    </a:cubicBezTo>
                    <a:lnTo>
                      <a:pt x="1245532" y="4239474"/>
                    </a:lnTo>
                    <a:cubicBezTo>
                      <a:pt x="-547254" y="4096672"/>
                      <a:pt x="-275818" y="1536068"/>
                      <a:pt x="1239615" y="1629199"/>
                    </a:cubicBezTo>
                    <a:cubicBezTo>
                      <a:pt x="1209434" y="891771"/>
                      <a:pt x="2153665" y="526883"/>
                      <a:pt x="2552785" y="1258222"/>
                    </a:cubicBezTo>
                    <a:close/>
                  </a:path>
                </a:pathLst>
              </a:custGeom>
              <a:solidFill>
                <a:schemeClr val="bg1">
                  <a:lumMod val="85000"/>
                </a:schemeClr>
              </a:solidFill>
              <a:ln>
                <a:noFill/>
              </a:ln>
              <a:effectLst/>
              <a:sp3d extrusionH="63500" prstMaterial="plastic">
                <a:bevelT w="381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85000"/>
                      <a:lumOff val="15000"/>
                    </a:schemeClr>
                  </a:solidFill>
                  <a:latin typeface="Arial" panose="020B0604020202020204" pitchFamily="34" charset="0"/>
                  <a:cs typeface="Arial" panose="020B0604020202020204" pitchFamily="34" charset="0"/>
                </a:endParaRPr>
              </a:p>
            </p:txBody>
          </p:sp>
        </p:grpSp>
        <p:sp>
          <p:nvSpPr>
            <p:cNvPr id="88" name="TextBox 87"/>
            <p:cNvSpPr txBox="1"/>
            <p:nvPr/>
          </p:nvSpPr>
          <p:spPr>
            <a:xfrm>
              <a:off x="3113718" y="6080595"/>
              <a:ext cx="1021636" cy="375976"/>
            </a:xfrm>
            <a:prstGeom prst="rect">
              <a:avLst/>
            </a:prstGeom>
            <a:noFill/>
          </p:spPr>
          <p:txBody>
            <a:bodyPr wrap="none" rtlCol="0">
              <a:spAutoFit/>
            </a:bodyPr>
            <a:lstStyle/>
            <a:p>
              <a:r>
                <a:rPr lang="en-US" sz="2000" b="1" dirty="0">
                  <a:solidFill>
                    <a:schemeClr val="accent6">
                      <a:lumMod val="75000"/>
                    </a:schemeClr>
                  </a:solidFill>
                  <a:latin typeface="Arial" panose="020B0604020202020204" pitchFamily="34" charset="0"/>
                  <a:cs typeface="Arial" panose="020B0604020202020204" pitchFamily="34" charset="0"/>
                </a:rPr>
                <a:t>Website</a:t>
              </a:r>
            </a:p>
          </p:txBody>
        </p:sp>
      </p:grpSp>
      <p:grpSp>
        <p:nvGrpSpPr>
          <p:cNvPr id="91" name="Group 90"/>
          <p:cNvGrpSpPr/>
          <p:nvPr/>
        </p:nvGrpSpPr>
        <p:grpSpPr>
          <a:xfrm>
            <a:off x="107015" y="2785277"/>
            <a:ext cx="2087234" cy="1192737"/>
            <a:chOff x="129252" y="4672395"/>
            <a:chExt cx="1834016" cy="1120791"/>
          </a:xfrm>
        </p:grpSpPr>
        <p:grpSp>
          <p:nvGrpSpPr>
            <p:cNvPr id="109" name="Group 108"/>
            <p:cNvGrpSpPr/>
            <p:nvPr/>
          </p:nvGrpSpPr>
          <p:grpSpPr>
            <a:xfrm>
              <a:off x="129252" y="4672395"/>
              <a:ext cx="1834016" cy="1120791"/>
              <a:chOff x="6084605" y="381480"/>
              <a:chExt cx="3013609" cy="1841657"/>
            </a:xfrm>
            <a:effectLst/>
            <a:scene3d>
              <a:camera prst="perspectiveBelow">
                <a:rot lat="900000" lon="0" rev="0"/>
              </a:camera>
              <a:lightRig rig="balanced" dir="t">
                <a:rot lat="0" lon="0" rev="16800000"/>
              </a:lightRig>
            </a:scene3d>
          </p:grpSpPr>
          <p:sp>
            <p:nvSpPr>
              <p:cNvPr id="123" name="Freeform 122"/>
              <p:cNvSpPr/>
              <p:nvPr/>
            </p:nvSpPr>
            <p:spPr>
              <a:xfrm>
                <a:off x="6084605" y="381480"/>
                <a:ext cx="3013609" cy="1841657"/>
              </a:xfrm>
              <a:custGeom>
                <a:avLst/>
                <a:gdLst>
                  <a:gd name="connsiteX0" fmla="*/ 4191003 w 6982691"/>
                  <a:gd name="connsiteY0" fmla="*/ 0 h 4114800"/>
                  <a:gd name="connsiteX1" fmla="*/ 5832767 w 6982691"/>
                  <a:gd name="connsiteY1" fmla="*/ 1323110 h 4114800"/>
                  <a:gd name="connsiteX2" fmla="*/ 5824553 w 6982691"/>
                  <a:gd name="connsiteY2" fmla="*/ 1454204 h 4114800"/>
                  <a:gd name="connsiteX3" fmla="*/ 5915172 w 6982691"/>
                  <a:gd name="connsiteY3" fmla="*/ 1468035 h 4114800"/>
                  <a:gd name="connsiteX4" fmla="*/ 6982691 w 6982691"/>
                  <a:gd name="connsiteY4" fmla="*/ 2777836 h 4114800"/>
                  <a:gd name="connsiteX5" fmla="*/ 5645727 w 6982691"/>
                  <a:gd name="connsiteY5" fmla="*/ 4114800 h 4114800"/>
                  <a:gd name="connsiteX6" fmla="*/ 1336964 w 6982691"/>
                  <a:gd name="connsiteY6" fmla="*/ 4114800 h 4114800"/>
                  <a:gd name="connsiteX7" fmla="*/ 0 w 6982691"/>
                  <a:gd name="connsiteY7" fmla="*/ 2777836 h 4114800"/>
                  <a:gd name="connsiteX8" fmla="*/ 1200267 w 6982691"/>
                  <a:gd name="connsiteY8" fmla="*/ 1447775 h 4114800"/>
                  <a:gd name="connsiteX9" fmla="*/ 1256791 w 6982691"/>
                  <a:gd name="connsiteY9" fmla="*/ 1444921 h 4114800"/>
                  <a:gd name="connsiteX10" fmla="*/ 1263237 w 6982691"/>
                  <a:gd name="connsiteY10" fmla="*/ 1384285 h 4114800"/>
                  <a:gd name="connsiteX11" fmla="*/ 2050475 w 6982691"/>
                  <a:gd name="connsiteY11" fmla="*/ 775855 h 4114800"/>
                  <a:gd name="connsiteX12" fmla="*/ 2561617 w 6982691"/>
                  <a:gd name="connsiteY12" fmla="*/ 949859 h 4114800"/>
                  <a:gd name="connsiteX13" fmla="*/ 2604065 w 6982691"/>
                  <a:gd name="connsiteY13" fmla="*/ 989162 h 4114800"/>
                  <a:gd name="connsiteX14" fmla="*/ 2623050 w 6982691"/>
                  <a:gd name="connsiteY14" fmla="*/ 929658 h 4114800"/>
                  <a:gd name="connsiteX15" fmla="*/ 4191003 w 6982691"/>
                  <a:gd name="connsiteY15" fmla="*/ 0 h 4114800"/>
                  <a:gd name="connsiteX0" fmla="*/ 4191003 w 6982691"/>
                  <a:gd name="connsiteY0" fmla="*/ 0 h 4114800"/>
                  <a:gd name="connsiteX1" fmla="*/ 5832767 w 6982691"/>
                  <a:gd name="connsiteY1" fmla="*/ 1323110 h 4114800"/>
                  <a:gd name="connsiteX2" fmla="*/ 5824553 w 6982691"/>
                  <a:gd name="connsiteY2" fmla="*/ 1454204 h 4114800"/>
                  <a:gd name="connsiteX3" fmla="*/ 6982691 w 6982691"/>
                  <a:gd name="connsiteY3" fmla="*/ 2777836 h 4114800"/>
                  <a:gd name="connsiteX4" fmla="*/ 5645727 w 6982691"/>
                  <a:gd name="connsiteY4" fmla="*/ 4114800 h 4114800"/>
                  <a:gd name="connsiteX5" fmla="*/ 1336964 w 6982691"/>
                  <a:gd name="connsiteY5" fmla="*/ 4114800 h 4114800"/>
                  <a:gd name="connsiteX6" fmla="*/ 0 w 6982691"/>
                  <a:gd name="connsiteY6" fmla="*/ 2777836 h 4114800"/>
                  <a:gd name="connsiteX7" fmla="*/ 1200267 w 6982691"/>
                  <a:gd name="connsiteY7" fmla="*/ 1447775 h 4114800"/>
                  <a:gd name="connsiteX8" fmla="*/ 1256791 w 6982691"/>
                  <a:gd name="connsiteY8" fmla="*/ 1444921 h 4114800"/>
                  <a:gd name="connsiteX9" fmla="*/ 1263237 w 6982691"/>
                  <a:gd name="connsiteY9" fmla="*/ 1384285 h 4114800"/>
                  <a:gd name="connsiteX10" fmla="*/ 2050475 w 6982691"/>
                  <a:gd name="connsiteY10" fmla="*/ 775855 h 4114800"/>
                  <a:gd name="connsiteX11" fmla="*/ 2561617 w 6982691"/>
                  <a:gd name="connsiteY11" fmla="*/ 949859 h 4114800"/>
                  <a:gd name="connsiteX12" fmla="*/ 2604065 w 6982691"/>
                  <a:gd name="connsiteY12" fmla="*/ 989162 h 4114800"/>
                  <a:gd name="connsiteX13" fmla="*/ 2623050 w 6982691"/>
                  <a:gd name="connsiteY13" fmla="*/ 929658 h 4114800"/>
                  <a:gd name="connsiteX14" fmla="*/ 4191003 w 6982691"/>
                  <a:gd name="connsiteY14" fmla="*/ 0 h 4114800"/>
                  <a:gd name="connsiteX0" fmla="*/ 4191003 w 6984458"/>
                  <a:gd name="connsiteY0" fmla="*/ 0 h 4114800"/>
                  <a:gd name="connsiteX1" fmla="*/ 5832767 w 6984458"/>
                  <a:gd name="connsiteY1" fmla="*/ 1323110 h 4114800"/>
                  <a:gd name="connsiteX2" fmla="*/ 5905151 w 6984458"/>
                  <a:gd name="connsiteY2" fmla="*/ 1395098 h 4114800"/>
                  <a:gd name="connsiteX3" fmla="*/ 6982691 w 6984458"/>
                  <a:gd name="connsiteY3" fmla="*/ 2777836 h 4114800"/>
                  <a:gd name="connsiteX4" fmla="*/ 5645727 w 6984458"/>
                  <a:gd name="connsiteY4" fmla="*/ 4114800 h 4114800"/>
                  <a:gd name="connsiteX5" fmla="*/ 1336964 w 6984458"/>
                  <a:gd name="connsiteY5" fmla="*/ 4114800 h 4114800"/>
                  <a:gd name="connsiteX6" fmla="*/ 0 w 6984458"/>
                  <a:gd name="connsiteY6" fmla="*/ 2777836 h 4114800"/>
                  <a:gd name="connsiteX7" fmla="*/ 1200267 w 6984458"/>
                  <a:gd name="connsiteY7" fmla="*/ 1447775 h 4114800"/>
                  <a:gd name="connsiteX8" fmla="*/ 1256791 w 6984458"/>
                  <a:gd name="connsiteY8" fmla="*/ 1444921 h 4114800"/>
                  <a:gd name="connsiteX9" fmla="*/ 1263237 w 6984458"/>
                  <a:gd name="connsiteY9" fmla="*/ 1384285 h 4114800"/>
                  <a:gd name="connsiteX10" fmla="*/ 2050475 w 6984458"/>
                  <a:gd name="connsiteY10" fmla="*/ 775855 h 4114800"/>
                  <a:gd name="connsiteX11" fmla="*/ 2561617 w 6984458"/>
                  <a:gd name="connsiteY11" fmla="*/ 949859 h 4114800"/>
                  <a:gd name="connsiteX12" fmla="*/ 2604065 w 6984458"/>
                  <a:gd name="connsiteY12" fmla="*/ 989162 h 4114800"/>
                  <a:gd name="connsiteX13" fmla="*/ 2623050 w 6984458"/>
                  <a:gd name="connsiteY13" fmla="*/ 929658 h 4114800"/>
                  <a:gd name="connsiteX14" fmla="*/ 4191003 w 6984458"/>
                  <a:gd name="connsiteY14" fmla="*/ 0 h 4114800"/>
                  <a:gd name="connsiteX0" fmla="*/ 4191003 w 6057725"/>
                  <a:gd name="connsiteY0" fmla="*/ 0 h 4114800"/>
                  <a:gd name="connsiteX1" fmla="*/ 5832767 w 6057725"/>
                  <a:gd name="connsiteY1" fmla="*/ 1323110 h 4114800"/>
                  <a:gd name="connsiteX2" fmla="*/ 5905151 w 6057725"/>
                  <a:gd name="connsiteY2" fmla="*/ 1395098 h 4114800"/>
                  <a:gd name="connsiteX3" fmla="*/ 5645727 w 6057725"/>
                  <a:gd name="connsiteY3" fmla="*/ 4114800 h 4114800"/>
                  <a:gd name="connsiteX4" fmla="*/ 1336964 w 6057725"/>
                  <a:gd name="connsiteY4" fmla="*/ 4114800 h 4114800"/>
                  <a:gd name="connsiteX5" fmla="*/ 0 w 6057725"/>
                  <a:gd name="connsiteY5" fmla="*/ 2777836 h 4114800"/>
                  <a:gd name="connsiteX6" fmla="*/ 1200267 w 6057725"/>
                  <a:gd name="connsiteY6" fmla="*/ 1447775 h 4114800"/>
                  <a:gd name="connsiteX7" fmla="*/ 1256791 w 6057725"/>
                  <a:gd name="connsiteY7" fmla="*/ 1444921 h 4114800"/>
                  <a:gd name="connsiteX8" fmla="*/ 1263237 w 6057725"/>
                  <a:gd name="connsiteY8" fmla="*/ 1384285 h 4114800"/>
                  <a:gd name="connsiteX9" fmla="*/ 2050475 w 6057725"/>
                  <a:gd name="connsiteY9" fmla="*/ 775855 h 4114800"/>
                  <a:gd name="connsiteX10" fmla="*/ 2561617 w 6057725"/>
                  <a:gd name="connsiteY10" fmla="*/ 949859 h 4114800"/>
                  <a:gd name="connsiteX11" fmla="*/ 2604065 w 6057725"/>
                  <a:gd name="connsiteY11" fmla="*/ 989162 h 4114800"/>
                  <a:gd name="connsiteX12" fmla="*/ 2623050 w 6057725"/>
                  <a:gd name="connsiteY12" fmla="*/ 929658 h 4114800"/>
                  <a:gd name="connsiteX13" fmla="*/ 4191003 w 6057725"/>
                  <a:gd name="connsiteY13" fmla="*/ 0 h 4114800"/>
                  <a:gd name="connsiteX0" fmla="*/ 4191003 w 6304506"/>
                  <a:gd name="connsiteY0" fmla="*/ 0 h 4114800"/>
                  <a:gd name="connsiteX1" fmla="*/ 5832767 w 6304506"/>
                  <a:gd name="connsiteY1" fmla="*/ 1323110 h 4114800"/>
                  <a:gd name="connsiteX2" fmla="*/ 5905151 w 6304506"/>
                  <a:gd name="connsiteY2" fmla="*/ 1395098 h 4114800"/>
                  <a:gd name="connsiteX3" fmla="*/ 5645727 w 6304506"/>
                  <a:gd name="connsiteY3" fmla="*/ 4114800 h 4114800"/>
                  <a:gd name="connsiteX4" fmla="*/ 1336964 w 6304506"/>
                  <a:gd name="connsiteY4" fmla="*/ 4114800 h 4114800"/>
                  <a:gd name="connsiteX5" fmla="*/ 0 w 6304506"/>
                  <a:gd name="connsiteY5" fmla="*/ 2777836 h 4114800"/>
                  <a:gd name="connsiteX6" fmla="*/ 1200267 w 6304506"/>
                  <a:gd name="connsiteY6" fmla="*/ 1447775 h 4114800"/>
                  <a:gd name="connsiteX7" fmla="*/ 1256791 w 6304506"/>
                  <a:gd name="connsiteY7" fmla="*/ 1444921 h 4114800"/>
                  <a:gd name="connsiteX8" fmla="*/ 1263237 w 6304506"/>
                  <a:gd name="connsiteY8" fmla="*/ 1384285 h 4114800"/>
                  <a:gd name="connsiteX9" fmla="*/ 2050475 w 6304506"/>
                  <a:gd name="connsiteY9" fmla="*/ 775855 h 4114800"/>
                  <a:gd name="connsiteX10" fmla="*/ 2561617 w 6304506"/>
                  <a:gd name="connsiteY10" fmla="*/ 949859 h 4114800"/>
                  <a:gd name="connsiteX11" fmla="*/ 2604065 w 6304506"/>
                  <a:gd name="connsiteY11" fmla="*/ 989162 h 4114800"/>
                  <a:gd name="connsiteX12" fmla="*/ 2623050 w 6304506"/>
                  <a:gd name="connsiteY12" fmla="*/ 929658 h 4114800"/>
                  <a:gd name="connsiteX13" fmla="*/ 4191003 w 6304506"/>
                  <a:gd name="connsiteY13" fmla="*/ 0 h 4114800"/>
                  <a:gd name="connsiteX0" fmla="*/ 4191003 w 6828167"/>
                  <a:gd name="connsiteY0" fmla="*/ 0 h 4114800"/>
                  <a:gd name="connsiteX1" fmla="*/ 5832767 w 6828167"/>
                  <a:gd name="connsiteY1" fmla="*/ 1323110 h 4114800"/>
                  <a:gd name="connsiteX2" fmla="*/ 5905151 w 6828167"/>
                  <a:gd name="connsiteY2" fmla="*/ 1395098 h 4114800"/>
                  <a:gd name="connsiteX3" fmla="*/ 5645727 w 6828167"/>
                  <a:gd name="connsiteY3" fmla="*/ 4114800 h 4114800"/>
                  <a:gd name="connsiteX4" fmla="*/ 1336964 w 6828167"/>
                  <a:gd name="connsiteY4" fmla="*/ 4114800 h 4114800"/>
                  <a:gd name="connsiteX5" fmla="*/ 0 w 6828167"/>
                  <a:gd name="connsiteY5" fmla="*/ 2777836 h 4114800"/>
                  <a:gd name="connsiteX6" fmla="*/ 1200267 w 6828167"/>
                  <a:gd name="connsiteY6" fmla="*/ 1447775 h 4114800"/>
                  <a:gd name="connsiteX7" fmla="*/ 1256791 w 6828167"/>
                  <a:gd name="connsiteY7" fmla="*/ 1444921 h 4114800"/>
                  <a:gd name="connsiteX8" fmla="*/ 1263237 w 6828167"/>
                  <a:gd name="connsiteY8" fmla="*/ 1384285 h 4114800"/>
                  <a:gd name="connsiteX9" fmla="*/ 2050475 w 6828167"/>
                  <a:gd name="connsiteY9" fmla="*/ 775855 h 4114800"/>
                  <a:gd name="connsiteX10" fmla="*/ 2561617 w 6828167"/>
                  <a:gd name="connsiteY10" fmla="*/ 949859 h 4114800"/>
                  <a:gd name="connsiteX11" fmla="*/ 2604065 w 6828167"/>
                  <a:gd name="connsiteY11" fmla="*/ 989162 h 4114800"/>
                  <a:gd name="connsiteX12" fmla="*/ 2623050 w 6828167"/>
                  <a:gd name="connsiteY12" fmla="*/ 929658 h 4114800"/>
                  <a:gd name="connsiteX13" fmla="*/ 4191003 w 6828167"/>
                  <a:gd name="connsiteY13" fmla="*/ 0 h 4114800"/>
                  <a:gd name="connsiteX0" fmla="*/ 4191003 w 6912148"/>
                  <a:gd name="connsiteY0" fmla="*/ 0 h 4114800"/>
                  <a:gd name="connsiteX1" fmla="*/ 5832767 w 6912148"/>
                  <a:gd name="connsiteY1" fmla="*/ 1323110 h 4114800"/>
                  <a:gd name="connsiteX2" fmla="*/ 5905151 w 6912148"/>
                  <a:gd name="connsiteY2" fmla="*/ 1395098 h 4114800"/>
                  <a:gd name="connsiteX3" fmla="*/ 5645727 w 6912148"/>
                  <a:gd name="connsiteY3" fmla="*/ 4114800 h 4114800"/>
                  <a:gd name="connsiteX4" fmla="*/ 1336964 w 6912148"/>
                  <a:gd name="connsiteY4" fmla="*/ 4114800 h 4114800"/>
                  <a:gd name="connsiteX5" fmla="*/ 0 w 6912148"/>
                  <a:gd name="connsiteY5" fmla="*/ 2777836 h 4114800"/>
                  <a:gd name="connsiteX6" fmla="*/ 1200267 w 6912148"/>
                  <a:gd name="connsiteY6" fmla="*/ 1447775 h 4114800"/>
                  <a:gd name="connsiteX7" fmla="*/ 1256791 w 6912148"/>
                  <a:gd name="connsiteY7" fmla="*/ 1444921 h 4114800"/>
                  <a:gd name="connsiteX8" fmla="*/ 1263237 w 6912148"/>
                  <a:gd name="connsiteY8" fmla="*/ 1384285 h 4114800"/>
                  <a:gd name="connsiteX9" fmla="*/ 2050475 w 6912148"/>
                  <a:gd name="connsiteY9" fmla="*/ 775855 h 4114800"/>
                  <a:gd name="connsiteX10" fmla="*/ 2561617 w 6912148"/>
                  <a:gd name="connsiteY10" fmla="*/ 949859 h 4114800"/>
                  <a:gd name="connsiteX11" fmla="*/ 2604065 w 6912148"/>
                  <a:gd name="connsiteY11" fmla="*/ 989162 h 4114800"/>
                  <a:gd name="connsiteX12" fmla="*/ 2623050 w 6912148"/>
                  <a:gd name="connsiteY12" fmla="*/ 929658 h 4114800"/>
                  <a:gd name="connsiteX13" fmla="*/ 4191003 w 6912148"/>
                  <a:gd name="connsiteY13" fmla="*/ 0 h 4114800"/>
                  <a:gd name="connsiteX0" fmla="*/ 4191003 w 6908391"/>
                  <a:gd name="connsiteY0" fmla="*/ 0 h 4114800"/>
                  <a:gd name="connsiteX1" fmla="*/ 5832767 w 6908391"/>
                  <a:gd name="connsiteY1" fmla="*/ 1323110 h 4114800"/>
                  <a:gd name="connsiteX2" fmla="*/ 5905151 w 6908391"/>
                  <a:gd name="connsiteY2" fmla="*/ 1395098 h 4114800"/>
                  <a:gd name="connsiteX3" fmla="*/ 5645727 w 6908391"/>
                  <a:gd name="connsiteY3" fmla="*/ 4114800 h 4114800"/>
                  <a:gd name="connsiteX4" fmla="*/ 1336964 w 6908391"/>
                  <a:gd name="connsiteY4" fmla="*/ 4114800 h 4114800"/>
                  <a:gd name="connsiteX5" fmla="*/ 0 w 6908391"/>
                  <a:gd name="connsiteY5" fmla="*/ 2777836 h 4114800"/>
                  <a:gd name="connsiteX6" fmla="*/ 1200267 w 6908391"/>
                  <a:gd name="connsiteY6" fmla="*/ 1447775 h 4114800"/>
                  <a:gd name="connsiteX7" fmla="*/ 1256791 w 6908391"/>
                  <a:gd name="connsiteY7" fmla="*/ 1444921 h 4114800"/>
                  <a:gd name="connsiteX8" fmla="*/ 1263237 w 6908391"/>
                  <a:gd name="connsiteY8" fmla="*/ 1384285 h 4114800"/>
                  <a:gd name="connsiteX9" fmla="*/ 2050475 w 6908391"/>
                  <a:gd name="connsiteY9" fmla="*/ 775855 h 4114800"/>
                  <a:gd name="connsiteX10" fmla="*/ 2561617 w 6908391"/>
                  <a:gd name="connsiteY10" fmla="*/ 949859 h 4114800"/>
                  <a:gd name="connsiteX11" fmla="*/ 2604065 w 6908391"/>
                  <a:gd name="connsiteY11" fmla="*/ 989162 h 4114800"/>
                  <a:gd name="connsiteX12" fmla="*/ 2623050 w 6908391"/>
                  <a:gd name="connsiteY12" fmla="*/ 929658 h 4114800"/>
                  <a:gd name="connsiteX13" fmla="*/ 4191003 w 6908391"/>
                  <a:gd name="connsiteY13" fmla="*/ 0 h 4114800"/>
                  <a:gd name="connsiteX0" fmla="*/ 4191003 w 6908391"/>
                  <a:gd name="connsiteY0" fmla="*/ 0 h 4114800"/>
                  <a:gd name="connsiteX1" fmla="*/ 5905151 w 6908391"/>
                  <a:gd name="connsiteY1" fmla="*/ 1395098 h 4114800"/>
                  <a:gd name="connsiteX2" fmla="*/ 5645727 w 6908391"/>
                  <a:gd name="connsiteY2" fmla="*/ 4114800 h 4114800"/>
                  <a:gd name="connsiteX3" fmla="*/ 1336964 w 6908391"/>
                  <a:gd name="connsiteY3" fmla="*/ 4114800 h 4114800"/>
                  <a:gd name="connsiteX4" fmla="*/ 0 w 6908391"/>
                  <a:gd name="connsiteY4" fmla="*/ 2777836 h 4114800"/>
                  <a:gd name="connsiteX5" fmla="*/ 1200267 w 6908391"/>
                  <a:gd name="connsiteY5" fmla="*/ 1447775 h 4114800"/>
                  <a:gd name="connsiteX6" fmla="*/ 1256791 w 6908391"/>
                  <a:gd name="connsiteY6" fmla="*/ 1444921 h 4114800"/>
                  <a:gd name="connsiteX7" fmla="*/ 1263237 w 6908391"/>
                  <a:gd name="connsiteY7" fmla="*/ 1384285 h 4114800"/>
                  <a:gd name="connsiteX8" fmla="*/ 2050475 w 6908391"/>
                  <a:gd name="connsiteY8" fmla="*/ 775855 h 4114800"/>
                  <a:gd name="connsiteX9" fmla="*/ 2561617 w 6908391"/>
                  <a:gd name="connsiteY9" fmla="*/ 949859 h 4114800"/>
                  <a:gd name="connsiteX10" fmla="*/ 2604065 w 6908391"/>
                  <a:gd name="connsiteY10" fmla="*/ 989162 h 4114800"/>
                  <a:gd name="connsiteX11" fmla="*/ 2623050 w 6908391"/>
                  <a:gd name="connsiteY11" fmla="*/ 929658 h 4114800"/>
                  <a:gd name="connsiteX12" fmla="*/ 4191003 w 6908391"/>
                  <a:gd name="connsiteY12" fmla="*/ 0 h 4114800"/>
                  <a:gd name="connsiteX0" fmla="*/ 4191003 w 6908391"/>
                  <a:gd name="connsiteY0" fmla="*/ 0 h 4114800"/>
                  <a:gd name="connsiteX1" fmla="*/ 5905151 w 6908391"/>
                  <a:gd name="connsiteY1" fmla="*/ 1395098 h 4114800"/>
                  <a:gd name="connsiteX2" fmla="*/ 5645727 w 6908391"/>
                  <a:gd name="connsiteY2" fmla="*/ 4114800 h 4114800"/>
                  <a:gd name="connsiteX3" fmla="*/ 1336964 w 6908391"/>
                  <a:gd name="connsiteY3" fmla="*/ 4114800 h 4114800"/>
                  <a:gd name="connsiteX4" fmla="*/ 0 w 6908391"/>
                  <a:gd name="connsiteY4" fmla="*/ 2777836 h 4114800"/>
                  <a:gd name="connsiteX5" fmla="*/ 1200267 w 6908391"/>
                  <a:gd name="connsiteY5" fmla="*/ 1447775 h 4114800"/>
                  <a:gd name="connsiteX6" fmla="*/ 1256791 w 6908391"/>
                  <a:gd name="connsiteY6" fmla="*/ 1444921 h 4114800"/>
                  <a:gd name="connsiteX7" fmla="*/ 1263237 w 6908391"/>
                  <a:gd name="connsiteY7" fmla="*/ 1384285 h 4114800"/>
                  <a:gd name="connsiteX8" fmla="*/ 2050475 w 6908391"/>
                  <a:gd name="connsiteY8" fmla="*/ 775855 h 4114800"/>
                  <a:gd name="connsiteX9" fmla="*/ 2561617 w 6908391"/>
                  <a:gd name="connsiteY9" fmla="*/ 949859 h 4114800"/>
                  <a:gd name="connsiteX10" fmla="*/ 2604065 w 6908391"/>
                  <a:gd name="connsiteY10" fmla="*/ 989162 h 4114800"/>
                  <a:gd name="connsiteX11" fmla="*/ 4191003 w 6908391"/>
                  <a:gd name="connsiteY11" fmla="*/ 0 h 4114800"/>
                  <a:gd name="connsiteX0" fmla="*/ 4191003 w 6908391"/>
                  <a:gd name="connsiteY0" fmla="*/ 0 h 4114800"/>
                  <a:gd name="connsiteX1" fmla="*/ 5905151 w 6908391"/>
                  <a:gd name="connsiteY1" fmla="*/ 1395098 h 4114800"/>
                  <a:gd name="connsiteX2" fmla="*/ 5645727 w 6908391"/>
                  <a:gd name="connsiteY2" fmla="*/ 4114800 h 4114800"/>
                  <a:gd name="connsiteX3" fmla="*/ 1336964 w 6908391"/>
                  <a:gd name="connsiteY3" fmla="*/ 4114800 h 4114800"/>
                  <a:gd name="connsiteX4" fmla="*/ 0 w 6908391"/>
                  <a:gd name="connsiteY4" fmla="*/ 2777836 h 4114800"/>
                  <a:gd name="connsiteX5" fmla="*/ 1200267 w 6908391"/>
                  <a:gd name="connsiteY5" fmla="*/ 1447775 h 4114800"/>
                  <a:gd name="connsiteX6" fmla="*/ 1256791 w 6908391"/>
                  <a:gd name="connsiteY6" fmla="*/ 1444921 h 4114800"/>
                  <a:gd name="connsiteX7" fmla="*/ 1263237 w 6908391"/>
                  <a:gd name="connsiteY7" fmla="*/ 1384285 h 4114800"/>
                  <a:gd name="connsiteX8" fmla="*/ 2050475 w 6908391"/>
                  <a:gd name="connsiteY8" fmla="*/ 775855 h 4114800"/>
                  <a:gd name="connsiteX9" fmla="*/ 2561617 w 6908391"/>
                  <a:gd name="connsiteY9" fmla="*/ 949859 h 4114800"/>
                  <a:gd name="connsiteX10" fmla="*/ 4191003 w 6908391"/>
                  <a:gd name="connsiteY10" fmla="*/ 0 h 4114800"/>
                  <a:gd name="connsiteX0" fmla="*/ 4191003 w 6908391"/>
                  <a:gd name="connsiteY0" fmla="*/ 0 h 4114800"/>
                  <a:gd name="connsiteX1" fmla="*/ 5905151 w 6908391"/>
                  <a:gd name="connsiteY1" fmla="*/ 1395098 h 4114800"/>
                  <a:gd name="connsiteX2" fmla="*/ 5645727 w 6908391"/>
                  <a:gd name="connsiteY2" fmla="*/ 4114800 h 4114800"/>
                  <a:gd name="connsiteX3" fmla="*/ 1336964 w 6908391"/>
                  <a:gd name="connsiteY3" fmla="*/ 4114800 h 4114800"/>
                  <a:gd name="connsiteX4" fmla="*/ 0 w 6908391"/>
                  <a:gd name="connsiteY4" fmla="*/ 2777836 h 4114800"/>
                  <a:gd name="connsiteX5" fmla="*/ 1200267 w 6908391"/>
                  <a:gd name="connsiteY5" fmla="*/ 1447775 h 4114800"/>
                  <a:gd name="connsiteX6" fmla="*/ 1256791 w 6908391"/>
                  <a:gd name="connsiteY6" fmla="*/ 1444921 h 4114800"/>
                  <a:gd name="connsiteX7" fmla="*/ 1263237 w 6908391"/>
                  <a:gd name="connsiteY7" fmla="*/ 1384285 h 4114800"/>
                  <a:gd name="connsiteX8" fmla="*/ 2050475 w 6908391"/>
                  <a:gd name="connsiteY8" fmla="*/ 775855 h 4114800"/>
                  <a:gd name="connsiteX9" fmla="*/ 2615349 w 6908391"/>
                  <a:gd name="connsiteY9" fmla="*/ 863889 h 4114800"/>
                  <a:gd name="connsiteX10" fmla="*/ 4191003 w 6908391"/>
                  <a:gd name="connsiteY10" fmla="*/ 0 h 4114800"/>
                  <a:gd name="connsiteX0" fmla="*/ 4191003 w 6908391"/>
                  <a:gd name="connsiteY0" fmla="*/ 0 h 4114800"/>
                  <a:gd name="connsiteX1" fmla="*/ 5905151 w 6908391"/>
                  <a:gd name="connsiteY1" fmla="*/ 1395098 h 4114800"/>
                  <a:gd name="connsiteX2" fmla="*/ 5645727 w 6908391"/>
                  <a:gd name="connsiteY2" fmla="*/ 4114800 h 4114800"/>
                  <a:gd name="connsiteX3" fmla="*/ 1336964 w 6908391"/>
                  <a:gd name="connsiteY3" fmla="*/ 4114800 h 4114800"/>
                  <a:gd name="connsiteX4" fmla="*/ 0 w 6908391"/>
                  <a:gd name="connsiteY4" fmla="*/ 2777836 h 4114800"/>
                  <a:gd name="connsiteX5" fmla="*/ 1200267 w 6908391"/>
                  <a:gd name="connsiteY5" fmla="*/ 1447775 h 4114800"/>
                  <a:gd name="connsiteX6" fmla="*/ 1256791 w 6908391"/>
                  <a:gd name="connsiteY6" fmla="*/ 1444921 h 4114800"/>
                  <a:gd name="connsiteX7" fmla="*/ 1263237 w 6908391"/>
                  <a:gd name="connsiteY7" fmla="*/ 1384285 h 4114800"/>
                  <a:gd name="connsiteX8" fmla="*/ 2615349 w 6908391"/>
                  <a:gd name="connsiteY8" fmla="*/ 863889 h 4114800"/>
                  <a:gd name="connsiteX9" fmla="*/ 4191003 w 6908391"/>
                  <a:gd name="connsiteY9" fmla="*/ 0 h 4114800"/>
                  <a:gd name="connsiteX0" fmla="*/ 4191003 w 6908391"/>
                  <a:gd name="connsiteY0" fmla="*/ 0 h 4114800"/>
                  <a:gd name="connsiteX1" fmla="*/ 5905151 w 6908391"/>
                  <a:gd name="connsiteY1" fmla="*/ 1395098 h 4114800"/>
                  <a:gd name="connsiteX2" fmla="*/ 5645727 w 6908391"/>
                  <a:gd name="connsiteY2" fmla="*/ 4114800 h 4114800"/>
                  <a:gd name="connsiteX3" fmla="*/ 1336964 w 6908391"/>
                  <a:gd name="connsiteY3" fmla="*/ 4114800 h 4114800"/>
                  <a:gd name="connsiteX4" fmla="*/ 0 w 6908391"/>
                  <a:gd name="connsiteY4" fmla="*/ 2777836 h 4114800"/>
                  <a:gd name="connsiteX5" fmla="*/ 1200267 w 6908391"/>
                  <a:gd name="connsiteY5" fmla="*/ 1447775 h 4114800"/>
                  <a:gd name="connsiteX6" fmla="*/ 1256791 w 6908391"/>
                  <a:gd name="connsiteY6" fmla="*/ 1444921 h 4114800"/>
                  <a:gd name="connsiteX7" fmla="*/ 2615349 w 6908391"/>
                  <a:gd name="connsiteY7" fmla="*/ 863889 h 4114800"/>
                  <a:gd name="connsiteX8" fmla="*/ 4191003 w 6908391"/>
                  <a:gd name="connsiteY8" fmla="*/ 0 h 4114800"/>
                  <a:gd name="connsiteX0" fmla="*/ 4191161 w 6908549"/>
                  <a:gd name="connsiteY0" fmla="*/ 0 h 4114800"/>
                  <a:gd name="connsiteX1" fmla="*/ 5905309 w 6908549"/>
                  <a:gd name="connsiteY1" fmla="*/ 1395098 h 4114800"/>
                  <a:gd name="connsiteX2" fmla="*/ 5645885 w 6908549"/>
                  <a:gd name="connsiteY2" fmla="*/ 4114800 h 4114800"/>
                  <a:gd name="connsiteX3" fmla="*/ 1337122 w 6908549"/>
                  <a:gd name="connsiteY3" fmla="*/ 4114800 h 4114800"/>
                  <a:gd name="connsiteX4" fmla="*/ 158 w 6908549"/>
                  <a:gd name="connsiteY4" fmla="*/ 2777836 h 4114800"/>
                  <a:gd name="connsiteX5" fmla="*/ 1256949 w 6908549"/>
                  <a:gd name="connsiteY5" fmla="*/ 1444921 h 4114800"/>
                  <a:gd name="connsiteX6" fmla="*/ 2615507 w 6908549"/>
                  <a:gd name="connsiteY6" fmla="*/ 863889 h 4114800"/>
                  <a:gd name="connsiteX7" fmla="*/ 4191161 w 6908549"/>
                  <a:gd name="connsiteY7" fmla="*/ 0 h 4114800"/>
                  <a:gd name="connsiteX0" fmla="*/ 4191208 w 6908596"/>
                  <a:gd name="connsiteY0" fmla="*/ 0 h 4114800"/>
                  <a:gd name="connsiteX1" fmla="*/ 5905356 w 6908596"/>
                  <a:gd name="connsiteY1" fmla="*/ 1395098 h 4114800"/>
                  <a:gd name="connsiteX2" fmla="*/ 5645932 w 6908596"/>
                  <a:gd name="connsiteY2" fmla="*/ 4114800 h 4114800"/>
                  <a:gd name="connsiteX3" fmla="*/ 1337169 w 6908596"/>
                  <a:gd name="connsiteY3" fmla="*/ 4114800 h 4114800"/>
                  <a:gd name="connsiteX4" fmla="*/ 205 w 6908596"/>
                  <a:gd name="connsiteY4" fmla="*/ 2777836 h 4114800"/>
                  <a:gd name="connsiteX5" fmla="*/ 1246250 w 6908596"/>
                  <a:gd name="connsiteY5" fmla="*/ 1369697 h 4114800"/>
                  <a:gd name="connsiteX6" fmla="*/ 2615554 w 6908596"/>
                  <a:gd name="connsiteY6" fmla="*/ 863889 h 4114800"/>
                  <a:gd name="connsiteX7" fmla="*/ 4191208 w 6908596"/>
                  <a:gd name="connsiteY7" fmla="*/ 0 h 4114800"/>
                  <a:gd name="connsiteX0" fmla="*/ 4083776 w 6801164"/>
                  <a:gd name="connsiteY0" fmla="*/ 0 h 4114800"/>
                  <a:gd name="connsiteX1" fmla="*/ 5797924 w 6801164"/>
                  <a:gd name="connsiteY1" fmla="*/ 1395098 h 4114800"/>
                  <a:gd name="connsiteX2" fmla="*/ 5538500 w 6801164"/>
                  <a:gd name="connsiteY2" fmla="*/ 4114800 h 4114800"/>
                  <a:gd name="connsiteX3" fmla="*/ 1229737 w 6801164"/>
                  <a:gd name="connsiteY3" fmla="*/ 4114800 h 4114800"/>
                  <a:gd name="connsiteX4" fmla="*/ 237 w 6801164"/>
                  <a:gd name="connsiteY4" fmla="*/ 2745597 h 4114800"/>
                  <a:gd name="connsiteX5" fmla="*/ 1138818 w 6801164"/>
                  <a:gd name="connsiteY5" fmla="*/ 1369697 h 4114800"/>
                  <a:gd name="connsiteX6" fmla="*/ 2508122 w 6801164"/>
                  <a:gd name="connsiteY6" fmla="*/ 863889 h 4114800"/>
                  <a:gd name="connsiteX7" fmla="*/ 4083776 w 6801164"/>
                  <a:gd name="connsiteY7" fmla="*/ 0 h 4114800"/>
                  <a:gd name="connsiteX0" fmla="*/ 4083674 w 6801062"/>
                  <a:gd name="connsiteY0" fmla="*/ 0 h 4114800"/>
                  <a:gd name="connsiteX1" fmla="*/ 5797822 w 6801062"/>
                  <a:gd name="connsiteY1" fmla="*/ 1395098 h 4114800"/>
                  <a:gd name="connsiteX2" fmla="*/ 5538398 w 6801062"/>
                  <a:gd name="connsiteY2" fmla="*/ 4114800 h 4114800"/>
                  <a:gd name="connsiteX3" fmla="*/ 1229635 w 6801062"/>
                  <a:gd name="connsiteY3" fmla="*/ 4114800 h 4114800"/>
                  <a:gd name="connsiteX4" fmla="*/ 135 w 6801062"/>
                  <a:gd name="connsiteY4" fmla="*/ 2745597 h 4114800"/>
                  <a:gd name="connsiteX5" fmla="*/ 1160209 w 6801062"/>
                  <a:gd name="connsiteY5" fmla="*/ 1369697 h 4114800"/>
                  <a:gd name="connsiteX6" fmla="*/ 2508020 w 6801062"/>
                  <a:gd name="connsiteY6" fmla="*/ 863889 h 4114800"/>
                  <a:gd name="connsiteX7" fmla="*/ 4083674 w 6801062"/>
                  <a:gd name="connsiteY7" fmla="*/ 0 h 4114800"/>
                  <a:gd name="connsiteX0" fmla="*/ 4083674 w 6801062"/>
                  <a:gd name="connsiteY0" fmla="*/ 0 h 4114800"/>
                  <a:gd name="connsiteX1" fmla="*/ 5797822 w 6801062"/>
                  <a:gd name="connsiteY1" fmla="*/ 1395098 h 4114800"/>
                  <a:gd name="connsiteX2" fmla="*/ 5538398 w 6801062"/>
                  <a:gd name="connsiteY2" fmla="*/ 4114800 h 4114800"/>
                  <a:gd name="connsiteX3" fmla="*/ 1229635 w 6801062"/>
                  <a:gd name="connsiteY3" fmla="*/ 4114800 h 4114800"/>
                  <a:gd name="connsiteX4" fmla="*/ 135 w 6801062"/>
                  <a:gd name="connsiteY4" fmla="*/ 2745597 h 4114800"/>
                  <a:gd name="connsiteX5" fmla="*/ 1160209 w 6801062"/>
                  <a:gd name="connsiteY5" fmla="*/ 1369697 h 4114800"/>
                  <a:gd name="connsiteX6" fmla="*/ 2508020 w 6801062"/>
                  <a:gd name="connsiteY6" fmla="*/ 863889 h 4114800"/>
                  <a:gd name="connsiteX7" fmla="*/ 4083674 w 6801062"/>
                  <a:gd name="connsiteY7" fmla="*/ 0 h 4114800"/>
                  <a:gd name="connsiteX0" fmla="*/ 4083674 w 6801062"/>
                  <a:gd name="connsiteY0" fmla="*/ 0 h 4114800"/>
                  <a:gd name="connsiteX1" fmla="*/ 5797822 w 6801062"/>
                  <a:gd name="connsiteY1" fmla="*/ 1395098 h 4114800"/>
                  <a:gd name="connsiteX2" fmla="*/ 5538398 w 6801062"/>
                  <a:gd name="connsiteY2" fmla="*/ 4114800 h 4114800"/>
                  <a:gd name="connsiteX3" fmla="*/ 1229635 w 6801062"/>
                  <a:gd name="connsiteY3" fmla="*/ 4114800 h 4114800"/>
                  <a:gd name="connsiteX4" fmla="*/ 135 w 6801062"/>
                  <a:gd name="connsiteY4" fmla="*/ 2745597 h 4114800"/>
                  <a:gd name="connsiteX5" fmla="*/ 1160209 w 6801062"/>
                  <a:gd name="connsiteY5" fmla="*/ 1369697 h 4114800"/>
                  <a:gd name="connsiteX6" fmla="*/ 2508020 w 6801062"/>
                  <a:gd name="connsiteY6" fmla="*/ 863889 h 4114800"/>
                  <a:gd name="connsiteX7" fmla="*/ 4083674 w 6801062"/>
                  <a:gd name="connsiteY7" fmla="*/ 0 h 4114800"/>
                  <a:gd name="connsiteX0" fmla="*/ 4083674 w 6801062"/>
                  <a:gd name="connsiteY0" fmla="*/ 0 h 4114800"/>
                  <a:gd name="connsiteX1" fmla="*/ 5797822 w 6801062"/>
                  <a:gd name="connsiteY1" fmla="*/ 1395098 h 4114800"/>
                  <a:gd name="connsiteX2" fmla="*/ 5538398 w 6801062"/>
                  <a:gd name="connsiteY2" fmla="*/ 4114800 h 4114800"/>
                  <a:gd name="connsiteX3" fmla="*/ 1229635 w 6801062"/>
                  <a:gd name="connsiteY3" fmla="*/ 4114800 h 4114800"/>
                  <a:gd name="connsiteX4" fmla="*/ 135 w 6801062"/>
                  <a:gd name="connsiteY4" fmla="*/ 2745597 h 4114800"/>
                  <a:gd name="connsiteX5" fmla="*/ 1160209 w 6801062"/>
                  <a:gd name="connsiteY5" fmla="*/ 1369697 h 4114800"/>
                  <a:gd name="connsiteX6" fmla="*/ 2508020 w 6801062"/>
                  <a:gd name="connsiteY6" fmla="*/ 863889 h 4114800"/>
                  <a:gd name="connsiteX7" fmla="*/ 4083674 w 6801062"/>
                  <a:gd name="connsiteY7" fmla="*/ 0 h 4114800"/>
                  <a:gd name="connsiteX0" fmla="*/ 4083674 w 6801062"/>
                  <a:gd name="connsiteY0" fmla="*/ 0 h 4114800"/>
                  <a:gd name="connsiteX1" fmla="*/ 5797822 w 6801062"/>
                  <a:gd name="connsiteY1" fmla="*/ 1395098 h 4114800"/>
                  <a:gd name="connsiteX2" fmla="*/ 5538398 w 6801062"/>
                  <a:gd name="connsiteY2" fmla="*/ 4114800 h 4114800"/>
                  <a:gd name="connsiteX3" fmla="*/ 1229635 w 6801062"/>
                  <a:gd name="connsiteY3" fmla="*/ 4114800 h 4114800"/>
                  <a:gd name="connsiteX4" fmla="*/ 135 w 6801062"/>
                  <a:gd name="connsiteY4" fmla="*/ 2745597 h 4114800"/>
                  <a:gd name="connsiteX5" fmla="*/ 1160209 w 6801062"/>
                  <a:gd name="connsiteY5" fmla="*/ 1369697 h 4114800"/>
                  <a:gd name="connsiteX6" fmla="*/ 2508020 w 6801062"/>
                  <a:gd name="connsiteY6" fmla="*/ 863889 h 4114800"/>
                  <a:gd name="connsiteX7" fmla="*/ 4083674 w 6801062"/>
                  <a:gd name="connsiteY7" fmla="*/ 0 h 4114800"/>
                  <a:gd name="connsiteX0" fmla="*/ 4083674 w 6801062"/>
                  <a:gd name="connsiteY0" fmla="*/ 0 h 4114800"/>
                  <a:gd name="connsiteX1" fmla="*/ 5797822 w 6801062"/>
                  <a:gd name="connsiteY1" fmla="*/ 1395098 h 4114800"/>
                  <a:gd name="connsiteX2" fmla="*/ 5538398 w 6801062"/>
                  <a:gd name="connsiteY2" fmla="*/ 4114800 h 4114800"/>
                  <a:gd name="connsiteX3" fmla="*/ 1229635 w 6801062"/>
                  <a:gd name="connsiteY3" fmla="*/ 4114800 h 4114800"/>
                  <a:gd name="connsiteX4" fmla="*/ 135 w 6801062"/>
                  <a:gd name="connsiteY4" fmla="*/ 2745597 h 4114800"/>
                  <a:gd name="connsiteX5" fmla="*/ 1160209 w 6801062"/>
                  <a:gd name="connsiteY5" fmla="*/ 1369697 h 4114800"/>
                  <a:gd name="connsiteX6" fmla="*/ 2508020 w 6801062"/>
                  <a:gd name="connsiteY6" fmla="*/ 863889 h 4114800"/>
                  <a:gd name="connsiteX7" fmla="*/ 4083674 w 6801062"/>
                  <a:gd name="connsiteY7" fmla="*/ 0 h 4114800"/>
                  <a:gd name="connsiteX0" fmla="*/ 2508020 w 6801062"/>
                  <a:gd name="connsiteY0" fmla="*/ 171477 h 3422388"/>
                  <a:gd name="connsiteX1" fmla="*/ 5797822 w 6801062"/>
                  <a:gd name="connsiteY1" fmla="*/ 702686 h 3422388"/>
                  <a:gd name="connsiteX2" fmla="*/ 5538398 w 6801062"/>
                  <a:gd name="connsiteY2" fmla="*/ 3422388 h 3422388"/>
                  <a:gd name="connsiteX3" fmla="*/ 1229635 w 6801062"/>
                  <a:gd name="connsiteY3" fmla="*/ 3422388 h 3422388"/>
                  <a:gd name="connsiteX4" fmla="*/ 135 w 6801062"/>
                  <a:gd name="connsiteY4" fmla="*/ 2053185 h 3422388"/>
                  <a:gd name="connsiteX5" fmla="*/ 1160209 w 6801062"/>
                  <a:gd name="connsiteY5" fmla="*/ 677285 h 3422388"/>
                  <a:gd name="connsiteX6" fmla="*/ 2508020 w 6801062"/>
                  <a:gd name="connsiteY6" fmla="*/ 171477 h 3422388"/>
                  <a:gd name="connsiteX0" fmla="*/ 2508020 w 6801062"/>
                  <a:gd name="connsiteY0" fmla="*/ 428507 h 3679418"/>
                  <a:gd name="connsiteX1" fmla="*/ 5797822 w 6801062"/>
                  <a:gd name="connsiteY1" fmla="*/ 959716 h 3679418"/>
                  <a:gd name="connsiteX2" fmla="*/ 5538398 w 6801062"/>
                  <a:gd name="connsiteY2" fmla="*/ 3679418 h 3679418"/>
                  <a:gd name="connsiteX3" fmla="*/ 1229635 w 6801062"/>
                  <a:gd name="connsiteY3" fmla="*/ 3679418 h 3679418"/>
                  <a:gd name="connsiteX4" fmla="*/ 135 w 6801062"/>
                  <a:gd name="connsiteY4" fmla="*/ 2310215 h 3679418"/>
                  <a:gd name="connsiteX5" fmla="*/ 1160209 w 6801062"/>
                  <a:gd name="connsiteY5" fmla="*/ 934315 h 3679418"/>
                  <a:gd name="connsiteX6" fmla="*/ 2508020 w 6801062"/>
                  <a:gd name="connsiteY6" fmla="*/ 428507 h 3679418"/>
                  <a:gd name="connsiteX0" fmla="*/ 2508020 w 6801062"/>
                  <a:gd name="connsiteY0" fmla="*/ 624726 h 3875637"/>
                  <a:gd name="connsiteX1" fmla="*/ 5797822 w 6801062"/>
                  <a:gd name="connsiteY1" fmla="*/ 1155935 h 3875637"/>
                  <a:gd name="connsiteX2" fmla="*/ 5538398 w 6801062"/>
                  <a:gd name="connsiteY2" fmla="*/ 3875637 h 3875637"/>
                  <a:gd name="connsiteX3" fmla="*/ 1229635 w 6801062"/>
                  <a:gd name="connsiteY3" fmla="*/ 3875637 h 3875637"/>
                  <a:gd name="connsiteX4" fmla="*/ 135 w 6801062"/>
                  <a:gd name="connsiteY4" fmla="*/ 2506434 h 3875637"/>
                  <a:gd name="connsiteX5" fmla="*/ 1160209 w 6801062"/>
                  <a:gd name="connsiteY5" fmla="*/ 1130534 h 3875637"/>
                  <a:gd name="connsiteX6" fmla="*/ 2508020 w 6801062"/>
                  <a:gd name="connsiteY6" fmla="*/ 624726 h 3875637"/>
                  <a:gd name="connsiteX0" fmla="*/ 2508020 w 6801062"/>
                  <a:gd name="connsiteY0" fmla="*/ 852528 h 4103439"/>
                  <a:gd name="connsiteX1" fmla="*/ 5797822 w 6801062"/>
                  <a:gd name="connsiteY1" fmla="*/ 1383737 h 4103439"/>
                  <a:gd name="connsiteX2" fmla="*/ 5538398 w 6801062"/>
                  <a:gd name="connsiteY2" fmla="*/ 4103439 h 4103439"/>
                  <a:gd name="connsiteX3" fmla="*/ 1229635 w 6801062"/>
                  <a:gd name="connsiteY3" fmla="*/ 4103439 h 4103439"/>
                  <a:gd name="connsiteX4" fmla="*/ 135 w 6801062"/>
                  <a:gd name="connsiteY4" fmla="*/ 2734236 h 4103439"/>
                  <a:gd name="connsiteX5" fmla="*/ 1160209 w 6801062"/>
                  <a:gd name="connsiteY5" fmla="*/ 1358336 h 4103439"/>
                  <a:gd name="connsiteX6" fmla="*/ 2508020 w 6801062"/>
                  <a:gd name="connsiteY6" fmla="*/ 852528 h 4103439"/>
                  <a:gd name="connsiteX0" fmla="*/ 2508020 w 6801062"/>
                  <a:gd name="connsiteY0" fmla="*/ 904699 h 4155610"/>
                  <a:gd name="connsiteX1" fmla="*/ 5797822 w 6801062"/>
                  <a:gd name="connsiteY1" fmla="*/ 1435908 h 4155610"/>
                  <a:gd name="connsiteX2" fmla="*/ 5538398 w 6801062"/>
                  <a:gd name="connsiteY2" fmla="*/ 4155610 h 4155610"/>
                  <a:gd name="connsiteX3" fmla="*/ 1229635 w 6801062"/>
                  <a:gd name="connsiteY3" fmla="*/ 4155610 h 4155610"/>
                  <a:gd name="connsiteX4" fmla="*/ 135 w 6801062"/>
                  <a:gd name="connsiteY4" fmla="*/ 2786407 h 4155610"/>
                  <a:gd name="connsiteX5" fmla="*/ 1160209 w 6801062"/>
                  <a:gd name="connsiteY5" fmla="*/ 1410507 h 4155610"/>
                  <a:gd name="connsiteX6" fmla="*/ 2508020 w 6801062"/>
                  <a:gd name="connsiteY6" fmla="*/ 904699 h 4155610"/>
                  <a:gd name="connsiteX0" fmla="*/ 2508020 w 6801062"/>
                  <a:gd name="connsiteY0" fmla="*/ 904699 h 4155610"/>
                  <a:gd name="connsiteX1" fmla="*/ 5797822 w 6801062"/>
                  <a:gd name="connsiteY1" fmla="*/ 1435908 h 4155610"/>
                  <a:gd name="connsiteX2" fmla="*/ 5538398 w 6801062"/>
                  <a:gd name="connsiteY2" fmla="*/ 4155610 h 4155610"/>
                  <a:gd name="connsiteX3" fmla="*/ 1229635 w 6801062"/>
                  <a:gd name="connsiteY3" fmla="*/ 4155610 h 4155610"/>
                  <a:gd name="connsiteX4" fmla="*/ 135 w 6801062"/>
                  <a:gd name="connsiteY4" fmla="*/ 2786407 h 4155610"/>
                  <a:gd name="connsiteX5" fmla="*/ 1160209 w 6801062"/>
                  <a:gd name="connsiteY5" fmla="*/ 1410507 h 4155610"/>
                  <a:gd name="connsiteX6" fmla="*/ 2508020 w 6801062"/>
                  <a:gd name="connsiteY6" fmla="*/ 904699 h 4155610"/>
                  <a:gd name="connsiteX0" fmla="*/ 1679655 w 5972697"/>
                  <a:gd name="connsiteY0" fmla="*/ 904699 h 4155610"/>
                  <a:gd name="connsiteX1" fmla="*/ 4969457 w 5972697"/>
                  <a:gd name="connsiteY1" fmla="*/ 1435908 h 4155610"/>
                  <a:gd name="connsiteX2" fmla="*/ 4710033 w 5972697"/>
                  <a:gd name="connsiteY2" fmla="*/ 4155610 h 4155610"/>
                  <a:gd name="connsiteX3" fmla="*/ 401270 w 5972697"/>
                  <a:gd name="connsiteY3" fmla="*/ 4155610 h 4155610"/>
                  <a:gd name="connsiteX4" fmla="*/ 331844 w 5972697"/>
                  <a:gd name="connsiteY4" fmla="*/ 1410507 h 4155610"/>
                  <a:gd name="connsiteX5" fmla="*/ 1679655 w 5972697"/>
                  <a:gd name="connsiteY5" fmla="*/ 904699 h 4155610"/>
                  <a:gd name="connsiteX0" fmla="*/ 2014189 w 6307231"/>
                  <a:gd name="connsiteY0" fmla="*/ 904699 h 4155610"/>
                  <a:gd name="connsiteX1" fmla="*/ 5303991 w 6307231"/>
                  <a:gd name="connsiteY1" fmla="*/ 1435908 h 4155610"/>
                  <a:gd name="connsiteX2" fmla="*/ 5044567 w 6307231"/>
                  <a:gd name="connsiteY2" fmla="*/ 4155610 h 4155610"/>
                  <a:gd name="connsiteX3" fmla="*/ 735804 w 6307231"/>
                  <a:gd name="connsiteY3" fmla="*/ 4155610 h 4155610"/>
                  <a:gd name="connsiteX4" fmla="*/ 666378 w 6307231"/>
                  <a:gd name="connsiteY4" fmla="*/ 1410507 h 4155610"/>
                  <a:gd name="connsiteX5" fmla="*/ 2014189 w 6307231"/>
                  <a:gd name="connsiteY5" fmla="*/ 904699 h 4155610"/>
                  <a:gd name="connsiteX0" fmla="*/ 2373228 w 6666270"/>
                  <a:gd name="connsiteY0" fmla="*/ 904699 h 4155610"/>
                  <a:gd name="connsiteX1" fmla="*/ 5663030 w 6666270"/>
                  <a:gd name="connsiteY1" fmla="*/ 1435908 h 4155610"/>
                  <a:gd name="connsiteX2" fmla="*/ 5403606 w 6666270"/>
                  <a:gd name="connsiteY2" fmla="*/ 4155610 h 4155610"/>
                  <a:gd name="connsiteX3" fmla="*/ 1094843 w 6666270"/>
                  <a:gd name="connsiteY3" fmla="*/ 4155610 h 4155610"/>
                  <a:gd name="connsiteX4" fmla="*/ 1025417 w 6666270"/>
                  <a:gd name="connsiteY4" fmla="*/ 1410507 h 4155610"/>
                  <a:gd name="connsiteX5" fmla="*/ 2373228 w 6666270"/>
                  <a:gd name="connsiteY5" fmla="*/ 904699 h 4155610"/>
                  <a:gd name="connsiteX0" fmla="*/ 2492057 w 6785099"/>
                  <a:gd name="connsiteY0" fmla="*/ 904699 h 4155610"/>
                  <a:gd name="connsiteX1" fmla="*/ 5781859 w 6785099"/>
                  <a:gd name="connsiteY1" fmla="*/ 1435908 h 4155610"/>
                  <a:gd name="connsiteX2" fmla="*/ 5522435 w 6785099"/>
                  <a:gd name="connsiteY2" fmla="*/ 4155610 h 4155610"/>
                  <a:gd name="connsiteX3" fmla="*/ 1213672 w 6785099"/>
                  <a:gd name="connsiteY3" fmla="*/ 4155610 h 4155610"/>
                  <a:gd name="connsiteX4" fmla="*/ 1144246 w 6785099"/>
                  <a:gd name="connsiteY4" fmla="*/ 1410507 h 4155610"/>
                  <a:gd name="connsiteX5" fmla="*/ 2492057 w 6785099"/>
                  <a:gd name="connsiteY5" fmla="*/ 904699 h 4155610"/>
                  <a:gd name="connsiteX0" fmla="*/ 2492057 w 6785099"/>
                  <a:gd name="connsiteY0" fmla="*/ 904699 h 4155610"/>
                  <a:gd name="connsiteX1" fmla="*/ 5781859 w 6785099"/>
                  <a:gd name="connsiteY1" fmla="*/ 1435908 h 4155610"/>
                  <a:gd name="connsiteX2" fmla="*/ 5522435 w 6785099"/>
                  <a:gd name="connsiteY2" fmla="*/ 4155610 h 4155610"/>
                  <a:gd name="connsiteX3" fmla="*/ 1213672 w 6785099"/>
                  <a:gd name="connsiteY3" fmla="*/ 4155610 h 4155610"/>
                  <a:gd name="connsiteX4" fmla="*/ 1144246 w 6785099"/>
                  <a:gd name="connsiteY4" fmla="*/ 1410507 h 4155610"/>
                  <a:gd name="connsiteX5" fmla="*/ 2492057 w 6785099"/>
                  <a:gd name="connsiteY5" fmla="*/ 904699 h 4155610"/>
                  <a:gd name="connsiteX0" fmla="*/ 2492057 w 6785099"/>
                  <a:gd name="connsiteY0" fmla="*/ 904699 h 4155610"/>
                  <a:gd name="connsiteX1" fmla="*/ 5781859 w 6785099"/>
                  <a:gd name="connsiteY1" fmla="*/ 1435908 h 4155610"/>
                  <a:gd name="connsiteX2" fmla="*/ 5522435 w 6785099"/>
                  <a:gd name="connsiteY2" fmla="*/ 4155610 h 4155610"/>
                  <a:gd name="connsiteX3" fmla="*/ 1213672 w 6785099"/>
                  <a:gd name="connsiteY3" fmla="*/ 4155610 h 4155610"/>
                  <a:gd name="connsiteX4" fmla="*/ 1144246 w 6785099"/>
                  <a:gd name="connsiteY4" fmla="*/ 1410507 h 4155610"/>
                  <a:gd name="connsiteX5" fmla="*/ 2492057 w 6785099"/>
                  <a:gd name="connsiteY5" fmla="*/ 904699 h 4155610"/>
                  <a:gd name="connsiteX0" fmla="*/ 2492057 w 6785099"/>
                  <a:gd name="connsiteY0" fmla="*/ 904699 h 4155610"/>
                  <a:gd name="connsiteX1" fmla="*/ 5781859 w 6785099"/>
                  <a:gd name="connsiteY1" fmla="*/ 1435908 h 4155610"/>
                  <a:gd name="connsiteX2" fmla="*/ 5522435 w 6785099"/>
                  <a:gd name="connsiteY2" fmla="*/ 4155610 h 4155610"/>
                  <a:gd name="connsiteX3" fmla="*/ 1213672 w 6785099"/>
                  <a:gd name="connsiteY3" fmla="*/ 4155610 h 4155610"/>
                  <a:gd name="connsiteX4" fmla="*/ 1144246 w 6785099"/>
                  <a:gd name="connsiteY4" fmla="*/ 1410507 h 4155610"/>
                  <a:gd name="connsiteX5" fmla="*/ 2492057 w 6785099"/>
                  <a:gd name="connsiteY5" fmla="*/ 904699 h 4155610"/>
                  <a:gd name="connsiteX0" fmla="*/ 2492057 w 6785099"/>
                  <a:gd name="connsiteY0" fmla="*/ 904699 h 4155610"/>
                  <a:gd name="connsiteX1" fmla="*/ 5781859 w 6785099"/>
                  <a:gd name="connsiteY1" fmla="*/ 1435908 h 4155610"/>
                  <a:gd name="connsiteX2" fmla="*/ 5522435 w 6785099"/>
                  <a:gd name="connsiteY2" fmla="*/ 4155610 h 4155610"/>
                  <a:gd name="connsiteX3" fmla="*/ 1213672 w 6785099"/>
                  <a:gd name="connsiteY3" fmla="*/ 4155610 h 4155610"/>
                  <a:gd name="connsiteX4" fmla="*/ 1144246 w 6785099"/>
                  <a:gd name="connsiteY4" fmla="*/ 1410507 h 4155610"/>
                  <a:gd name="connsiteX5" fmla="*/ 2492057 w 6785099"/>
                  <a:gd name="connsiteY5" fmla="*/ 904699 h 4155610"/>
                  <a:gd name="connsiteX0" fmla="*/ 2450026 w 6743068"/>
                  <a:gd name="connsiteY0" fmla="*/ 904699 h 4155610"/>
                  <a:gd name="connsiteX1" fmla="*/ 5739828 w 6743068"/>
                  <a:gd name="connsiteY1" fmla="*/ 1435908 h 4155610"/>
                  <a:gd name="connsiteX2" fmla="*/ 5480404 w 6743068"/>
                  <a:gd name="connsiteY2" fmla="*/ 4155610 h 4155610"/>
                  <a:gd name="connsiteX3" fmla="*/ 1171641 w 6743068"/>
                  <a:gd name="connsiteY3" fmla="*/ 4155610 h 4155610"/>
                  <a:gd name="connsiteX4" fmla="*/ 1102215 w 6743068"/>
                  <a:gd name="connsiteY4" fmla="*/ 1410507 h 4155610"/>
                  <a:gd name="connsiteX5" fmla="*/ 2450026 w 6743068"/>
                  <a:gd name="connsiteY5" fmla="*/ 904699 h 4155610"/>
                  <a:gd name="connsiteX0" fmla="*/ 2507013 w 6800055"/>
                  <a:gd name="connsiteY0" fmla="*/ 904699 h 4155610"/>
                  <a:gd name="connsiteX1" fmla="*/ 5796815 w 6800055"/>
                  <a:gd name="connsiteY1" fmla="*/ 1435908 h 4155610"/>
                  <a:gd name="connsiteX2" fmla="*/ 5537391 w 6800055"/>
                  <a:gd name="connsiteY2" fmla="*/ 4155610 h 4155610"/>
                  <a:gd name="connsiteX3" fmla="*/ 1228628 w 6800055"/>
                  <a:gd name="connsiteY3" fmla="*/ 4155610 h 4155610"/>
                  <a:gd name="connsiteX4" fmla="*/ 1159202 w 6800055"/>
                  <a:gd name="connsiteY4" fmla="*/ 1410507 h 4155610"/>
                  <a:gd name="connsiteX5" fmla="*/ 2507013 w 6800055"/>
                  <a:gd name="connsiteY5" fmla="*/ 904699 h 4155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00055" h="4155610">
                    <a:moveTo>
                      <a:pt x="2507013" y="904699"/>
                    </a:moveTo>
                    <a:cubicBezTo>
                      <a:pt x="3430398" y="-624213"/>
                      <a:pt x="5542500" y="-58754"/>
                      <a:pt x="5796815" y="1435908"/>
                    </a:cubicBezTo>
                    <a:cubicBezTo>
                      <a:pt x="7237889" y="1879698"/>
                      <a:pt x="7104732" y="3992475"/>
                      <a:pt x="5537391" y="4155610"/>
                    </a:cubicBezTo>
                    <a:lnTo>
                      <a:pt x="1228628" y="4155610"/>
                    </a:lnTo>
                    <a:cubicBezTo>
                      <a:pt x="-468242" y="3905855"/>
                      <a:pt x="-327302" y="1640681"/>
                      <a:pt x="1159202" y="1410507"/>
                    </a:cubicBezTo>
                    <a:cubicBezTo>
                      <a:pt x="1250262" y="783394"/>
                      <a:pt x="2107894" y="528822"/>
                      <a:pt x="2507013" y="904699"/>
                    </a:cubicBezTo>
                    <a:close/>
                  </a:path>
                </a:pathLst>
              </a:custGeom>
              <a:solidFill>
                <a:schemeClr val="bg1">
                  <a:lumMod val="75000"/>
                </a:schemeClr>
              </a:solidFill>
              <a:ln>
                <a:noFill/>
              </a:ln>
              <a:effectLst/>
              <a:sp3d extrusionH="63500" prstMaterial="plastic">
                <a:bevelT w="381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85000"/>
                      <a:lumOff val="15000"/>
                    </a:schemeClr>
                  </a:solidFill>
                  <a:latin typeface="Arial" panose="020B0604020202020204" pitchFamily="34" charset="0"/>
                  <a:cs typeface="Arial" panose="020B0604020202020204" pitchFamily="34" charset="0"/>
                </a:endParaRPr>
              </a:p>
            </p:txBody>
          </p:sp>
          <p:sp>
            <p:nvSpPr>
              <p:cNvPr id="125" name="Freeform 124"/>
              <p:cNvSpPr/>
              <p:nvPr/>
            </p:nvSpPr>
            <p:spPr>
              <a:xfrm>
                <a:off x="6182328" y="471928"/>
                <a:ext cx="2815850" cy="1647231"/>
              </a:xfrm>
              <a:custGeom>
                <a:avLst/>
                <a:gdLst>
                  <a:gd name="connsiteX0" fmla="*/ 4191003 w 6982691"/>
                  <a:gd name="connsiteY0" fmla="*/ 0 h 4114800"/>
                  <a:gd name="connsiteX1" fmla="*/ 5832767 w 6982691"/>
                  <a:gd name="connsiteY1" fmla="*/ 1323110 h 4114800"/>
                  <a:gd name="connsiteX2" fmla="*/ 5824553 w 6982691"/>
                  <a:gd name="connsiteY2" fmla="*/ 1454204 h 4114800"/>
                  <a:gd name="connsiteX3" fmla="*/ 5915172 w 6982691"/>
                  <a:gd name="connsiteY3" fmla="*/ 1468035 h 4114800"/>
                  <a:gd name="connsiteX4" fmla="*/ 6982691 w 6982691"/>
                  <a:gd name="connsiteY4" fmla="*/ 2777836 h 4114800"/>
                  <a:gd name="connsiteX5" fmla="*/ 5645727 w 6982691"/>
                  <a:gd name="connsiteY5" fmla="*/ 4114800 h 4114800"/>
                  <a:gd name="connsiteX6" fmla="*/ 1336964 w 6982691"/>
                  <a:gd name="connsiteY6" fmla="*/ 4114800 h 4114800"/>
                  <a:gd name="connsiteX7" fmla="*/ 0 w 6982691"/>
                  <a:gd name="connsiteY7" fmla="*/ 2777836 h 4114800"/>
                  <a:gd name="connsiteX8" fmla="*/ 1200267 w 6982691"/>
                  <a:gd name="connsiteY8" fmla="*/ 1447775 h 4114800"/>
                  <a:gd name="connsiteX9" fmla="*/ 1256791 w 6982691"/>
                  <a:gd name="connsiteY9" fmla="*/ 1444921 h 4114800"/>
                  <a:gd name="connsiteX10" fmla="*/ 1263237 w 6982691"/>
                  <a:gd name="connsiteY10" fmla="*/ 1384285 h 4114800"/>
                  <a:gd name="connsiteX11" fmla="*/ 2050475 w 6982691"/>
                  <a:gd name="connsiteY11" fmla="*/ 775855 h 4114800"/>
                  <a:gd name="connsiteX12" fmla="*/ 2561617 w 6982691"/>
                  <a:gd name="connsiteY12" fmla="*/ 949859 h 4114800"/>
                  <a:gd name="connsiteX13" fmla="*/ 2604065 w 6982691"/>
                  <a:gd name="connsiteY13" fmla="*/ 989162 h 4114800"/>
                  <a:gd name="connsiteX14" fmla="*/ 2623050 w 6982691"/>
                  <a:gd name="connsiteY14" fmla="*/ 929658 h 4114800"/>
                  <a:gd name="connsiteX15" fmla="*/ 4191003 w 6982691"/>
                  <a:gd name="connsiteY15" fmla="*/ 0 h 4114800"/>
                  <a:gd name="connsiteX0" fmla="*/ 4191003 w 6982691"/>
                  <a:gd name="connsiteY0" fmla="*/ 0 h 4114800"/>
                  <a:gd name="connsiteX1" fmla="*/ 5832767 w 6982691"/>
                  <a:gd name="connsiteY1" fmla="*/ 1323110 h 4114800"/>
                  <a:gd name="connsiteX2" fmla="*/ 5824553 w 6982691"/>
                  <a:gd name="connsiteY2" fmla="*/ 1454204 h 4114800"/>
                  <a:gd name="connsiteX3" fmla="*/ 6982691 w 6982691"/>
                  <a:gd name="connsiteY3" fmla="*/ 2777836 h 4114800"/>
                  <a:gd name="connsiteX4" fmla="*/ 5645727 w 6982691"/>
                  <a:gd name="connsiteY4" fmla="*/ 4114800 h 4114800"/>
                  <a:gd name="connsiteX5" fmla="*/ 1336964 w 6982691"/>
                  <a:gd name="connsiteY5" fmla="*/ 4114800 h 4114800"/>
                  <a:gd name="connsiteX6" fmla="*/ 0 w 6982691"/>
                  <a:gd name="connsiteY6" fmla="*/ 2777836 h 4114800"/>
                  <a:gd name="connsiteX7" fmla="*/ 1200267 w 6982691"/>
                  <a:gd name="connsiteY7" fmla="*/ 1447775 h 4114800"/>
                  <a:gd name="connsiteX8" fmla="*/ 1256791 w 6982691"/>
                  <a:gd name="connsiteY8" fmla="*/ 1444921 h 4114800"/>
                  <a:gd name="connsiteX9" fmla="*/ 1263237 w 6982691"/>
                  <a:gd name="connsiteY9" fmla="*/ 1384285 h 4114800"/>
                  <a:gd name="connsiteX10" fmla="*/ 2050475 w 6982691"/>
                  <a:gd name="connsiteY10" fmla="*/ 775855 h 4114800"/>
                  <a:gd name="connsiteX11" fmla="*/ 2561617 w 6982691"/>
                  <a:gd name="connsiteY11" fmla="*/ 949859 h 4114800"/>
                  <a:gd name="connsiteX12" fmla="*/ 2604065 w 6982691"/>
                  <a:gd name="connsiteY12" fmla="*/ 989162 h 4114800"/>
                  <a:gd name="connsiteX13" fmla="*/ 2623050 w 6982691"/>
                  <a:gd name="connsiteY13" fmla="*/ 929658 h 4114800"/>
                  <a:gd name="connsiteX14" fmla="*/ 4191003 w 6982691"/>
                  <a:gd name="connsiteY14" fmla="*/ 0 h 4114800"/>
                  <a:gd name="connsiteX0" fmla="*/ 4191003 w 6984458"/>
                  <a:gd name="connsiteY0" fmla="*/ 0 h 4114800"/>
                  <a:gd name="connsiteX1" fmla="*/ 5832767 w 6984458"/>
                  <a:gd name="connsiteY1" fmla="*/ 1323110 h 4114800"/>
                  <a:gd name="connsiteX2" fmla="*/ 5905151 w 6984458"/>
                  <a:gd name="connsiteY2" fmla="*/ 1395098 h 4114800"/>
                  <a:gd name="connsiteX3" fmla="*/ 6982691 w 6984458"/>
                  <a:gd name="connsiteY3" fmla="*/ 2777836 h 4114800"/>
                  <a:gd name="connsiteX4" fmla="*/ 5645727 w 6984458"/>
                  <a:gd name="connsiteY4" fmla="*/ 4114800 h 4114800"/>
                  <a:gd name="connsiteX5" fmla="*/ 1336964 w 6984458"/>
                  <a:gd name="connsiteY5" fmla="*/ 4114800 h 4114800"/>
                  <a:gd name="connsiteX6" fmla="*/ 0 w 6984458"/>
                  <a:gd name="connsiteY6" fmla="*/ 2777836 h 4114800"/>
                  <a:gd name="connsiteX7" fmla="*/ 1200267 w 6984458"/>
                  <a:gd name="connsiteY7" fmla="*/ 1447775 h 4114800"/>
                  <a:gd name="connsiteX8" fmla="*/ 1256791 w 6984458"/>
                  <a:gd name="connsiteY8" fmla="*/ 1444921 h 4114800"/>
                  <a:gd name="connsiteX9" fmla="*/ 1263237 w 6984458"/>
                  <a:gd name="connsiteY9" fmla="*/ 1384285 h 4114800"/>
                  <a:gd name="connsiteX10" fmla="*/ 2050475 w 6984458"/>
                  <a:gd name="connsiteY10" fmla="*/ 775855 h 4114800"/>
                  <a:gd name="connsiteX11" fmla="*/ 2561617 w 6984458"/>
                  <a:gd name="connsiteY11" fmla="*/ 949859 h 4114800"/>
                  <a:gd name="connsiteX12" fmla="*/ 2604065 w 6984458"/>
                  <a:gd name="connsiteY12" fmla="*/ 989162 h 4114800"/>
                  <a:gd name="connsiteX13" fmla="*/ 2623050 w 6984458"/>
                  <a:gd name="connsiteY13" fmla="*/ 929658 h 4114800"/>
                  <a:gd name="connsiteX14" fmla="*/ 4191003 w 6984458"/>
                  <a:gd name="connsiteY14" fmla="*/ 0 h 4114800"/>
                  <a:gd name="connsiteX0" fmla="*/ 4191003 w 6057725"/>
                  <a:gd name="connsiteY0" fmla="*/ 0 h 4114800"/>
                  <a:gd name="connsiteX1" fmla="*/ 5832767 w 6057725"/>
                  <a:gd name="connsiteY1" fmla="*/ 1323110 h 4114800"/>
                  <a:gd name="connsiteX2" fmla="*/ 5905151 w 6057725"/>
                  <a:gd name="connsiteY2" fmla="*/ 1395098 h 4114800"/>
                  <a:gd name="connsiteX3" fmla="*/ 5645727 w 6057725"/>
                  <a:gd name="connsiteY3" fmla="*/ 4114800 h 4114800"/>
                  <a:gd name="connsiteX4" fmla="*/ 1336964 w 6057725"/>
                  <a:gd name="connsiteY4" fmla="*/ 4114800 h 4114800"/>
                  <a:gd name="connsiteX5" fmla="*/ 0 w 6057725"/>
                  <a:gd name="connsiteY5" fmla="*/ 2777836 h 4114800"/>
                  <a:gd name="connsiteX6" fmla="*/ 1200267 w 6057725"/>
                  <a:gd name="connsiteY6" fmla="*/ 1447775 h 4114800"/>
                  <a:gd name="connsiteX7" fmla="*/ 1256791 w 6057725"/>
                  <a:gd name="connsiteY7" fmla="*/ 1444921 h 4114800"/>
                  <a:gd name="connsiteX8" fmla="*/ 1263237 w 6057725"/>
                  <a:gd name="connsiteY8" fmla="*/ 1384285 h 4114800"/>
                  <a:gd name="connsiteX9" fmla="*/ 2050475 w 6057725"/>
                  <a:gd name="connsiteY9" fmla="*/ 775855 h 4114800"/>
                  <a:gd name="connsiteX10" fmla="*/ 2561617 w 6057725"/>
                  <a:gd name="connsiteY10" fmla="*/ 949859 h 4114800"/>
                  <a:gd name="connsiteX11" fmla="*/ 2604065 w 6057725"/>
                  <a:gd name="connsiteY11" fmla="*/ 989162 h 4114800"/>
                  <a:gd name="connsiteX12" fmla="*/ 2623050 w 6057725"/>
                  <a:gd name="connsiteY12" fmla="*/ 929658 h 4114800"/>
                  <a:gd name="connsiteX13" fmla="*/ 4191003 w 6057725"/>
                  <a:gd name="connsiteY13" fmla="*/ 0 h 4114800"/>
                  <a:gd name="connsiteX0" fmla="*/ 4191003 w 6304506"/>
                  <a:gd name="connsiteY0" fmla="*/ 0 h 4114800"/>
                  <a:gd name="connsiteX1" fmla="*/ 5832767 w 6304506"/>
                  <a:gd name="connsiteY1" fmla="*/ 1323110 h 4114800"/>
                  <a:gd name="connsiteX2" fmla="*/ 5905151 w 6304506"/>
                  <a:gd name="connsiteY2" fmla="*/ 1395098 h 4114800"/>
                  <a:gd name="connsiteX3" fmla="*/ 5645727 w 6304506"/>
                  <a:gd name="connsiteY3" fmla="*/ 4114800 h 4114800"/>
                  <a:gd name="connsiteX4" fmla="*/ 1336964 w 6304506"/>
                  <a:gd name="connsiteY4" fmla="*/ 4114800 h 4114800"/>
                  <a:gd name="connsiteX5" fmla="*/ 0 w 6304506"/>
                  <a:gd name="connsiteY5" fmla="*/ 2777836 h 4114800"/>
                  <a:gd name="connsiteX6" fmla="*/ 1200267 w 6304506"/>
                  <a:gd name="connsiteY6" fmla="*/ 1447775 h 4114800"/>
                  <a:gd name="connsiteX7" fmla="*/ 1256791 w 6304506"/>
                  <a:gd name="connsiteY7" fmla="*/ 1444921 h 4114800"/>
                  <a:gd name="connsiteX8" fmla="*/ 1263237 w 6304506"/>
                  <a:gd name="connsiteY8" fmla="*/ 1384285 h 4114800"/>
                  <a:gd name="connsiteX9" fmla="*/ 2050475 w 6304506"/>
                  <a:gd name="connsiteY9" fmla="*/ 775855 h 4114800"/>
                  <a:gd name="connsiteX10" fmla="*/ 2561617 w 6304506"/>
                  <a:gd name="connsiteY10" fmla="*/ 949859 h 4114800"/>
                  <a:gd name="connsiteX11" fmla="*/ 2604065 w 6304506"/>
                  <a:gd name="connsiteY11" fmla="*/ 989162 h 4114800"/>
                  <a:gd name="connsiteX12" fmla="*/ 2623050 w 6304506"/>
                  <a:gd name="connsiteY12" fmla="*/ 929658 h 4114800"/>
                  <a:gd name="connsiteX13" fmla="*/ 4191003 w 6304506"/>
                  <a:gd name="connsiteY13" fmla="*/ 0 h 4114800"/>
                  <a:gd name="connsiteX0" fmla="*/ 4191003 w 6828167"/>
                  <a:gd name="connsiteY0" fmla="*/ 0 h 4114800"/>
                  <a:gd name="connsiteX1" fmla="*/ 5832767 w 6828167"/>
                  <a:gd name="connsiteY1" fmla="*/ 1323110 h 4114800"/>
                  <a:gd name="connsiteX2" fmla="*/ 5905151 w 6828167"/>
                  <a:gd name="connsiteY2" fmla="*/ 1395098 h 4114800"/>
                  <a:gd name="connsiteX3" fmla="*/ 5645727 w 6828167"/>
                  <a:gd name="connsiteY3" fmla="*/ 4114800 h 4114800"/>
                  <a:gd name="connsiteX4" fmla="*/ 1336964 w 6828167"/>
                  <a:gd name="connsiteY4" fmla="*/ 4114800 h 4114800"/>
                  <a:gd name="connsiteX5" fmla="*/ 0 w 6828167"/>
                  <a:gd name="connsiteY5" fmla="*/ 2777836 h 4114800"/>
                  <a:gd name="connsiteX6" fmla="*/ 1200267 w 6828167"/>
                  <a:gd name="connsiteY6" fmla="*/ 1447775 h 4114800"/>
                  <a:gd name="connsiteX7" fmla="*/ 1256791 w 6828167"/>
                  <a:gd name="connsiteY7" fmla="*/ 1444921 h 4114800"/>
                  <a:gd name="connsiteX8" fmla="*/ 1263237 w 6828167"/>
                  <a:gd name="connsiteY8" fmla="*/ 1384285 h 4114800"/>
                  <a:gd name="connsiteX9" fmla="*/ 2050475 w 6828167"/>
                  <a:gd name="connsiteY9" fmla="*/ 775855 h 4114800"/>
                  <a:gd name="connsiteX10" fmla="*/ 2561617 w 6828167"/>
                  <a:gd name="connsiteY10" fmla="*/ 949859 h 4114800"/>
                  <a:gd name="connsiteX11" fmla="*/ 2604065 w 6828167"/>
                  <a:gd name="connsiteY11" fmla="*/ 989162 h 4114800"/>
                  <a:gd name="connsiteX12" fmla="*/ 2623050 w 6828167"/>
                  <a:gd name="connsiteY12" fmla="*/ 929658 h 4114800"/>
                  <a:gd name="connsiteX13" fmla="*/ 4191003 w 6828167"/>
                  <a:gd name="connsiteY13" fmla="*/ 0 h 4114800"/>
                  <a:gd name="connsiteX0" fmla="*/ 4191003 w 6912148"/>
                  <a:gd name="connsiteY0" fmla="*/ 0 h 4114800"/>
                  <a:gd name="connsiteX1" fmla="*/ 5832767 w 6912148"/>
                  <a:gd name="connsiteY1" fmla="*/ 1323110 h 4114800"/>
                  <a:gd name="connsiteX2" fmla="*/ 5905151 w 6912148"/>
                  <a:gd name="connsiteY2" fmla="*/ 1395098 h 4114800"/>
                  <a:gd name="connsiteX3" fmla="*/ 5645727 w 6912148"/>
                  <a:gd name="connsiteY3" fmla="*/ 4114800 h 4114800"/>
                  <a:gd name="connsiteX4" fmla="*/ 1336964 w 6912148"/>
                  <a:gd name="connsiteY4" fmla="*/ 4114800 h 4114800"/>
                  <a:gd name="connsiteX5" fmla="*/ 0 w 6912148"/>
                  <a:gd name="connsiteY5" fmla="*/ 2777836 h 4114800"/>
                  <a:gd name="connsiteX6" fmla="*/ 1200267 w 6912148"/>
                  <a:gd name="connsiteY6" fmla="*/ 1447775 h 4114800"/>
                  <a:gd name="connsiteX7" fmla="*/ 1256791 w 6912148"/>
                  <a:gd name="connsiteY7" fmla="*/ 1444921 h 4114800"/>
                  <a:gd name="connsiteX8" fmla="*/ 1263237 w 6912148"/>
                  <a:gd name="connsiteY8" fmla="*/ 1384285 h 4114800"/>
                  <a:gd name="connsiteX9" fmla="*/ 2050475 w 6912148"/>
                  <a:gd name="connsiteY9" fmla="*/ 775855 h 4114800"/>
                  <a:gd name="connsiteX10" fmla="*/ 2561617 w 6912148"/>
                  <a:gd name="connsiteY10" fmla="*/ 949859 h 4114800"/>
                  <a:gd name="connsiteX11" fmla="*/ 2604065 w 6912148"/>
                  <a:gd name="connsiteY11" fmla="*/ 989162 h 4114800"/>
                  <a:gd name="connsiteX12" fmla="*/ 2623050 w 6912148"/>
                  <a:gd name="connsiteY12" fmla="*/ 929658 h 4114800"/>
                  <a:gd name="connsiteX13" fmla="*/ 4191003 w 6912148"/>
                  <a:gd name="connsiteY13" fmla="*/ 0 h 4114800"/>
                  <a:gd name="connsiteX0" fmla="*/ 4191003 w 6908391"/>
                  <a:gd name="connsiteY0" fmla="*/ 0 h 4114800"/>
                  <a:gd name="connsiteX1" fmla="*/ 5832767 w 6908391"/>
                  <a:gd name="connsiteY1" fmla="*/ 1323110 h 4114800"/>
                  <a:gd name="connsiteX2" fmla="*/ 5905151 w 6908391"/>
                  <a:gd name="connsiteY2" fmla="*/ 1395098 h 4114800"/>
                  <a:gd name="connsiteX3" fmla="*/ 5645727 w 6908391"/>
                  <a:gd name="connsiteY3" fmla="*/ 4114800 h 4114800"/>
                  <a:gd name="connsiteX4" fmla="*/ 1336964 w 6908391"/>
                  <a:gd name="connsiteY4" fmla="*/ 4114800 h 4114800"/>
                  <a:gd name="connsiteX5" fmla="*/ 0 w 6908391"/>
                  <a:gd name="connsiteY5" fmla="*/ 2777836 h 4114800"/>
                  <a:gd name="connsiteX6" fmla="*/ 1200267 w 6908391"/>
                  <a:gd name="connsiteY6" fmla="*/ 1447775 h 4114800"/>
                  <a:gd name="connsiteX7" fmla="*/ 1256791 w 6908391"/>
                  <a:gd name="connsiteY7" fmla="*/ 1444921 h 4114800"/>
                  <a:gd name="connsiteX8" fmla="*/ 1263237 w 6908391"/>
                  <a:gd name="connsiteY8" fmla="*/ 1384285 h 4114800"/>
                  <a:gd name="connsiteX9" fmla="*/ 2050475 w 6908391"/>
                  <a:gd name="connsiteY9" fmla="*/ 775855 h 4114800"/>
                  <a:gd name="connsiteX10" fmla="*/ 2561617 w 6908391"/>
                  <a:gd name="connsiteY10" fmla="*/ 949859 h 4114800"/>
                  <a:gd name="connsiteX11" fmla="*/ 2604065 w 6908391"/>
                  <a:gd name="connsiteY11" fmla="*/ 989162 h 4114800"/>
                  <a:gd name="connsiteX12" fmla="*/ 2623050 w 6908391"/>
                  <a:gd name="connsiteY12" fmla="*/ 929658 h 4114800"/>
                  <a:gd name="connsiteX13" fmla="*/ 4191003 w 6908391"/>
                  <a:gd name="connsiteY13" fmla="*/ 0 h 4114800"/>
                  <a:gd name="connsiteX0" fmla="*/ 4191003 w 6908391"/>
                  <a:gd name="connsiteY0" fmla="*/ 0 h 4114800"/>
                  <a:gd name="connsiteX1" fmla="*/ 5905151 w 6908391"/>
                  <a:gd name="connsiteY1" fmla="*/ 1395098 h 4114800"/>
                  <a:gd name="connsiteX2" fmla="*/ 5645727 w 6908391"/>
                  <a:gd name="connsiteY2" fmla="*/ 4114800 h 4114800"/>
                  <a:gd name="connsiteX3" fmla="*/ 1336964 w 6908391"/>
                  <a:gd name="connsiteY3" fmla="*/ 4114800 h 4114800"/>
                  <a:gd name="connsiteX4" fmla="*/ 0 w 6908391"/>
                  <a:gd name="connsiteY4" fmla="*/ 2777836 h 4114800"/>
                  <a:gd name="connsiteX5" fmla="*/ 1200267 w 6908391"/>
                  <a:gd name="connsiteY5" fmla="*/ 1447775 h 4114800"/>
                  <a:gd name="connsiteX6" fmla="*/ 1256791 w 6908391"/>
                  <a:gd name="connsiteY6" fmla="*/ 1444921 h 4114800"/>
                  <a:gd name="connsiteX7" fmla="*/ 1263237 w 6908391"/>
                  <a:gd name="connsiteY7" fmla="*/ 1384285 h 4114800"/>
                  <a:gd name="connsiteX8" fmla="*/ 2050475 w 6908391"/>
                  <a:gd name="connsiteY8" fmla="*/ 775855 h 4114800"/>
                  <a:gd name="connsiteX9" fmla="*/ 2561617 w 6908391"/>
                  <a:gd name="connsiteY9" fmla="*/ 949859 h 4114800"/>
                  <a:gd name="connsiteX10" fmla="*/ 2604065 w 6908391"/>
                  <a:gd name="connsiteY10" fmla="*/ 989162 h 4114800"/>
                  <a:gd name="connsiteX11" fmla="*/ 2623050 w 6908391"/>
                  <a:gd name="connsiteY11" fmla="*/ 929658 h 4114800"/>
                  <a:gd name="connsiteX12" fmla="*/ 4191003 w 6908391"/>
                  <a:gd name="connsiteY12" fmla="*/ 0 h 4114800"/>
                  <a:gd name="connsiteX0" fmla="*/ 4191003 w 6908391"/>
                  <a:gd name="connsiteY0" fmla="*/ 0 h 4114800"/>
                  <a:gd name="connsiteX1" fmla="*/ 5905151 w 6908391"/>
                  <a:gd name="connsiteY1" fmla="*/ 1395098 h 4114800"/>
                  <a:gd name="connsiteX2" fmla="*/ 5645727 w 6908391"/>
                  <a:gd name="connsiteY2" fmla="*/ 4114800 h 4114800"/>
                  <a:gd name="connsiteX3" fmla="*/ 1336964 w 6908391"/>
                  <a:gd name="connsiteY3" fmla="*/ 4114800 h 4114800"/>
                  <a:gd name="connsiteX4" fmla="*/ 0 w 6908391"/>
                  <a:gd name="connsiteY4" fmla="*/ 2777836 h 4114800"/>
                  <a:gd name="connsiteX5" fmla="*/ 1200267 w 6908391"/>
                  <a:gd name="connsiteY5" fmla="*/ 1447775 h 4114800"/>
                  <a:gd name="connsiteX6" fmla="*/ 1256791 w 6908391"/>
                  <a:gd name="connsiteY6" fmla="*/ 1444921 h 4114800"/>
                  <a:gd name="connsiteX7" fmla="*/ 1263237 w 6908391"/>
                  <a:gd name="connsiteY7" fmla="*/ 1384285 h 4114800"/>
                  <a:gd name="connsiteX8" fmla="*/ 2050475 w 6908391"/>
                  <a:gd name="connsiteY8" fmla="*/ 775855 h 4114800"/>
                  <a:gd name="connsiteX9" fmla="*/ 2561617 w 6908391"/>
                  <a:gd name="connsiteY9" fmla="*/ 949859 h 4114800"/>
                  <a:gd name="connsiteX10" fmla="*/ 2604065 w 6908391"/>
                  <a:gd name="connsiteY10" fmla="*/ 989162 h 4114800"/>
                  <a:gd name="connsiteX11" fmla="*/ 4191003 w 6908391"/>
                  <a:gd name="connsiteY11" fmla="*/ 0 h 4114800"/>
                  <a:gd name="connsiteX0" fmla="*/ 4191003 w 6908391"/>
                  <a:gd name="connsiteY0" fmla="*/ 0 h 4114800"/>
                  <a:gd name="connsiteX1" fmla="*/ 5905151 w 6908391"/>
                  <a:gd name="connsiteY1" fmla="*/ 1395098 h 4114800"/>
                  <a:gd name="connsiteX2" fmla="*/ 5645727 w 6908391"/>
                  <a:gd name="connsiteY2" fmla="*/ 4114800 h 4114800"/>
                  <a:gd name="connsiteX3" fmla="*/ 1336964 w 6908391"/>
                  <a:gd name="connsiteY3" fmla="*/ 4114800 h 4114800"/>
                  <a:gd name="connsiteX4" fmla="*/ 0 w 6908391"/>
                  <a:gd name="connsiteY4" fmla="*/ 2777836 h 4114800"/>
                  <a:gd name="connsiteX5" fmla="*/ 1200267 w 6908391"/>
                  <a:gd name="connsiteY5" fmla="*/ 1447775 h 4114800"/>
                  <a:gd name="connsiteX6" fmla="*/ 1256791 w 6908391"/>
                  <a:gd name="connsiteY6" fmla="*/ 1444921 h 4114800"/>
                  <a:gd name="connsiteX7" fmla="*/ 1263237 w 6908391"/>
                  <a:gd name="connsiteY7" fmla="*/ 1384285 h 4114800"/>
                  <a:gd name="connsiteX8" fmla="*/ 2050475 w 6908391"/>
                  <a:gd name="connsiteY8" fmla="*/ 775855 h 4114800"/>
                  <a:gd name="connsiteX9" fmla="*/ 2561617 w 6908391"/>
                  <a:gd name="connsiteY9" fmla="*/ 949859 h 4114800"/>
                  <a:gd name="connsiteX10" fmla="*/ 4191003 w 6908391"/>
                  <a:gd name="connsiteY10" fmla="*/ 0 h 4114800"/>
                  <a:gd name="connsiteX0" fmla="*/ 4191003 w 6908391"/>
                  <a:gd name="connsiteY0" fmla="*/ 0 h 4114800"/>
                  <a:gd name="connsiteX1" fmla="*/ 5905151 w 6908391"/>
                  <a:gd name="connsiteY1" fmla="*/ 1395098 h 4114800"/>
                  <a:gd name="connsiteX2" fmla="*/ 5645727 w 6908391"/>
                  <a:gd name="connsiteY2" fmla="*/ 4114800 h 4114800"/>
                  <a:gd name="connsiteX3" fmla="*/ 1336964 w 6908391"/>
                  <a:gd name="connsiteY3" fmla="*/ 4114800 h 4114800"/>
                  <a:gd name="connsiteX4" fmla="*/ 0 w 6908391"/>
                  <a:gd name="connsiteY4" fmla="*/ 2777836 h 4114800"/>
                  <a:gd name="connsiteX5" fmla="*/ 1200267 w 6908391"/>
                  <a:gd name="connsiteY5" fmla="*/ 1447775 h 4114800"/>
                  <a:gd name="connsiteX6" fmla="*/ 1256791 w 6908391"/>
                  <a:gd name="connsiteY6" fmla="*/ 1444921 h 4114800"/>
                  <a:gd name="connsiteX7" fmla="*/ 1263237 w 6908391"/>
                  <a:gd name="connsiteY7" fmla="*/ 1384285 h 4114800"/>
                  <a:gd name="connsiteX8" fmla="*/ 2050475 w 6908391"/>
                  <a:gd name="connsiteY8" fmla="*/ 775855 h 4114800"/>
                  <a:gd name="connsiteX9" fmla="*/ 2615349 w 6908391"/>
                  <a:gd name="connsiteY9" fmla="*/ 863889 h 4114800"/>
                  <a:gd name="connsiteX10" fmla="*/ 4191003 w 6908391"/>
                  <a:gd name="connsiteY10" fmla="*/ 0 h 4114800"/>
                  <a:gd name="connsiteX0" fmla="*/ 4191003 w 6908391"/>
                  <a:gd name="connsiteY0" fmla="*/ 0 h 4114800"/>
                  <a:gd name="connsiteX1" fmla="*/ 5905151 w 6908391"/>
                  <a:gd name="connsiteY1" fmla="*/ 1395098 h 4114800"/>
                  <a:gd name="connsiteX2" fmla="*/ 5645727 w 6908391"/>
                  <a:gd name="connsiteY2" fmla="*/ 4114800 h 4114800"/>
                  <a:gd name="connsiteX3" fmla="*/ 1336964 w 6908391"/>
                  <a:gd name="connsiteY3" fmla="*/ 4114800 h 4114800"/>
                  <a:gd name="connsiteX4" fmla="*/ 0 w 6908391"/>
                  <a:gd name="connsiteY4" fmla="*/ 2777836 h 4114800"/>
                  <a:gd name="connsiteX5" fmla="*/ 1200267 w 6908391"/>
                  <a:gd name="connsiteY5" fmla="*/ 1447775 h 4114800"/>
                  <a:gd name="connsiteX6" fmla="*/ 1256791 w 6908391"/>
                  <a:gd name="connsiteY6" fmla="*/ 1444921 h 4114800"/>
                  <a:gd name="connsiteX7" fmla="*/ 1263237 w 6908391"/>
                  <a:gd name="connsiteY7" fmla="*/ 1384285 h 4114800"/>
                  <a:gd name="connsiteX8" fmla="*/ 2615349 w 6908391"/>
                  <a:gd name="connsiteY8" fmla="*/ 863889 h 4114800"/>
                  <a:gd name="connsiteX9" fmla="*/ 4191003 w 6908391"/>
                  <a:gd name="connsiteY9" fmla="*/ 0 h 4114800"/>
                  <a:gd name="connsiteX0" fmla="*/ 4191003 w 6908391"/>
                  <a:gd name="connsiteY0" fmla="*/ 0 h 4114800"/>
                  <a:gd name="connsiteX1" fmla="*/ 5905151 w 6908391"/>
                  <a:gd name="connsiteY1" fmla="*/ 1395098 h 4114800"/>
                  <a:gd name="connsiteX2" fmla="*/ 5645727 w 6908391"/>
                  <a:gd name="connsiteY2" fmla="*/ 4114800 h 4114800"/>
                  <a:gd name="connsiteX3" fmla="*/ 1336964 w 6908391"/>
                  <a:gd name="connsiteY3" fmla="*/ 4114800 h 4114800"/>
                  <a:gd name="connsiteX4" fmla="*/ 0 w 6908391"/>
                  <a:gd name="connsiteY4" fmla="*/ 2777836 h 4114800"/>
                  <a:gd name="connsiteX5" fmla="*/ 1200267 w 6908391"/>
                  <a:gd name="connsiteY5" fmla="*/ 1447775 h 4114800"/>
                  <a:gd name="connsiteX6" fmla="*/ 1256791 w 6908391"/>
                  <a:gd name="connsiteY6" fmla="*/ 1444921 h 4114800"/>
                  <a:gd name="connsiteX7" fmla="*/ 2615349 w 6908391"/>
                  <a:gd name="connsiteY7" fmla="*/ 863889 h 4114800"/>
                  <a:gd name="connsiteX8" fmla="*/ 4191003 w 6908391"/>
                  <a:gd name="connsiteY8" fmla="*/ 0 h 4114800"/>
                  <a:gd name="connsiteX0" fmla="*/ 4191161 w 6908549"/>
                  <a:gd name="connsiteY0" fmla="*/ 0 h 4114800"/>
                  <a:gd name="connsiteX1" fmla="*/ 5905309 w 6908549"/>
                  <a:gd name="connsiteY1" fmla="*/ 1395098 h 4114800"/>
                  <a:gd name="connsiteX2" fmla="*/ 5645885 w 6908549"/>
                  <a:gd name="connsiteY2" fmla="*/ 4114800 h 4114800"/>
                  <a:gd name="connsiteX3" fmla="*/ 1337122 w 6908549"/>
                  <a:gd name="connsiteY3" fmla="*/ 4114800 h 4114800"/>
                  <a:gd name="connsiteX4" fmla="*/ 158 w 6908549"/>
                  <a:gd name="connsiteY4" fmla="*/ 2777836 h 4114800"/>
                  <a:gd name="connsiteX5" fmla="*/ 1256949 w 6908549"/>
                  <a:gd name="connsiteY5" fmla="*/ 1444921 h 4114800"/>
                  <a:gd name="connsiteX6" fmla="*/ 2615507 w 6908549"/>
                  <a:gd name="connsiteY6" fmla="*/ 863889 h 4114800"/>
                  <a:gd name="connsiteX7" fmla="*/ 4191161 w 6908549"/>
                  <a:gd name="connsiteY7" fmla="*/ 0 h 4114800"/>
                  <a:gd name="connsiteX0" fmla="*/ 4191208 w 6908596"/>
                  <a:gd name="connsiteY0" fmla="*/ 0 h 4114800"/>
                  <a:gd name="connsiteX1" fmla="*/ 5905356 w 6908596"/>
                  <a:gd name="connsiteY1" fmla="*/ 1395098 h 4114800"/>
                  <a:gd name="connsiteX2" fmla="*/ 5645932 w 6908596"/>
                  <a:gd name="connsiteY2" fmla="*/ 4114800 h 4114800"/>
                  <a:gd name="connsiteX3" fmla="*/ 1337169 w 6908596"/>
                  <a:gd name="connsiteY3" fmla="*/ 4114800 h 4114800"/>
                  <a:gd name="connsiteX4" fmla="*/ 205 w 6908596"/>
                  <a:gd name="connsiteY4" fmla="*/ 2777836 h 4114800"/>
                  <a:gd name="connsiteX5" fmla="*/ 1246250 w 6908596"/>
                  <a:gd name="connsiteY5" fmla="*/ 1369697 h 4114800"/>
                  <a:gd name="connsiteX6" fmla="*/ 2615554 w 6908596"/>
                  <a:gd name="connsiteY6" fmla="*/ 863889 h 4114800"/>
                  <a:gd name="connsiteX7" fmla="*/ 4191208 w 6908596"/>
                  <a:gd name="connsiteY7" fmla="*/ 0 h 4114800"/>
                  <a:gd name="connsiteX0" fmla="*/ 4083776 w 6801164"/>
                  <a:gd name="connsiteY0" fmla="*/ 0 h 4114800"/>
                  <a:gd name="connsiteX1" fmla="*/ 5797924 w 6801164"/>
                  <a:gd name="connsiteY1" fmla="*/ 1395098 h 4114800"/>
                  <a:gd name="connsiteX2" fmla="*/ 5538500 w 6801164"/>
                  <a:gd name="connsiteY2" fmla="*/ 4114800 h 4114800"/>
                  <a:gd name="connsiteX3" fmla="*/ 1229737 w 6801164"/>
                  <a:gd name="connsiteY3" fmla="*/ 4114800 h 4114800"/>
                  <a:gd name="connsiteX4" fmla="*/ 237 w 6801164"/>
                  <a:gd name="connsiteY4" fmla="*/ 2745597 h 4114800"/>
                  <a:gd name="connsiteX5" fmla="*/ 1138818 w 6801164"/>
                  <a:gd name="connsiteY5" fmla="*/ 1369697 h 4114800"/>
                  <a:gd name="connsiteX6" fmla="*/ 2508122 w 6801164"/>
                  <a:gd name="connsiteY6" fmla="*/ 863889 h 4114800"/>
                  <a:gd name="connsiteX7" fmla="*/ 4083776 w 6801164"/>
                  <a:gd name="connsiteY7" fmla="*/ 0 h 4114800"/>
                  <a:gd name="connsiteX0" fmla="*/ 4083674 w 6801062"/>
                  <a:gd name="connsiteY0" fmla="*/ 0 h 4114800"/>
                  <a:gd name="connsiteX1" fmla="*/ 5797822 w 6801062"/>
                  <a:gd name="connsiteY1" fmla="*/ 1395098 h 4114800"/>
                  <a:gd name="connsiteX2" fmla="*/ 5538398 w 6801062"/>
                  <a:gd name="connsiteY2" fmla="*/ 4114800 h 4114800"/>
                  <a:gd name="connsiteX3" fmla="*/ 1229635 w 6801062"/>
                  <a:gd name="connsiteY3" fmla="*/ 4114800 h 4114800"/>
                  <a:gd name="connsiteX4" fmla="*/ 135 w 6801062"/>
                  <a:gd name="connsiteY4" fmla="*/ 2745597 h 4114800"/>
                  <a:gd name="connsiteX5" fmla="*/ 1160209 w 6801062"/>
                  <a:gd name="connsiteY5" fmla="*/ 1369697 h 4114800"/>
                  <a:gd name="connsiteX6" fmla="*/ 2508020 w 6801062"/>
                  <a:gd name="connsiteY6" fmla="*/ 863889 h 4114800"/>
                  <a:gd name="connsiteX7" fmla="*/ 4083674 w 6801062"/>
                  <a:gd name="connsiteY7" fmla="*/ 0 h 4114800"/>
                  <a:gd name="connsiteX0" fmla="*/ 4083674 w 6801062"/>
                  <a:gd name="connsiteY0" fmla="*/ 0 h 4114800"/>
                  <a:gd name="connsiteX1" fmla="*/ 5797822 w 6801062"/>
                  <a:gd name="connsiteY1" fmla="*/ 1395098 h 4114800"/>
                  <a:gd name="connsiteX2" fmla="*/ 5538398 w 6801062"/>
                  <a:gd name="connsiteY2" fmla="*/ 4114800 h 4114800"/>
                  <a:gd name="connsiteX3" fmla="*/ 1229635 w 6801062"/>
                  <a:gd name="connsiteY3" fmla="*/ 4114800 h 4114800"/>
                  <a:gd name="connsiteX4" fmla="*/ 135 w 6801062"/>
                  <a:gd name="connsiteY4" fmla="*/ 2745597 h 4114800"/>
                  <a:gd name="connsiteX5" fmla="*/ 1160209 w 6801062"/>
                  <a:gd name="connsiteY5" fmla="*/ 1369697 h 4114800"/>
                  <a:gd name="connsiteX6" fmla="*/ 2508020 w 6801062"/>
                  <a:gd name="connsiteY6" fmla="*/ 863889 h 4114800"/>
                  <a:gd name="connsiteX7" fmla="*/ 4083674 w 6801062"/>
                  <a:gd name="connsiteY7" fmla="*/ 0 h 4114800"/>
                  <a:gd name="connsiteX0" fmla="*/ 4083674 w 6801062"/>
                  <a:gd name="connsiteY0" fmla="*/ 0 h 4114800"/>
                  <a:gd name="connsiteX1" fmla="*/ 5797822 w 6801062"/>
                  <a:gd name="connsiteY1" fmla="*/ 1395098 h 4114800"/>
                  <a:gd name="connsiteX2" fmla="*/ 5538398 w 6801062"/>
                  <a:gd name="connsiteY2" fmla="*/ 4114800 h 4114800"/>
                  <a:gd name="connsiteX3" fmla="*/ 1229635 w 6801062"/>
                  <a:gd name="connsiteY3" fmla="*/ 4114800 h 4114800"/>
                  <a:gd name="connsiteX4" fmla="*/ 135 w 6801062"/>
                  <a:gd name="connsiteY4" fmla="*/ 2745597 h 4114800"/>
                  <a:gd name="connsiteX5" fmla="*/ 1160209 w 6801062"/>
                  <a:gd name="connsiteY5" fmla="*/ 1369697 h 4114800"/>
                  <a:gd name="connsiteX6" fmla="*/ 2508020 w 6801062"/>
                  <a:gd name="connsiteY6" fmla="*/ 863889 h 4114800"/>
                  <a:gd name="connsiteX7" fmla="*/ 4083674 w 6801062"/>
                  <a:gd name="connsiteY7" fmla="*/ 0 h 4114800"/>
                  <a:gd name="connsiteX0" fmla="*/ 4083674 w 6801062"/>
                  <a:gd name="connsiteY0" fmla="*/ 0 h 4114800"/>
                  <a:gd name="connsiteX1" fmla="*/ 5797822 w 6801062"/>
                  <a:gd name="connsiteY1" fmla="*/ 1395098 h 4114800"/>
                  <a:gd name="connsiteX2" fmla="*/ 5538398 w 6801062"/>
                  <a:gd name="connsiteY2" fmla="*/ 4114800 h 4114800"/>
                  <a:gd name="connsiteX3" fmla="*/ 1229635 w 6801062"/>
                  <a:gd name="connsiteY3" fmla="*/ 4114800 h 4114800"/>
                  <a:gd name="connsiteX4" fmla="*/ 135 w 6801062"/>
                  <a:gd name="connsiteY4" fmla="*/ 2745597 h 4114800"/>
                  <a:gd name="connsiteX5" fmla="*/ 1160209 w 6801062"/>
                  <a:gd name="connsiteY5" fmla="*/ 1369697 h 4114800"/>
                  <a:gd name="connsiteX6" fmla="*/ 2508020 w 6801062"/>
                  <a:gd name="connsiteY6" fmla="*/ 863889 h 4114800"/>
                  <a:gd name="connsiteX7" fmla="*/ 4083674 w 6801062"/>
                  <a:gd name="connsiteY7" fmla="*/ 0 h 4114800"/>
                  <a:gd name="connsiteX0" fmla="*/ 4083674 w 6801062"/>
                  <a:gd name="connsiteY0" fmla="*/ 0 h 4114800"/>
                  <a:gd name="connsiteX1" fmla="*/ 5797822 w 6801062"/>
                  <a:gd name="connsiteY1" fmla="*/ 1395098 h 4114800"/>
                  <a:gd name="connsiteX2" fmla="*/ 5538398 w 6801062"/>
                  <a:gd name="connsiteY2" fmla="*/ 4114800 h 4114800"/>
                  <a:gd name="connsiteX3" fmla="*/ 1229635 w 6801062"/>
                  <a:gd name="connsiteY3" fmla="*/ 4114800 h 4114800"/>
                  <a:gd name="connsiteX4" fmla="*/ 135 w 6801062"/>
                  <a:gd name="connsiteY4" fmla="*/ 2745597 h 4114800"/>
                  <a:gd name="connsiteX5" fmla="*/ 1160209 w 6801062"/>
                  <a:gd name="connsiteY5" fmla="*/ 1369697 h 4114800"/>
                  <a:gd name="connsiteX6" fmla="*/ 2508020 w 6801062"/>
                  <a:gd name="connsiteY6" fmla="*/ 863889 h 4114800"/>
                  <a:gd name="connsiteX7" fmla="*/ 4083674 w 6801062"/>
                  <a:gd name="connsiteY7" fmla="*/ 0 h 4114800"/>
                  <a:gd name="connsiteX0" fmla="*/ 4083674 w 6801062"/>
                  <a:gd name="connsiteY0" fmla="*/ 0 h 4114800"/>
                  <a:gd name="connsiteX1" fmla="*/ 5797822 w 6801062"/>
                  <a:gd name="connsiteY1" fmla="*/ 1395098 h 4114800"/>
                  <a:gd name="connsiteX2" fmla="*/ 5538398 w 6801062"/>
                  <a:gd name="connsiteY2" fmla="*/ 4114800 h 4114800"/>
                  <a:gd name="connsiteX3" fmla="*/ 1229635 w 6801062"/>
                  <a:gd name="connsiteY3" fmla="*/ 4114800 h 4114800"/>
                  <a:gd name="connsiteX4" fmla="*/ 135 w 6801062"/>
                  <a:gd name="connsiteY4" fmla="*/ 2745597 h 4114800"/>
                  <a:gd name="connsiteX5" fmla="*/ 1160209 w 6801062"/>
                  <a:gd name="connsiteY5" fmla="*/ 1369697 h 4114800"/>
                  <a:gd name="connsiteX6" fmla="*/ 2508020 w 6801062"/>
                  <a:gd name="connsiteY6" fmla="*/ 863889 h 4114800"/>
                  <a:gd name="connsiteX7" fmla="*/ 4083674 w 6801062"/>
                  <a:gd name="connsiteY7" fmla="*/ 0 h 4114800"/>
                  <a:gd name="connsiteX0" fmla="*/ 2508020 w 6801062"/>
                  <a:gd name="connsiteY0" fmla="*/ 171477 h 3422388"/>
                  <a:gd name="connsiteX1" fmla="*/ 5797822 w 6801062"/>
                  <a:gd name="connsiteY1" fmla="*/ 702686 h 3422388"/>
                  <a:gd name="connsiteX2" fmla="*/ 5538398 w 6801062"/>
                  <a:gd name="connsiteY2" fmla="*/ 3422388 h 3422388"/>
                  <a:gd name="connsiteX3" fmla="*/ 1229635 w 6801062"/>
                  <a:gd name="connsiteY3" fmla="*/ 3422388 h 3422388"/>
                  <a:gd name="connsiteX4" fmla="*/ 135 w 6801062"/>
                  <a:gd name="connsiteY4" fmla="*/ 2053185 h 3422388"/>
                  <a:gd name="connsiteX5" fmla="*/ 1160209 w 6801062"/>
                  <a:gd name="connsiteY5" fmla="*/ 677285 h 3422388"/>
                  <a:gd name="connsiteX6" fmla="*/ 2508020 w 6801062"/>
                  <a:gd name="connsiteY6" fmla="*/ 171477 h 3422388"/>
                  <a:gd name="connsiteX0" fmla="*/ 2508020 w 6801062"/>
                  <a:gd name="connsiteY0" fmla="*/ 428507 h 3679418"/>
                  <a:gd name="connsiteX1" fmla="*/ 5797822 w 6801062"/>
                  <a:gd name="connsiteY1" fmla="*/ 959716 h 3679418"/>
                  <a:gd name="connsiteX2" fmla="*/ 5538398 w 6801062"/>
                  <a:gd name="connsiteY2" fmla="*/ 3679418 h 3679418"/>
                  <a:gd name="connsiteX3" fmla="*/ 1229635 w 6801062"/>
                  <a:gd name="connsiteY3" fmla="*/ 3679418 h 3679418"/>
                  <a:gd name="connsiteX4" fmla="*/ 135 w 6801062"/>
                  <a:gd name="connsiteY4" fmla="*/ 2310215 h 3679418"/>
                  <a:gd name="connsiteX5" fmla="*/ 1160209 w 6801062"/>
                  <a:gd name="connsiteY5" fmla="*/ 934315 h 3679418"/>
                  <a:gd name="connsiteX6" fmla="*/ 2508020 w 6801062"/>
                  <a:gd name="connsiteY6" fmla="*/ 428507 h 3679418"/>
                  <a:gd name="connsiteX0" fmla="*/ 2508020 w 6801062"/>
                  <a:gd name="connsiteY0" fmla="*/ 624726 h 3875637"/>
                  <a:gd name="connsiteX1" fmla="*/ 5797822 w 6801062"/>
                  <a:gd name="connsiteY1" fmla="*/ 1155935 h 3875637"/>
                  <a:gd name="connsiteX2" fmla="*/ 5538398 w 6801062"/>
                  <a:gd name="connsiteY2" fmla="*/ 3875637 h 3875637"/>
                  <a:gd name="connsiteX3" fmla="*/ 1229635 w 6801062"/>
                  <a:gd name="connsiteY3" fmla="*/ 3875637 h 3875637"/>
                  <a:gd name="connsiteX4" fmla="*/ 135 w 6801062"/>
                  <a:gd name="connsiteY4" fmla="*/ 2506434 h 3875637"/>
                  <a:gd name="connsiteX5" fmla="*/ 1160209 w 6801062"/>
                  <a:gd name="connsiteY5" fmla="*/ 1130534 h 3875637"/>
                  <a:gd name="connsiteX6" fmla="*/ 2508020 w 6801062"/>
                  <a:gd name="connsiteY6" fmla="*/ 624726 h 3875637"/>
                  <a:gd name="connsiteX0" fmla="*/ 2508020 w 6801062"/>
                  <a:gd name="connsiteY0" fmla="*/ 852528 h 4103439"/>
                  <a:gd name="connsiteX1" fmla="*/ 5797822 w 6801062"/>
                  <a:gd name="connsiteY1" fmla="*/ 1383737 h 4103439"/>
                  <a:gd name="connsiteX2" fmla="*/ 5538398 w 6801062"/>
                  <a:gd name="connsiteY2" fmla="*/ 4103439 h 4103439"/>
                  <a:gd name="connsiteX3" fmla="*/ 1229635 w 6801062"/>
                  <a:gd name="connsiteY3" fmla="*/ 4103439 h 4103439"/>
                  <a:gd name="connsiteX4" fmla="*/ 135 w 6801062"/>
                  <a:gd name="connsiteY4" fmla="*/ 2734236 h 4103439"/>
                  <a:gd name="connsiteX5" fmla="*/ 1160209 w 6801062"/>
                  <a:gd name="connsiteY5" fmla="*/ 1358336 h 4103439"/>
                  <a:gd name="connsiteX6" fmla="*/ 2508020 w 6801062"/>
                  <a:gd name="connsiteY6" fmla="*/ 852528 h 4103439"/>
                  <a:gd name="connsiteX0" fmla="*/ 2508020 w 6801062"/>
                  <a:gd name="connsiteY0" fmla="*/ 904699 h 4155610"/>
                  <a:gd name="connsiteX1" fmla="*/ 5797822 w 6801062"/>
                  <a:gd name="connsiteY1" fmla="*/ 1435908 h 4155610"/>
                  <a:gd name="connsiteX2" fmla="*/ 5538398 w 6801062"/>
                  <a:gd name="connsiteY2" fmla="*/ 4155610 h 4155610"/>
                  <a:gd name="connsiteX3" fmla="*/ 1229635 w 6801062"/>
                  <a:gd name="connsiteY3" fmla="*/ 4155610 h 4155610"/>
                  <a:gd name="connsiteX4" fmla="*/ 135 w 6801062"/>
                  <a:gd name="connsiteY4" fmla="*/ 2786407 h 4155610"/>
                  <a:gd name="connsiteX5" fmla="*/ 1160209 w 6801062"/>
                  <a:gd name="connsiteY5" fmla="*/ 1410507 h 4155610"/>
                  <a:gd name="connsiteX6" fmla="*/ 2508020 w 6801062"/>
                  <a:gd name="connsiteY6" fmla="*/ 904699 h 4155610"/>
                  <a:gd name="connsiteX0" fmla="*/ 2508020 w 6801062"/>
                  <a:gd name="connsiteY0" fmla="*/ 904699 h 4155610"/>
                  <a:gd name="connsiteX1" fmla="*/ 5797822 w 6801062"/>
                  <a:gd name="connsiteY1" fmla="*/ 1435908 h 4155610"/>
                  <a:gd name="connsiteX2" fmla="*/ 5538398 w 6801062"/>
                  <a:gd name="connsiteY2" fmla="*/ 4155610 h 4155610"/>
                  <a:gd name="connsiteX3" fmla="*/ 1229635 w 6801062"/>
                  <a:gd name="connsiteY3" fmla="*/ 4155610 h 4155610"/>
                  <a:gd name="connsiteX4" fmla="*/ 135 w 6801062"/>
                  <a:gd name="connsiteY4" fmla="*/ 2786407 h 4155610"/>
                  <a:gd name="connsiteX5" fmla="*/ 1160209 w 6801062"/>
                  <a:gd name="connsiteY5" fmla="*/ 1410507 h 4155610"/>
                  <a:gd name="connsiteX6" fmla="*/ 2508020 w 6801062"/>
                  <a:gd name="connsiteY6" fmla="*/ 904699 h 4155610"/>
                  <a:gd name="connsiteX0" fmla="*/ 1679655 w 5972697"/>
                  <a:gd name="connsiteY0" fmla="*/ 904699 h 4155610"/>
                  <a:gd name="connsiteX1" fmla="*/ 4969457 w 5972697"/>
                  <a:gd name="connsiteY1" fmla="*/ 1435908 h 4155610"/>
                  <a:gd name="connsiteX2" fmla="*/ 4710033 w 5972697"/>
                  <a:gd name="connsiteY2" fmla="*/ 4155610 h 4155610"/>
                  <a:gd name="connsiteX3" fmla="*/ 401270 w 5972697"/>
                  <a:gd name="connsiteY3" fmla="*/ 4155610 h 4155610"/>
                  <a:gd name="connsiteX4" fmla="*/ 331844 w 5972697"/>
                  <a:gd name="connsiteY4" fmla="*/ 1410507 h 4155610"/>
                  <a:gd name="connsiteX5" fmla="*/ 1679655 w 5972697"/>
                  <a:gd name="connsiteY5" fmla="*/ 904699 h 4155610"/>
                  <a:gd name="connsiteX0" fmla="*/ 2014189 w 6307231"/>
                  <a:gd name="connsiteY0" fmla="*/ 904699 h 4155610"/>
                  <a:gd name="connsiteX1" fmla="*/ 5303991 w 6307231"/>
                  <a:gd name="connsiteY1" fmla="*/ 1435908 h 4155610"/>
                  <a:gd name="connsiteX2" fmla="*/ 5044567 w 6307231"/>
                  <a:gd name="connsiteY2" fmla="*/ 4155610 h 4155610"/>
                  <a:gd name="connsiteX3" fmla="*/ 735804 w 6307231"/>
                  <a:gd name="connsiteY3" fmla="*/ 4155610 h 4155610"/>
                  <a:gd name="connsiteX4" fmla="*/ 666378 w 6307231"/>
                  <a:gd name="connsiteY4" fmla="*/ 1410507 h 4155610"/>
                  <a:gd name="connsiteX5" fmla="*/ 2014189 w 6307231"/>
                  <a:gd name="connsiteY5" fmla="*/ 904699 h 4155610"/>
                  <a:gd name="connsiteX0" fmla="*/ 2373228 w 6666270"/>
                  <a:gd name="connsiteY0" fmla="*/ 904699 h 4155610"/>
                  <a:gd name="connsiteX1" fmla="*/ 5663030 w 6666270"/>
                  <a:gd name="connsiteY1" fmla="*/ 1435908 h 4155610"/>
                  <a:gd name="connsiteX2" fmla="*/ 5403606 w 6666270"/>
                  <a:gd name="connsiteY2" fmla="*/ 4155610 h 4155610"/>
                  <a:gd name="connsiteX3" fmla="*/ 1094843 w 6666270"/>
                  <a:gd name="connsiteY3" fmla="*/ 4155610 h 4155610"/>
                  <a:gd name="connsiteX4" fmla="*/ 1025417 w 6666270"/>
                  <a:gd name="connsiteY4" fmla="*/ 1410507 h 4155610"/>
                  <a:gd name="connsiteX5" fmla="*/ 2373228 w 6666270"/>
                  <a:gd name="connsiteY5" fmla="*/ 904699 h 4155610"/>
                  <a:gd name="connsiteX0" fmla="*/ 2492057 w 6785099"/>
                  <a:gd name="connsiteY0" fmla="*/ 904699 h 4155610"/>
                  <a:gd name="connsiteX1" fmla="*/ 5781859 w 6785099"/>
                  <a:gd name="connsiteY1" fmla="*/ 1435908 h 4155610"/>
                  <a:gd name="connsiteX2" fmla="*/ 5522435 w 6785099"/>
                  <a:gd name="connsiteY2" fmla="*/ 4155610 h 4155610"/>
                  <a:gd name="connsiteX3" fmla="*/ 1213672 w 6785099"/>
                  <a:gd name="connsiteY3" fmla="*/ 4155610 h 4155610"/>
                  <a:gd name="connsiteX4" fmla="*/ 1144246 w 6785099"/>
                  <a:gd name="connsiteY4" fmla="*/ 1410507 h 4155610"/>
                  <a:gd name="connsiteX5" fmla="*/ 2492057 w 6785099"/>
                  <a:gd name="connsiteY5" fmla="*/ 904699 h 4155610"/>
                  <a:gd name="connsiteX0" fmla="*/ 2492057 w 6785099"/>
                  <a:gd name="connsiteY0" fmla="*/ 904699 h 4155610"/>
                  <a:gd name="connsiteX1" fmla="*/ 5781859 w 6785099"/>
                  <a:gd name="connsiteY1" fmla="*/ 1435908 h 4155610"/>
                  <a:gd name="connsiteX2" fmla="*/ 5522435 w 6785099"/>
                  <a:gd name="connsiteY2" fmla="*/ 4155610 h 4155610"/>
                  <a:gd name="connsiteX3" fmla="*/ 1213672 w 6785099"/>
                  <a:gd name="connsiteY3" fmla="*/ 4155610 h 4155610"/>
                  <a:gd name="connsiteX4" fmla="*/ 1144246 w 6785099"/>
                  <a:gd name="connsiteY4" fmla="*/ 1410507 h 4155610"/>
                  <a:gd name="connsiteX5" fmla="*/ 2492057 w 6785099"/>
                  <a:gd name="connsiteY5" fmla="*/ 904699 h 4155610"/>
                  <a:gd name="connsiteX0" fmla="*/ 2492057 w 6785099"/>
                  <a:gd name="connsiteY0" fmla="*/ 904699 h 4155610"/>
                  <a:gd name="connsiteX1" fmla="*/ 5781859 w 6785099"/>
                  <a:gd name="connsiteY1" fmla="*/ 1435908 h 4155610"/>
                  <a:gd name="connsiteX2" fmla="*/ 5522435 w 6785099"/>
                  <a:gd name="connsiteY2" fmla="*/ 4155610 h 4155610"/>
                  <a:gd name="connsiteX3" fmla="*/ 1213672 w 6785099"/>
                  <a:gd name="connsiteY3" fmla="*/ 4155610 h 4155610"/>
                  <a:gd name="connsiteX4" fmla="*/ 1144246 w 6785099"/>
                  <a:gd name="connsiteY4" fmla="*/ 1410507 h 4155610"/>
                  <a:gd name="connsiteX5" fmla="*/ 2492057 w 6785099"/>
                  <a:gd name="connsiteY5" fmla="*/ 904699 h 4155610"/>
                  <a:gd name="connsiteX0" fmla="*/ 2492057 w 6785099"/>
                  <a:gd name="connsiteY0" fmla="*/ 904699 h 4155610"/>
                  <a:gd name="connsiteX1" fmla="*/ 5781859 w 6785099"/>
                  <a:gd name="connsiteY1" fmla="*/ 1435908 h 4155610"/>
                  <a:gd name="connsiteX2" fmla="*/ 5522435 w 6785099"/>
                  <a:gd name="connsiteY2" fmla="*/ 4155610 h 4155610"/>
                  <a:gd name="connsiteX3" fmla="*/ 1213672 w 6785099"/>
                  <a:gd name="connsiteY3" fmla="*/ 4155610 h 4155610"/>
                  <a:gd name="connsiteX4" fmla="*/ 1144246 w 6785099"/>
                  <a:gd name="connsiteY4" fmla="*/ 1410507 h 4155610"/>
                  <a:gd name="connsiteX5" fmla="*/ 2492057 w 6785099"/>
                  <a:gd name="connsiteY5" fmla="*/ 904699 h 4155610"/>
                  <a:gd name="connsiteX0" fmla="*/ 2492057 w 6785099"/>
                  <a:gd name="connsiteY0" fmla="*/ 904699 h 4155610"/>
                  <a:gd name="connsiteX1" fmla="*/ 5781859 w 6785099"/>
                  <a:gd name="connsiteY1" fmla="*/ 1435908 h 4155610"/>
                  <a:gd name="connsiteX2" fmla="*/ 5522435 w 6785099"/>
                  <a:gd name="connsiteY2" fmla="*/ 4155610 h 4155610"/>
                  <a:gd name="connsiteX3" fmla="*/ 1213672 w 6785099"/>
                  <a:gd name="connsiteY3" fmla="*/ 4155610 h 4155610"/>
                  <a:gd name="connsiteX4" fmla="*/ 1144246 w 6785099"/>
                  <a:gd name="connsiteY4" fmla="*/ 1410507 h 4155610"/>
                  <a:gd name="connsiteX5" fmla="*/ 2492057 w 6785099"/>
                  <a:gd name="connsiteY5" fmla="*/ 904699 h 4155610"/>
                  <a:gd name="connsiteX0" fmla="*/ 2528614 w 6821656"/>
                  <a:gd name="connsiteY0" fmla="*/ 904699 h 4155610"/>
                  <a:gd name="connsiteX1" fmla="*/ 5818416 w 6821656"/>
                  <a:gd name="connsiteY1" fmla="*/ 1435908 h 4155610"/>
                  <a:gd name="connsiteX2" fmla="*/ 5558992 w 6821656"/>
                  <a:gd name="connsiteY2" fmla="*/ 4155610 h 4155610"/>
                  <a:gd name="connsiteX3" fmla="*/ 1250229 w 6821656"/>
                  <a:gd name="connsiteY3" fmla="*/ 4155610 h 4155610"/>
                  <a:gd name="connsiteX4" fmla="*/ 1180803 w 6821656"/>
                  <a:gd name="connsiteY4" fmla="*/ 1410507 h 4155610"/>
                  <a:gd name="connsiteX5" fmla="*/ 2528614 w 6821656"/>
                  <a:gd name="connsiteY5" fmla="*/ 904699 h 4155610"/>
                  <a:gd name="connsiteX0" fmla="*/ 2480712 w 6773754"/>
                  <a:gd name="connsiteY0" fmla="*/ 904699 h 4155610"/>
                  <a:gd name="connsiteX1" fmla="*/ 5770514 w 6773754"/>
                  <a:gd name="connsiteY1" fmla="*/ 1435908 h 4155610"/>
                  <a:gd name="connsiteX2" fmla="*/ 5511090 w 6773754"/>
                  <a:gd name="connsiteY2" fmla="*/ 4155610 h 4155610"/>
                  <a:gd name="connsiteX3" fmla="*/ 1202327 w 6773754"/>
                  <a:gd name="connsiteY3" fmla="*/ 4155610 h 4155610"/>
                  <a:gd name="connsiteX4" fmla="*/ 1132901 w 6773754"/>
                  <a:gd name="connsiteY4" fmla="*/ 1410507 h 4155610"/>
                  <a:gd name="connsiteX5" fmla="*/ 2480712 w 6773754"/>
                  <a:gd name="connsiteY5" fmla="*/ 904699 h 4155610"/>
                  <a:gd name="connsiteX0" fmla="*/ 2451753 w 6744795"/>
                  <a:gd name="connsiteY0" fmla="*/ 904699 h 4155610"/>
                  <a:gd name="connsiteX1" fmla="*/ 5741555 w 6744795"/>
                  <a:gd name="connsiteY1" fmla="*/ 1435908 h 4155610"/>
                  <a:gd name="connsiteX2" fmla="*/ 5482131 w 6744795"/>
                  <a:gd name="connsiteY2" fmla="*/ 4155610 h 4155610"/>
                  <a:gd name="connsiteX3" fmla="*/ 1173368 w 6744795"/>
                  <a:gd name="connsiteY3" fmla="*/ 4155610 h 4155610"/>
                  <a:gd name="connsiteX4" fmla="*/ 1167451 w 6744795"/>
                  <a:gd name="connsiteY4" fmla="*/ 1545335 h 4155610"/>
                  <a:gd name="connsiteX5" fmla="*/ 2451753 w 6744795"/>
                  <a:gd name="connsiteY5" fmla="*/ 904699 h 4155610"/>
                  <a:gd name="connsiteX0" fmla="*/ 2517179 w 6810221"/>
                  <a:gd name="connsiteY0" fmla="*/ 904699 h 4155610"/>
                  <a:gd name="connsiteX1" fmla="*/ 5806981 w 6810221"/>
                  <a:gd name="connsiteY1" fmla="*/ 1435908 h 4155610"/>
                  <a:gd name="connsiteX2" fmla="*/ 5547557 w 6810221"/>
                  <a:gd name="connsiteY2" fmla="*/ 4155610 h 4155610"/>
                  <a:gd name="connsiteX3" fmla="*/ 1238794 w 6810221"/>
                  <a:gd name="connsiteY3" fmla="*/ 4155610 h 4155610"/>
                  <a:gd name="connsiteX4" fmla="*/ 1232877 w 6810221"/>
                  <a:gd name="connsiteY4" fmla="*/ 1545335 h 4155610"/>
                  <a:gd name="connsiteX5" fmla="*/ 2517179 w 6810221"/>
                  <a:gd name="connsiteY5" fmla="*/ 904699 h 4155610"/>
                  <a:gd name="connsiteX0" fmla="*/ 2523917 w 6816959"/>
                  <a:gd name="connsiteY0" fmla="*/ 904699 h 4155610"/>
                  <a:gd name="connsiteX1" fmla="*/ 5813719 w 6816959"/>
                  <a:gd name="connsiteY1" fmla="*/ 1435908 h 4155610"/>
                  <a:gd name="connsiteX2" fmla="*/ 5554295 w 6816959"/>
                  <a:gd name="connsiteY2" fmla="*/ 4155610 h 4155610"/>
                  <a:gd name="connsiteX3" fmla="*/ 1245532 w 6816959"/>
                  <a:gd name="connsiteY3" fmla="*/ 4155610 h 4155610"/>
                  <a:gd name="connsiteX4" fmla="*/ 1239615 w 6816959"/>
                  <a:gd name="connsiteY4" fmla="*/ 1545335 h 4155610"/>
                  <a:gd name="connsiteX5" fmla="*/ 2523917 w 6816959"/>
                  <a:gd name="connsiteY5" fmla="*/ 904699 h 4155610"/>
                  <a:gd name="connsiteX0" fmla="*/ 2541237 w 6816959"/>
                  <a:gd name="connsiteY0" fmla="*/ 1012636 h 3993889"/>
                  <a:gd name="connsiteX1" fmla="*/ 5813719 w 6816959"/>
                  <a:gd name="connsiteY1" fmla="*/ 1274187 h 3993889"/>
                  <a:gd name="connsiteX2" fmla="*/ 5554295 w 6816959"/>
                  <a:gd name="connsiteY2" fmla="*/ 3993889 h 3993889"/>
                  <a:gd name="connsiteX3" fmla="*/ 1245532 w 6816959"/>
                  <a:gd name="connsiteY3" fmla="*/ 3993889 h 3993889"/>
                  <a:gd name="connsiteX4" fmla="*/ 1239615 w 6816959"/>
                  <a:gd name="connsiteY4" fmla="*/ 1383614 h 3993889"/>
                  <a:gd name="connsiteX5" fmla="*/ 2541237 w 6816959"/>
                  <a:gd name="connsiteY5" fmla="*/ 1012636 h 3993889"/>
                  <a:gd name="connsiteX0" fmla="*/ 2541237 w 6816959"/>
                  <a:gd name="connsiteY0" fmla="*/ 1012636 h 3993889"/>
                  <a:gd name="connsiteX1" fmla="*/ 5813719 w 6816959"/>
                  <a:gd name="connsiteY1" fmla="*/ 1274187 h 3993889"/>
                  <a:gd name="connsiteX2" fmla="*/ 5554295 w 6816959"/>
                  <a:gd name="connsiteY2" fmla="*/ 3993889 h 3993889"/>
                  <a:gd name="connsiteX3" fmla="*/ 1245532 w 6816959"/>
                  <a:gd name="connsiteY3" fmla="*/ 3993889 h 3993889"/>
                  <a:gd name="connsiteX4" fmla="*/ 1239615 w 6816959"/>
                  <a:gd name="connsiteY4" fmla="*/ 1383614 h 3993889"/>
                  <a:gd name="connsiteX5" fmla="*/ 2541237 w 6816959"/>
                  <a:gd name="connsiteY5" fmla="*/ 1012636 h 3993889"/>
                  <a:gd name="connsiteX0" fmla="*/ 2541237 w 6816959"/>
                  <a:gd name="connsiteY0" fmla="*/ 1012636 h 3993889"/>
                  <a:gd name="connsiteX1" fmla="*/ 5813719 w 6816959"/>
                  <a:gd name="connsiteY1" fmla="*/ 1274187 h 3993889"/>
                  <a:gd name="connsiteX2" fmla="*/ 5554295 w 6816959"/>
                  <a:gd name="connsiteY2" fmla="*/ 3993889 h 3993889"/>
                  <a:gd name="connsiteX3" fmla="*/ 1245532 w 6816959"/>
                  <a:gd name="connsiteY3" fmla="*/ 3993889 h 3993889"/>
                  <a:gd name="connsiteX4" fmla="*/ 1239615 w 6816959"/>
                  <a:gd name="connsiteY4" fmla="*/ 1383614 h 3993889"/>
                  <a:gd name="connsiteX5" fmla="*/ 2541237 w 6816959"/>
                  <a:gd name="connsiteY5" fmla="*/ 1012636 h 3993889"/>
                  <a:gd name="connsiteX0" fmla="*/ 2552785 w 6816959"/>
                  <a:gd name="connsiteY0" fmla="*/ 1012637 h 3993889"/>
                  <a:gd name="connsiteX1" fmla="*/ 5813719 w 6816959"/>
                  <a:gd name="connsiteY1" fmla="*/ 1274187 h 3993889"/>
                  <a:gd name="connsiteX2" fmla="*/ 5554295 w 6816959"/>
                  <a:gd name="connsiteY2" fmla="*/ 3993889 h 3993889"/>
                  <a:gd name="connsiteX3" fmla="*/ 1245532 w 6816959"/>
                  <a:gd name="connsiteY3" fmla="*/ 3993889 h 3993889"/>
                  <a:gd name="connsiteX4" fmla="*/ 1239615 w 6816959"/>
                  <a:gd name="connsiteY4" fmla="*/ 1383614 h 3993889"/>
                  <a:gd name="connsiteX5" fmla="*/ 2552785 w 6816959"/>
                  <a:gd name="connsiteY5" fmla="*/ 1012637 h 3993889"/>
                  <a:gd name="connsiteX0" fmla="*/ 2552785 w 6816959"/>
                  <a:gd name="connsiteY0" fmla="*/ 1161538 h 4142790"/>
                  <a:gd name="connsiteX1" fmla="*/ 5813719 w 6816959"/>
                  <a:gd name="connsiteY1" fmla="*/ 1423088 h 4142790"/>
                  <a:gd name="connsiteX2" fmla="*/ 5554295 w 6816959"/>
                  <a:gd name="connsiteY2" fmla="*/ 4142790 h 4142790"/>
                  <a:gd name="connsiteX3" fmla="*/ 1245532 w 6816959"/>
                  <a:gd name="connsiteY3" fmla="*/ 4142790 h 4142790"/>
                  <a:gd name="connsiteX4" fmla="*/ 1239615 w 6816959"/>
                  <a:gd name="connsiteY4" fmla="*/ 1532515 h 4142790"/>
                  <a:gd name="connsiteX5" fmla="*/ 2552785 w 6816959"/>
                  <a:gd name="connsiteY5" fmla="*/ 1161538 h 4142790"/>
                  <a:gd name="connsiteX0" fmla="*/ 2552785 w 6776467"/>
                  <a:gd name="connsiteY0" fmla="*/ 1116066 h 4097318"/>
                  <a:gd name="connsiteX1" fmla="*/ 5738666 w 6776467"/>
                  <a:gd name="connsiteY1" fmla="*/ 1494060 h 4097318"/>
                  <a:gd name="connsiteX2" fmla="*/ 5554295 w 6776467"/>
                  <a:gd name="connsiteY2" fmla="*/ 4097318 h 4097318"/>
                  <a:gd name="connsiteX3" fmla="*/ 1245532 w 6776467"/>
                  <a:gd name="connsiteY3" fmla="*/ 4097318 h 4097318"/>
                  <a:gd name="connsiteX4" fmla="*/ 1239615 w 6776467"/>
                  <a:gd name="connsiteY4" fmla="*/ 1487043 h 4097318"/>
                  <a:gd name="connsiteX5" fmla="*/ 2552785 w 6776467"/>
                  <a:gd name="connsiteY5" fmla="*/ 1116066 h 4097318"/>
                  <a:gd name="connsiteX0" fmla="*/ 2552785 w 6776467"/>
                  <a:gd name="connsiteY0" fmla="*/ 1258222 h 4239474"/>
                  <a:gd name="connsiteX1" fmla="*/ 5738666 w 6776467"/>
                  <a:gd name="connsiteY1" fmla="*/ 1636216 h 4239474"/>
                  <a:gd name="connsiteX2" fmla="*/ 5554295 w 6776467"/>
                  <a:gd name="connsiteY2" fmla="*/ 4239474 h 4239474"/>
                  <a:gd name="connsiteX3" fmla="*/ 1245532 w 6776467"/>
                  <a:gd name="connsiteY3" fmla="*/ 4239474 h 4239474"/>
                  <a:gd name="connsiteX4" fmla="*/ 1239615 w 6776467"/>
                  <a:gd name="connsiteY4" fmla="*/ 1629199 h 4239474"/>
                  <a:gd name="connsiteX5" fmla="*/ 2552785 w 6776467"/>
                  <a:gd name="connsiteY5" fmla="*/ 1258222 h 4239474"/>
                  <a:gd name="connsiteX0" fmla="*/ 2552785 w 6833199"/>
                  <a:gd name="connsiteY0" fmla="*/ 1258222 h 4239474"/>
                  <a:gd name="connsiteX1" fmla="*/ 5738666 w 6833199"/>
                  <a:gd name="connsiteY1" fmla="*/ 1636216 h 4239474"/>
                  <a:gd name="connsiteX2" fmla="*/ 5554295 w 6833199"/>
                  <a:gd name="connsiteY2" fmla="*/ 4239474 h 4239474"/>
                  <a:gd name="connsiteX3" fmla="*/ 1245532 w 6833199"/>
                  <a:gd name="connsiteY3" fmla="*/ 4239474 h 4239474"/>
                  <a:gd name="connsiteX4" fmla="*/ 1239615 w 6833199"/>
                  <a:gd name="connsiteY4" fmla="*/ 1629199 h 4239474"/>
                  <a:gd name="connsiteX5" fmla="*/ 2552785 w 6833199"/>
                  <a:gd name="connsiteY5" fmla="*/ 1258222 h 4239474"/>
                  <a:gd name="connsiteX0" fmla="*/ 2552785 w 6831175"/>
                  <a:gd name="connsiteY0" fmla="*/ 1258222 h 4239474"/>
                  <a:gd name="connsiteX1" fmla="*/ 5738666 w 6831175"/>
                  <a:gd name="connsiteY1" fmla="*/ 1636216 h 4239474"/>
                  <a:gd name="connsiteX2" fmla="*/ 5554295 w 6831175"/>
                  <a:gd name="connsiteY2" fmla="*/ 4239474 h 4239474"/>
                  <a:gd name="connsiteX3" fmla="*/ 1245532 w 6831175"/>
                  <a:gd name="connsiteY3" fmla="*/ 4239474 h 4239474"/>
                  <a:gd name="connsiteX4" fmla="*/ 1239615 w 6831175"/>
                  <a:gd name="connsiteY4" fmla="*/ 1629199 h 4239474"/>
                  <a:gd name="connsiteX5" fmla="*/ 2552785 w 6831175"/>
                  <a:gd name="connsiteY5" fmla="*/ 1258222 h 4239474"/>
                  <a:gd name="connsiteX0" fmla="*/ 2552785 w 6827133"/>
                  <a:gd name="connsiteY0" fmla="*/ 1258222 h 4239474"/>
                  <a:gd name="connsiteX1" fmla="*/ 5738666 w 6827133"/>
                  <a:gd name="connsiteY1" fmla="*/ 1636216 h 4239474"/>
                  <a:gd name="connsiteX2" fmla="*/ 5554295 w 6827133"/>
                  <a:gd name="connsiteY2" fmla="*/ 4239474 h 4239474"/>
                  <a:gd name="connsiteX3" fmla="*/ 1245532 w 6827133"/>
                  <a:gd name="connsiteY3" fmla="*/ 4239474 h 4239474"/>
                  <a:gd name="connsiteX4" fmla="*/ 1239615 w 6827133"/>
                  <a:gd name="connsiteY4" fmla="*/ 1629199 h 4239474"/>
                  <a:gd name="connsiteX5" fmla="*/ 2552785 w 6827133"/>
                  <a:gd name="connsiteY5" fmla="*/ 1258222 h 4239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27133" h="4239474">
                    <a:moveTo>
                      <a:pt x="2552785" y="1258222"/>
                    </a:moveTo>
                    <a:cubicBezTo>
                      <a:pt x="3020069" y="-632280"/>
                      <a:pt x="5686422" y="-299707"/>
                      <a:pt x="5738666" y="1636216"/>
                    </a:cubicBezTo>
                    <a:cubicBezTo>
                      <a:pt x="7324075" y="1908404"/>
                      <a:pt x="7104316" y="4205041"/>
                      <a:pt x="5554295" y="4239474"/>
                    </a:cubicBezTo>
                    <a:lnTo>
                      <a:pt x="1245532" y="4239474"/>
                    </a:lnTo>
                    <a:cubicBezTo>
                      <a:pt x="-547254" y="4096672"/>
                      <a:pt x="-275818" y="1536068"/>
                      <a:pt x="1239615" y="1629199"/>
                    </a:cubicBezTo>
                    <a:cubicBezTo>
                      <a:pt x="1209434" y="891771"/>
                      <a:pt x="2153665" y="526883"/>
                      <a:pt x="2552785" y="1258222"/>
                    </a:cubicBezTo>
                    <a:close/>
                  </a:path>
                </a:pathLst>
              </a:custGeom>
              <a:solidFill>
                <a:schemeClr val="bg1">
                  <a:lumMod val="85000"/>
                </a:schemeClr>
              </a:solidFill>
              <a:ln>
                <a:noFill/>
              </a:ln>
              <a:effectLst/>
              <a:sp3d extrusionH="63500" prstMaterial="plastic">
                <a:bevelT w="381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85000"/>
                      <a:lumOff val="15000"/>
                    </a:schemeClr>
                  </a:solidFill>
                  <a:latin typeface="Arial" panose="020B0604020202020204" pitchFamily="34" charset="0"/>
                  <a:cs typeface="Arial" panose="020B0604020202020204" pitchFamily="34" charset="0"/>
                </a:endParaRPr>
              </a:p>
            </p:txBody>
          </p:sp>
        </p:grpSp>
        <p:sp>
          <p:nvSpPr>
            <p:cNvPr id="110" name="TextBox 109"/>
            <p:cNvSpPr txBox="1"/>
            <p:nvPr/>
          </p:nvSpPr>
          <p:spPr>
            <a:xfrm>
              <a:off x="386729" y="4989567"/>
              <a:ext cx="1414447" cy="665186"/>
            </a:xfrm>
            <a:prstGeom prst="rect">
              <a:avLst/>
            </a:prstGeom>
            <a:noFill/>
          </p:spPr>
          <p:txBody>
            <a:bodyPr wrap="none" rtlCol="0">
              <a:spAutoFit/>
            </a:bodyPr>
            <a:lstStyle/>
            <a:p>
              <a:pPr algn="ctr"/>
              <a:r>
                <a:rPr lang="en-US" sz="2000" b="1" dirty="0">
                  <a:solidFill>
                    <a:srgbClr val="7030A0"/>
                  </a:solidFill>
                  <a:latin typeface="Arial" panose="020B0604020202020204" pitchFamily="34" charset="0"/>
                  <a:cs typeface="Arial" panose="020B0604020202020204" pitchFamily="34" charset="0"/>
                </a:rPr>
                <a:t>Marketing </a:t>
              </a:r>
            </a:p>
            <a:p>
              <a:pPr algn="ctr"/>
              <a:r>
                <a:rPr lang="en-US" sz="2000" b="1" dirty="0">
                  <a:solidFill>
                    <a:srgbClr val="7030A0"/>
                  </a:solidFill>
                  <a:latin typeface="Arial" panose="020B0604020202020204" pitchFamily="34" charset="0"/>
                  <a:cs typeface="Arial" panose="020B0604020202020204" pitchFamily="34" charset="0"/>
                </a:rPr>
                <a:t>Automation</a:t>
              </a:r>
            </a:p>
          </p:txBody>
        </p:sp>
      </p:grpSp>
      <p:sp>
        <p:nvSpPr>
          <p:cNvPr id="126" name="Round Same Side Corner Rectangle 125"/>
          <p:cNvSpPr/>
          <p:nvPr/>
        </p:nvSpPr>
        <p:spPr>
          <a:xfrm>
            <a:off x="8073590" y="3273072"/>
            <a:ext cx="3836603" cy="432964"/>
          </a:xfrm>
          <a:prstGeom prst="round2SameRect">
            <a:avLst>
              <a:gd name="adj1" fmla="val 34082"/>
              <a:gd name="adj2" fmla="val 0"/>
            </a:avLst>
          </a:prstGeom>
          <a:gradFill>
            <a:gsLst>
              <a:gs pos="84000">
                <a:schemeClr val="bg1">
                  <a:lumMod val="75000"/>
                </a:schemeClr>
              </a:gs>
              <a:gs pos="0">
                <a:srgbClr val="EAEAEA"/>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0070C0"/>
                </a:solidFill>
              </a:rPr>
              <a:t>Predictive KPIs Available</a:t>
            </a:r>
          </a:p>
        </p:txBody>
      </p:sp>
      <p:sp>
        <p:nvSpPr>
          <p:cNvPr id="132" name="TextBox 131"/>
          <p:cNvSpPr txBox="1"/>
          <p:nvPr/>
        </p:nvSpPr>
        <p:spPr>
          <a:xfrm>
            <a:off x="8477809" y="3830212"/>
            <a:ext cx="3354893" cy="2154436"/>
          </a:xfrm>
          <a:prstGeom prst="rect">
            <a:avLst/>
          </a:prstGeom>
          <a:noFill/>
        </p:spPr>
        <p:txBody>
          <a:bodyPr wrap="square" lIns="0" tIns="0" rIns="0" bIns="0" rtlCol="0">
            <a:spAutoFit/>
          </a:bodyPr>
          <a:lstStyle/>
          <a:p>
            <a:pPr indent="-285750">
              <a:buClr>
                <a:schemeClr val="bg1"/>
              </a:buClr>
              <a:buFont typeface="Wingdings" charset="2"/>
              <a:buChar char="§"/>
            </a:pPr>
            <a:r>
              <a:rPr lang="en-US" sz="2000" dirty="0">
                <a:solidFill>
                  <a:schemeClr val="bg1"/>
                </a:solidFill>
                <a:latin typeface="Arial" panose="020B0604020202020204" pitchFamily="34" charset="0"/>
                <a:cs typeface="Arial" panose="020B0604020202020204" pitchFamily="34" charset="0"/>
              </a:rPr>
              <a:t>Lead Lifecycle</a:t>
            </a:r>
          </a:p>
          <a:p>
            <a:pPr indent="-285750">
              <a:buClr>
                <a:schemeClr val="bg1"/>
              </a:buClr>
              <a:buFont typeface="Wingdings" charset="2"/>
              <a:buChar char="§"/>
            </a:pPr>
            <a:r>
              <a:rPr lang="en-US" sz="2000" dirty="0">
                <a:solidFill>
                  <a:schemeClr val="bg1"/>
                </a:solidFill>
                <a:latin typeface="Arial" panose="020B0604020202020204" pitchFamily="34" charset="0"/>
                <a:cs typeface="Arial" panose="020B0604020202020204" pitchFamily="34" charset="0"/>
              </a:rPr>
              <a:t>Pipeline Lifecycle</a:t>
            </a:r>
          </a:p>
          <a:p>
            <a:pPr indent="-285750">
              <a:buClr>
                <a:schemeClr val="bg1"/>
              </a:buClr>
              <a:buFont typeface="Wingdings" charset="2"/>
              <a:buChar char="§"/>
            </a:pPr>
            <a:r>
              <a:rPr lang="en-US" sz="2000" dirty="0">
                <a:solidFill>
                  <a:schemeClr val="bg1"/>
                </a:solidFill>
                <a:latin typeface="Arial" panose="020B0604020202020204" pitchFamily="34" charset="0"/>
                <a:cs typeface="Arial" panose="020B0604020202020204" pitchFamily="34" charset="0"/>
              </a:rPr>
              <a:t>Cost Per Sale</a:t>
            </a:r>
          </a:p>
          <a:p>
            <a:pPr indent="-285750">
              <a:buClr>
                <a:schemeClr val="bg1"/>
              </a:buClr>
              <a:buFont typeface="Wingdings" charset="2"/>
              <a:buChar char="§"/>
            </a:pPr>
            <a:r>
              <a:rPr lang="en-US" sz="2000" dirty="0">
                <a:solidFill>
                  <a:schemeClr val="bg1"/>
                </a:solidFill>
                <a:latin typeface="Arial" panose="020B0604020202020204" pitchFamily="34" charset="0"/>
                <a:cs typeface="Arial" panose="020B0604020202020204" pitchFamily="34" charset="0"/>
              </a:rPr>
              <a:t>Cost Per Lead</a:t>
            </a:r>
          </a:p>
          <a:p>
            <a:pPr indent="-285750">
              <a:buClr>
                <a:schemeClr val="bg1"/>
              </a:buClr>
              <a:buFont typeface="Wingdings" charset="2"/>
              <a:buChar char="§"/>
            </a:pPr>
            <a:r>
              <a:rPr lang="en-US" sz="2000" dirty="0">
                <a:solidFill>
                  <a:schemeClr val="bg1"/>
                </a:solidFill>
                <a:latin typeface="Arial" panose="020B0604020202020204" pitchFamily="34" charset="0"/>
                <a:cs typeface="Arial" panose="020B0604020202020204" pitchFamily="34" charset="0"/>
              </a:rPr>
              <a:t>Sales/Marketing Attribution</a:t>
            </a:r>
          </a:p>
          <a:p>
            <a:pPr indent="-285750">
              <a:buClr>
                <a:schemeClr val="bg1"/>
              </a:buClr>
              <a:buFont typeface="Wingdings" charset="2"/>
              <a:buChar char="§"/>
            </a:pPr>
            <a:r>
              <a:rPr lang="en-US" sz="2000" dirty="0">
                <a:solidFill>
                  <a:schemeClr val="bg1"/>
                </a:solidFill>
                <a:latin typeface="Arial" panose="020B0604020202020204" pitchFamily="34" charset="0"/>
                <a:cs typeface="Arial" panose="020B0604020202020204" pitchFamily="34" charset="0"/>
              </a:rPr>
              <a:t>Marketing ROI</a:t>
            </a:r>
          </a:p>
          <a:p>
            <a:pPr indent="-285750">
              <a:buClr>
                <a:schemeClr val="bg1"/>
              </a:buClr>
              <a:buFont typeface="Wingdings" charset="2"/>
              <a:buChar char="§"/>
            </a:pPr>
            <a:r>
              <a:rPr lang="en-US" sz="2000" dirty="0">
                <a:solidFill>
                  <a:schemeClr val="bg1"/>
                </a:solidFill>
                <a:latin typeface="Arial" panose="020B0604020202020204" pitchFamily="34" charset="0"/>
                <a:cs typeface="Arial" panose="020B0604020202020204" pitchFamily="34" charset="0"/>
              </a:rPr>
              <a:t>Predictive Capabilities</a:t>
            </a:r>
          </a:p>
        </p:txBody>
      </p:sp>
      <p:cxnSp>
        <p:nvCxnSpPr>
          <p:cNvPr id="134" name="Straight Connector 133"/>
          <p:cNvCxnSpPr/>
          <p:nvPr/>
        </p:nvCxnSpPr>
        <p:spPr>
          <a:xfrm>
            <a:off x="2662348" y="2445013"/>
            <a:ext cx="1361957" cy="803614"/>
          </a:xfrm>
          <a:prstGeom prst="line">
            <a:avLst/>
          </a:prstGeom>
        </p:spPr>
        <p:style>
          <a:lnRef idx="1">
            <a:schemeClr val="accent1"/>
          </a:lnRef>
          <a:fillRef idx="0">
            <a:schemeClr val="accent1"/>
          </a:fillRef>
          <a:effectRef idx="0">
            <a:schemeClr val="accent1"/>
          </a:effectRef>
          <a:fontRef idx="minor">
            <a:schemeClr val="tx1"/>
          </a:fontRef>
        </p:style>
      </p:cxnSp>
      <p:cxnSp>
        <p:nvCxnSpPr>
          <p:cNvPr id="135" name="Straight Connector 134"/>
          <p:cNvCxnSpPr>
            <a:endCxn id="250" idx="20"/>
          </p:cNvCxnSpPr>
          <p:nvPr/>
        </p:nvCxnSpPr>
        <p:spPr>
          <a:xfrm>
            <a:off x="2203817" y="3592486"/>
            <a:ext cx="1362732" cy="97866"/>
          </a:xfrm>
          <a:prstGeom prst="line">
            <a:avLst/>
          </a:prstGeom>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p:nvCxnSpPr>
        <p:spPr>
          <a:xfrm flipV="1">
            <a:off x="2572414" y="4093598"/>
            <a:ext cx="1282598" cy="117779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8" name="Straight Connector 137"/>
          <p:cNvCxnSpPr>
            <a:cxnSpLocks/>
          </p:cNvCxnSpPr>
          <p:nvPr/>
        </p:nvCxnSpPr>
        <p:spPr>
          <a:xfrm flipV="1">
            <a:off x="5889287" y="2425822"/>
            <a:ext cx="3170779" cy="951442"/>
          </a:xfrm>
          <a:prstGeom prst="line">
            <a:avLst/>
          </a:prstGeom>
        </p:spPr>
        <p:style>
          <a:lnRef idx="1">
            <a:schemeClr val="accent1"/>
          </a:lnRef>
          <a:fillRef idx="0">
            <a:schemeClr val="accent1"/>
          </a:fillRef>
          <a:effectRef idx="0">
            <a:schemeClr val="accent1"/>
          </a:effectRef>
          <a:fontRef idx="minor">
            <a:schemeClr val="tx1"/>
          </a:fontRef>
        </p:style>
      </p:cxnSp>
      <p:pic>
        <p:nvPicPr>
          <p:cNvPr id="145" name="Picture 144"/>
          <p:cNvPicPr>
            <a:picLocks noChangeAspect="1"/>
          </p:cNvPicPr>
          <p:nvPr/>
        </p:nvPicPr>
        <p:blipFill>
          <a:blip r:embed="rId2" cstate="print">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617811" y="4101794"/>
            <a:ext cx="757459" cy="757459"/>
          </a:xfrm>
          <a:prstGeom prst="rect">
            <a:avLst/>
          </a:prstGeom>
        </p:spPr>
      </p:pic>
      <p:cxnSp>
        <p:nvCxnSpPr>
          <p:cNvPr id="146" name="Straight Connector 145"/>
          <p:cNvCxnSpPr/>
          <p:nvPr/>
        </p:nvCxnSpPr>
        <p:spPr>
          <a:xfrm flipV="1">
            <a:off x="1316604" y="3830212"/>
            <a:ext cx="2321331" cy="709518"/>
          </a:xfrm>
          <a:prstGeom prst="line">
            <a:avLst/>
          </a:prstGeom>
        </p:spPr>
        <p:style>
          <a:lnRef idx="1">
            <a:schemeClr val="accent1"/>
          </a:lnRef>
          <a:fillRef idx="0">
            <a:schemeClr val="accent1"/>
          </a:fillRef>
          <a:effectRef idx="0">
            <a:schemeClr val="accent1"/>
          </a:effectRef>
          <a:fontRef idx="minor">
            <a:schemeClr val="tx1"/>
          </a:fontRef>
        </p:style>
      </p:cxnSp>
      <p:grpSp>
        <p:nvGrpSpPr>
          <p:cNvPr id="139" name="Group 138"/>
          <p:cNvGrpSpPr/>
          <p:nvPr/>
        </p:nvGrpSpPr>
        <p:grpSpPr>
          <a:xfrm>
            <a:off x="3407042" y="4944942"/>
            <a:ext cx="2087234" cy="1192737"/>
            <a:chOff x="6084607" y="381482"/>
            <a:chExt cx="3013609" cy="1841658"/>
          </a:xfrm>
          <a:effectLst/>
          <a:scene3d>
            <a:camera prst="perspectiveBelow">
              <a:rot lat="900000" lon="0" rev="0"/>
            </a:camera>
            <a:lightRig rig="balanced" dir="t">
              <a:rot lat="0" lon="0" rev="16800000"/>
            </a:lightRig>
          </a:scene3d>
        </p:grpSpPr>
        <p:sp>
          <p:nvSpPr>
            <p:cNvPr id="140" name="Freeform 139"/>
            <p:cNvSpPr/>
            <p:nvPr/>
          </p:nvSpPr>
          <p:spPr>
            <a:xfrm>
              <a:off x="6084607" y="381482"/>
              <a:ext cx="3013609" cy="1841658"/>
            </a:xfrm>
            <a:custGeom>
              <a:avLst/>
              <a:gdLst>
                <a:gd name="connsiteX0" fmla="*/ 4191003 w 6982691"/>
                <a:gd name="connsiteY0" fmla="*/ 0 h 4114800"/>
                <a:gd name="connsiteX1" fmla="*/ 5832767 w 6982691"/>
                <a:gd name="connsiteY1" fmla="*/ 1323110 h 4114800"/>
                <a:gd name="connsiteX2" fmla="*/ 5824553 w 6982691"/>
                <a:gd name="connsiteY2" fmla="*/ 1454204 h 4114800"/>
                <a:gd name="connsiteX3" fmla="*/ 5915172 w 6982691"/>
                <a:gd name="connsiteY3" fmla="*/ 1468035 h 4114800"/>
                <a:gd name="connsiteX4" fmla="*/ 6982691 w 6982691"/>
                <a:gd name="connsiteY4" fmla="*/ 2777836 h 4114800"/>
                <a:gd name="connsiteX5" fmla="*/ 5645727 w 6982691"/>
                <a:gd name="connsiteY5" fmla="*/ 4114800 h 4114800"/>
                <a:gd name="connsiteX6" fmla="*/ 1336964 w 6982691"/>
                <a:gd name="connsiteY6" fmla="*/ 4114800 h 4114800"/>
                <a:gd name="connsiteX7" fmla="*/ 0 w 6982691"/>
                <a:gd name="connsiteY7" fmla="*/ 2777836 h 4114800"/>
                <a:gd name="connsiteX8" fmla="*/ 1200267 w 6982691"/>
                <a:gd name="connsiteY8" fmla="*/ 1447775 h 4114800"/>
                <a:gd name="connsiteX9" fmla="*/ 1256791 w 6982691"/>
                <a:gd name="connsiteY9" fmla="*/ 1444921 h 4114800"/>
                <a:gd name="connsiteX10" fmla="*/ 1263237 w 6982691"/>
                <a:gd name="connsiteY10" fmla="*/ 1384285 h 4114800"/>
                <a:gd name="connsiteX11" fmla="*/ 2050475 w 6982691"/>
                <a:gd name="connsiteY11" fmla="*/ 775855 h 4114800"/>
                <a:gd name="connsiteX12" fmla="*/ 2561617 w 6982691"/>
                <a:gd name="connsiteY12" fmla="*/ 949859 h 4114800"/>
                <a:gd name="connsiteX13" fmla="*/ 2604065 w 6982691"/>
                <a:gd name="connsiteY13" fmla="*/ 989162 h 4114800"/>
                <a:gd name="connsiteX14" fmla="*/ 2623050 w 6982691"/>
                <a:gd name="connsiteY14" fmla="*/ 929658 h 4114800"/>
                <a:gd name="connsiteX15" fmla="*/ 4191003 w 6982691"/>
                <a:gd name="connsiteY15" fmla="*/ 0 h 4114800"/>
                <a:gd name="connsiteX0" fmla="*/ 4191003 w 6982691"/>
                <a:gd name="connsiteY0" fmla="*/ 0 h 4114800"/>
                <a:gd name="connsiteX1" fmla="*/ 5832767 w 6982691"/>
                <a:gd name="connsiteY1" fmla="*/ 1323110 h 4114800"/>
                <a:gd name="connsiteX2" fmla="*/ 5824553 w 6982691"/>
                <a:gd name="connsiteY2" fmla="*/ 1454204 h 4114800"/>
                <a:gd name="connsiteX3" fmla="*/ 6982691 w 6982691"/>
                <a:gd name="connsiteY3" fmla="*/ 2777836 h 4114800"/>
                <a:gd name="connsiteX4" fmla="*/ 5645727 w 6982691"/>
                <a:gd name="connsiteY4" fmla="*/ 4114800 h 4114800"/>
                <a:gd name="connsiteX5" fmla="*/ 1336964 w 6982691"/>
                <a:gd name="connsiteY5" fmla="*/ 4114800 h 4114800"/>
                <a:gd name="connsiteX6" fmla="*/ 0 w 6982691"/>
                <a:gd name="connsiteY6" fmla="*/ 2777836 h 4114800"/>
                <a:gd name="connsiteX7" fmla="*/ 1200267 w 6982691"/>
                <a:gd name="connsiteY7" fmla="*/ 1447775 h 4114800"/>
                <a:gd name="connsiteX8" fmla="*/ 1256791 w 6982691"/>
                <a:gd name="connsiteY8" fmla="*/ 1444921 h 4114800"/>
                <a:gd name="connsiteX9" fmla="*/ 1263237 w 6982691"/>
                <a:gd name="connsiteY9" fmla="*/ 1384285 h 4114800"/>
                <a:gd name="connsiteX10" fmla="*/ 2050475 w 6982691"/>
                <a:gd name="connsiteY10" fmla="*/ 775855 h 4114800"/>
                <a:gd name="connsiteX11" fmla="*/ 2561617 w 6982691"/>
                <a:gd name="connsiteY11" fmla="*/ 949859 h 4114800"/>
                <a:gd name="connsiteX12" fmla="*/ 2604065 w 6982691"/>
                <a:gd name="connsiteY12" fmla="*/ 989162 h 4114800"/>
                <a:gd name="connsiteX13" fmla="*/ 2623050 w 6982691"/>
                <a:gd name="connsiteY13" fmla="*/ 929658 h 4114800"/>
                <a:gd name="connsiteX14" fmla="*/ 4191003 w 6982691"/>
                <a:gd name="connsiteY14" fmla="*/ 0 h 4114800"/>
                <a:gd name="connsiteX0" fmla="*/ 4191003 w 6984458"/>
                <a:gd name="connsiteY0" fmla="*/ 0 h 4114800"/>
                <a:gd name="connsiteX1" fmla="*/ 5832767 w 6984458"/>
                <a:gd name="connsiteY1" fmla="*/ 1323110 h 4114800"/>
                <a:gd name="connsiteX2" fmla="*/ 5905151 w 6984458"/>
                <a:gd name="connsiteY2" fmla="*/ 1395098 h 4114800"/>
                <a:gd name="connsiteX3" fmla="*/ 6982691 w 6984458"/>
                <a:gd name="connsiteY3" fmla="*/ 2777836 h 4114800"/>
                <a:gd name="connsiteX4" fmla="*/ 5645727 w 6984458"/>
                <a:gd name="connsiteY4" fmla="*/ 4114800 h 4114800"/>
                <a:gd name="connsiteX5" fmla="*/ 1336964 w 6984458"/>
                <a:gd name="connsiteY5" fmla="*/ 4114800 h 4114800"/>
                <a:gd name="connsiteX6" fmla="*/ 0 w 6984458"/>
                <a:gd name="connsiteY6" fmla="*/ 2777836 h 4114800"/>
                <a:gd name="connsiteX7" fmla="*/ 1200267 w 6984458"/>
                <a:gd name="connsiteY7" fmla="*/ 1447775 h 4114800"/>
                <a:gd name="connsiteX8" fmla="*/ 1256791 w 6984458"/>
                <a:gd name="connsiteY8" fmla="*/ 1444921 h 4114800"/>
                <a:gd name="connsiteX9" fmla="*/ 1263237 w 6984458"/>
                <a:gd name="connsiteY9" fmla="*/ 1384285 h 4114800"/>
                <a:gd name="connsiteX10" fmla="*/ 2050475 w 6984458"/>
                <a:gd name="connsiteY10" fmla="*/ 775855 h 4114800"/>
                <a:gd name="connsiteX11" fmla="*/ 2561617 w 6984458"/>
                <a:gd name="connsiteY11" fmla="*/ 949859 h 4114800"/>
                <a:gd name="connsiteX12" fmla="*/ 2604065 w 6984458"/>
                <a:gd name="connsiteY12" fmla="*/ 989162 h 4114800"/>
                <a:gd name="connsiteX13" fmla="*/ 2623050 w 6984458"/>
                <a:gd name="connsiteY13" fmla="*/ 929658 h 4114800"/>
                <a:gd name="connsiteX14" fmla="*/ 4191003 w 6984458"/>
                <a:gd name="connsiteY14" fmla="*/ 0 h 4114800"/>
                <a:gd name="connsiteX0" fmla="*/ 4191003 w 6057725"/>
                <a:gd name="connsiteY0" fmla="*/ 0 h 4114800"/>
                <a:gd name="connsiteX1" fmla="*/ 5832767 w 6057725"/>
                <a:gd name="connsiteY1" fmla="*/ 1323110 h 4114800"/>
                <a:gd name="connsiteX2" fmla="*/ 5905151 w 6057725"/>
                <a:gd name="connsiteY2" fmla="*/ 1395098 h 4114800"/>
                <a:gd name="connsiteX3" fmla="*/ 5645727 w 6057725"/>
                <a:gd name="connsiteY3" fmla="*/ 4114800 h 4114800"/>
                <a:gd name="connsiteX4" fmla="*/ 1336964 w 6057725"/>
                <a:gd name="connsiteY4" fmla="*/ 4114800 h 4114800"/>
                <a:gd name="connsiteX5" fmla="*/ 0 w 6057725"/>
                <a:gd name="connsiteY5" fmla="*/ 2777836 h 4114800"/>
                <a:gd name="connsiteX6" fmla="*/ 1200267 w 6057725"/>
                <a:gd name="connsiteY6" fmla="*/ 1447775 h 4114800"/>
                <a:gd name="connsiteX7" fmla="*/ 1256791 w 6057725"/>
                <a:gd name="connsiteY7" fmla="*/ 1444921 h 4114800"/>
                <a:gd name="connsiteX8" fmla="*/ 1263237 w 6057725"/>
                <a:gd name="connsiteY8" fmla="*/ 1384285 h 4114800"/>
                <a:gd name="connsiteX9" fmla="*/ 2050475 w 6057725"/>
                <a:gd name="connsiteY9" fmla="*/ 775855 h 4114800"/>
                <a:gd name="connsiteX10" fmla="*/ 2561617 w 6057725"/>
                <a:gd name="connsiteY10" fmla="*/ 949859 h 4114800"/>
                <a:gd name="connsiteX11" fmla="*/ 2604065 w 6057725"/>
                <a:gd name="connsiteY11" fmla="*/ 989162 h 4114800"/>
                <a:gd name="connsiteX12" fmla="*/ 2623050 w 6057725"/>
                <a:gd name="connsiteY12" fmla="*/ 929658 h 4114800"/>
                <a:gd name="connsiteX13" fmla="*/ 4191003 w 6057725"/>
                <a:gd name="connsiteY13" fmla="*/ 0 h 4114800"/>
                <a:gd name="connsiteX0" fmla="*/ 4191003 w 6304506"/>
                <a:gd name="connsiteY0" fmla="*/ 0 h 4114800"/>
                <a:gd name="connsiteX1" fmla="*/ 5832767 w 6304506"/>
                <a:gd name="connsiteY1" fmla="*/ 1323110 h 4114800"/>
                <a:gd name="connsiteX2" fmla="*/ 5905151 w 6304506"/>
                <a:gd name="connsiteY2" fmla="*/ 1395098 h 4114800"/>
                <a:gd name="connsiteX3" fmla="*/ 5645727 w 6304506"/>
                <a:gd name="connsiteY3" fmla="*/ 4114800 h 4114800"/>
                <a:gd name="connsiteX4" fmla="*/ 1336964 w 6304506"/>
                <a:gd name="connsiteY4" fmla="*/ 4114800 h 4114800"/>
                <a:gd name="connsiteX5" fmla="*/ 0 w 6304506"/>
                <a:gd name="connsiteY5" fmla="*/ 2777836 h 4114800"/>
                <a:gd name="connsiteX6" fmla="*/ 1200267 w 6304506"/>
                <a:gd name="connsiteY6" fmla="*/ 1447775 h 4114800"/>
                <a:gd name="connsiteX7" fmla="*/ 1256791 w 6304506"/>
                <a:gd name="connsiteY7" fmla="*/ 1444921 h 4114800"/>
                <a:gd name="connsiteX8" fmla="*/ 1263237 w 6304506"/>
                <a:gd name="connsiteY8" fmla="*/ 1384285 h 4114800"/>
                <a:gd name="connsiteX9" fmla="*/ 2050475 w 6304506"/>
                <a:gd name="connsiteY9" fmla="*/ 775855 h 4114800"/>
                <a:gd name="connsiteX10" fmla="*/ 2561617 w 6304506"/>
                <a:gd name="connsiteY10" fmla="*/ 949859 h 4114800"/>
                <a:gd name="connsiteX11" fmla="*/ 2604065 w 6304506"/>
                <a:gd name="connsiteY11" fmla="*/ 989162 h 4114800"/>
                <a:gd name="connsiteX12" fmla="*/ 2623050 w 6304506"/>
                <a:gd name="connsiteY12" fmla="*/ 929658 h 4114800"/>
                <a:gd name="connsiteX13" fmla="*/ 4191003 w 6304506"/>
                <a:gd name="connsiteY13" fmla="*/ 0 h 4114800"/>
                <a:gd name="connsiteX0" fmla="*/ 4191003 w 6828167"/>
                <a:gd name="connsiteY0" fmla="*/ 0 h 4114800"/>
                <a:gd name="connsiteX1" fmla="*/ 5832767 w 6828167"/>
                <a:gd name="connsiteY1" fmla="*/ 1323110 h 4114800"/>
                <a:gd name="connsiteX2" fmla="*/ 5905151 w 6828167"/>
                <a:gd name="connsiteY2" fmla="*/ 1395098 h 4114800"/>
                <a:gd name="connsiteX3" fmla="*/ 5645727 w 6828167"/>
                <a:gd name="connsiteY3" fmla="*/ 4114800 h 4114800"/>
                <a:gd name="connsiteX4" fmla="*/ 1336964 w 6828167"/>
                <a:gd name="connsiteY4" fmla="*/ 4114800 h 4114800"/>
                <a:gd name="connsiteX5" fmla="*/ 0 w 6828167"/>
                <a:gd name="connsiteY5" fmla="*/ 2777836 h 4114800"/>
                <a:gd name="connsiteX6" fmla="*/ 1200267 w 6828167"/>
                <a:gd name="connsiteY6" fmla="*/ 1447775 h 4114800"/>
                <a:gd name="connsiteX7" fmla="*/ 1256791 w 6828167"/>
                <a:gd name="connsiteY7" fmla="*/ 1444921 h 4114800"/>
                <a:gd name="connsiteX8" fmla="*/ 1263237 w 6828167"/>
                <a:gd name="connsiteY8" fmla="*/ 1384285 h 4114800"/>
                <a:gd name="connsiteX9" fmla="*/ 2050475 w 6828167"/>
                <a:gd name="connsiteY9" fmla="*/ 775855 h 4114800"/>
                <a:gd name="connsiteX10" fmla="*/ 2561617 w 6828167"/>
                <a:gd name="connsiteY10" fmla="*/ 949859 h 4114800"/>
                <a:gd name="connsiteX11" fmla="*/ 2604065 w 6828167"/>
                <a:gd name="connsiteY11" fmla="*/ 989162 h 4114800"/>
                <a:gd name="connsiteX12" fmla="*/ 2623050 w 6828167"/>
                <a:gd name="connsiteY12" fmla="*/ 929658 h 4114800"/>
                <a:gd name="connsiteX13" fmla="*/ 4191003 w 6828167"/>
                <a:gd name="connsiteY13" fmla="*/ 0 h 4114800"/>
                <a:gd name="connsiteX0" fmla="*/ 4191003 w 6912148"/>
                <a:gd name="connsiteY0" fmla="*/ 0 h 4114800"/>
                <a:gd name="connsiteX1" fmla="*/ 5832767 w 6912148"/>
                <a:gd name="connsiteY1" fmla="*/ 1323110 h 4114800"/>
                <a:gd name="connsiteX2" fmla="*/ 5905151 w 6912148"/>
                <a:gd name="connsiteY2" fmla="*/ 1395098 h 4114800"/>
                <a:gd name="connsiteX3" fmla="*/ 5645727 w 6912148"/>
                <a:gd name="connsiteY3" fmla="*/ 4114800 h 4114800"/>
                <a:gd name="connsiteX4" fmla="*/ 1336964 w 6912148"/>
                <a:gd name="connsiteY4" fmla="*/ 4114800 h 4114800"/>
                <a:gd name="connsiteX5" fmla="*/ 0 w 6912148"/>
                <a:gd name="connsiteY5" fmla="*/ 2777836 h 4114800"/>
                <a:gd name="connsiteX6" fmla="*/ 1200267 w 6912148"/>
                <a:gd name="connsiteY6" fmla="*/ 1447775 h 4114800"/>
                <a:gd name="connsiteX7" fmla="*/ 1256791 w 6912148"/>
                <a:gd name="connsiteY7" fmla="*/ 1444921 h 4114800"/>
                <a:gd name="connsiteX8" fmla="*/ 1263237 w 6912148"/>
                <a:gd name="connsiteY8" fmla="*/ 1384285 h 4114800"/>
                <a:gd name="connsiteX9" fmla="*/ 2050475 w 6912148"/>
                <a:gd name="connsiteY9" fmla="*/ 775855 h 4114800"/>
                <a:gd name="connsiteX10" fmla="*/ 2561617 w 6912148"/>
                <a:gd name="connsiteY10" fmla="*/ 949859 h 4114800"/>
                <a:gd name="connsiteX11" fmla="*/ 2604065 w 6912148"/>
                <a:gd name="connsiteY11" fmla="*/ 989162 h 4114800"/>
                <a:gd name="connsiteX12" fmla="*/ 2623050 w 6912148"/>
                <a:gd name="connsiteY12" fmla="*/ 929658 h 4114800"/>
                <a:gd name="connsiteX13" fmla="*/ 4191003 w 6912148"/>
                <a:gd name="connsiteY13" fmla="*/ 0 h 4114800"/>
                <a:gd name="connsiteX0" fmla="*/ 4191003 w 6908391"/>
                <a:gd name="connsiteY0" fmla="*/ 0 h 4114800"/>
                <a:gd name="connsiteX1" fmla="*/ 5832767 w 6908391"/>
                <a:gd name="connsiteY1" fmla="*/ 1323110 h 4114800"/>
                <a:gd name="connsiteX2" fmla="*/ 5905151 w 6908391"/>
                <a:gd name="connsiteY2" fmla="*/ 1395098 h 4114800"/>
                <a:gd name="connsiteX3" fmla="*/ 5645727 w 6908391"/>
                <a:gd name="connsiteY3" fmla="*/ 4114800 h 4114800"/>
                <a:gd name="connsiteX4" fmla="*/ 1336964 w 6908391"/>
                <a:gd name="connsiteY4" fmla="*/ 4114800 h 4114800"/>
                <a:gd name="connsiteX5" fmla="*/ 0 w 6908391"/>
                <a:gd name="connsiteY5" fmla="*/ 2777836 h 4114800"/>
                <a:gd name="connsiteX6" fmla="*/ 1200267 w 6908391"/>
                <a:gd name="connsiteY6" fmla="*/ 1447775 h 4114800"/>
                <a:gd name="connsiteX7" fmla="*/ 1256791 w 6908391"/>
                <a:gd name="connsiteY7" fmla="*/ 1444921 h 4114800"/>
                <a:gd name="connsiteX8" fmla="*/ 1263237 w 6908391"/>
                <a:gd name="connsiteY8" fmla="*/ 1384285 h 4114800"/>
                <a:gd name="connsiteX9" fmla="*/ 2050475 w 6908391"/>
                <a:gd name="connsiteY9" fmla="*/ 775855 h 4114800"/>
                <a:gd name="connsiteX10" fmla="*/ 2561617 w 6908391"/>
                <a:gd name="connsiteY10" fmla="*/ 949859 h 4114800"/>
                <a:gd name="connsiteX11" fmla="*/ 2604065 w 6908391"/>
                <a:gd name="connsiteY11" fmla="*/ 989162 h 4114800"/>
                <a:gd name="connsiteX12" fmla="*/ 2623050 w 6908391"/>
                <a:gd name="connsiteY12" fmla="*/ 929658 h 4114800"/>
                <a:gd name="connsiteX13" fmla="*/ 4191003 w 6908391"/>
                <a:gd name="connsiteY13" fmla="*/ 0 h 4114800"/>
                <a:gd name="connsiteX0" fmla="*/ 4191003 w 6908391"/>
                <a:gd name="connsiteY0" fmla="*/ 0 h 4114800"/>
                <a:gd name="connsiteX1" fmla="*/ 5905151 w 6908391"/>
                <a:gd name="connsiteY1" fmla="*/ 1395098 h 4114800"/>
                <a:gd name="connsiteX2" fmla="*/ 5645727 w 6908391"/>
                <a:gd name="connsiteY2" fmla="*/ 4114800 h 4114800"/>
                <a:gd name="connsiteX3" fmla="*/ 1336964 w 6908391"/>
                <a:gd name="connsiteY3" fmla="*/ 4114800 h 4114800"/>
                <a:gd name="connsiteX4" fmla="*/ 0 w 6908391"/>
                <a:gd name="connsiteY4" fmla="*/ 2777836 h 4114800"/>
                <a:gd name="connsiteX5" fmla="*/ 1200267 w 6908391"/>
                <a:gd name="connsiteY5" fmla="*/ 1447775 h 4114800"/>
                <a:gd name="connsiteX6" fmla="*/ 1256791 w 6908391"/>
                <a:gd name="connsiteY6" fmla="*/ 1444921 h 4114800"/>
                <a:gd name="connsiteX7" fmla="*/ 1263237 w 6908391"/>
                <a:gd name="connsiteY7" fmla="*/ 1384285 h 4114800"/>
                <a:gd name="connsiteX8" fmla="*/ 2050475 w 6908391"/>
                <a:gd name="connsiteY8" fmla="*/ 775855 h 4114800"/>
                <a:gd name="connsiteX9" fmla="*/ 2561617 w 6908391"/>
                <a:gd name="connsiteY9" fmla="*/ 949859 h 4114800"/>
                <a:gd name="connsiteX10" fmla="*/ 2604065 w 6908391"/>
                <a:gd name="connsiteY10" fmla="*/ 989162 h 4114800"/>
                <a:gd name="connsiteX11" fmla="*/ 2623050 w 6908391"/>
                <a:gd name="connsiteY11" fmla="*/ 929658 h 4114800"/>
                <a:gd name="connsiteX12" fmla="*/ 4191003 w 6908391"/>
                <a:gd name="connsiteY12" fmla="*/ 0 h 4114800"/>
                <a:gd name="connsiteX0" fmla="*/ 4191003 w 6908391"/>
                <a:gd name="connsiteY0" fmla="*/ 0 h 4114800"/>
                <a:gd name="connsiteX1" fmla="*/ 5905151 w 6908391"/>
                <a:gd name="connsiteY1" fmla="*/ 1395098 h 4114800"/>
                <a:gd name="connsiteX2" fmla="*/ 5645727 w 6908391"/>
                <a:gd name="connsiteY2" fmla="*/ 4114800 h 4114800"/>
                <a:gd name="connsiteX3" fmla="*/ 1336964 w 6908391"/>
                <a:gd name="connsiteY3" fmla="*/ 4114800 h 4114800"/>
                <a:gd name="connsiteX4" fmla="*/ 0 w 6908391"/>
                <a:gd name="connsiteY4" fmla="*/ 2777836 h 4114800"/>
                <a:gd name="connsiteX5" fmla="*/ 1200267 w 6908391"/>
                <a:gd name="connsiteY5" fmla="*/ 1447775 h 4114800"/>
                <a:gd name="connsiteX6" fmla="*/ 1256791 w 6908391"/>
                <a:gd name="connsiteY6" fmla="*/ 1444921 h 4114800"/>
                <a:gd name="connsiteX7" fmla="*/ 1263237 w 6908391"/>
                <a:gd name="connsiteY7" fmla="*/ 1384285 h 4114800"/>
                <a:gd name="connsiteX8" fmla="*/ 2050475 w 6908391"/>
                <a:gd name="connsiteY8" fmla="*/ 775855 h 4114800"/>
                <a:gd name="connsiteX9" fmla="*/ 2561617 w 6908391"/>
                <a:gd name="connsiteY9" fmla="*/ 949859 h 4114800"/>
                <a:gd name="connsiteX10" fmla="*/ 2604065 w 6908391"/>
                <a:gd name="connsiteY10" fmla="*/ 989162 h 4114800"/>
                <a:gd name="connsiteX11" fmla="*/ 4191003 w 6908391"/>
                <a:gd name="connsiteY11" fmla="*/ 0 h 4114800"/>
                <a:gd name="connsiteX0" fmla="*/ 4191003 w 6908391"/>
                <a:gd name="connsiteY0" fmla="*/ 0 h 4114800"/>
                <a:gd name="connsiteX1" fmla="*/ 5905151 w 6908391"/>
                <a:gd name="connsiteY1" fmla="*/ 1395098 h 4114800"/>
                <a:gd name="connsiteX2" fmla="*/ 5645727 w 6908391"/>
                <a:gd name="connsiteY2" fmla="*/ 4114800 h 4114800"/>
                <a:gd name="connsiteX3" fmla="*/ 1336964 w 6908391"/>
                <a:gd name="connsiteY3" fmla="*/ 4114800 h 4114800"/>
                <a:gd name="connsiteX4" fmla="*/ 0 w 6908391"/>
                <a:gd name="connsiteY4" fmla="*/ 2777836 h 4114800"/>
                <a:gd name="connsiteX5" fmla="*/ 1200267 w 6908391"/>
                <a:gd name="connsiteY5" fmla="*/ 1447775 h 4114800"/>
                <a:gd name="connsiteX6" fmla="*/ 1256791 w 6908391"/>
                <a:gd name="connsiteY6" fmla="*/ 1444921 h 4114800"/>
                <a:gd name="connsiteX7" fmla="*/ 1263237 w 6908391"/>
                <a:gd name="connsiteY7" fmla="*/ 1384285 h 4114800"/>
                <a:gd name="connsiteX8" fmla="*/ 2050475 w 6908391"/>
                <a:gd name="connsiteY8" fmla="*/ 775855 h 4114800"/>
                <a:gd name="connsiteX9" fmla="*/ 2561617 w 6908391"/>
                <a:gd name="connsiteY9" fmla="*/ 949859 h 4114800"/>
                <a:gd name="connsiteX10" fmla="*/ 4191003 w 6908391"/>
                <a:gd name="connsiteY10" fmla="*/ 0 h 4114800"/>
                <a:gd name="connsiteX0" fmla="*/ 4191003 w 6908391"/>
                <a:gd name="connsiteY0" fmla="*/ 0 h 4114800"/>
                <a:gd name="connsiteX1" fmla="*/ 5905151 w 6908391"/>
                <a:gd name="connsiteY1" fmla="*/ 1395098 h 4114800"/>
                <a:gd name="connsiteX2" fmla="*/ 5645727 w 6908391"/>
                <a:gd name="connsiteY2" fmla="*/ 4114800 h 4114800"/>
                <a:gd name="connsiteX3" fmla="*/ 1336964 w 6908391"/>
                <a:gd name="connsiteY3" fmla="*/ 4114800 h 4114800"/>
                <a:gd name="connsiteX4" fmla="*/ 0 w 6908391"/>
                <a:gd name="connsiteY4" fmla="*/ 2777836 h 4114800"/>
                <a:gd name="connsiteX5" fmla="*/ 1200267 w 6908391"/>
                <a:gd name="connsiteY5" fmla="*/ 1447775 h 4114800"/>
                <a:gd name="connsiteX6" fmla="*/ 1256791 w 6908391"/>
                <a:gd name="connsiteY6" fmla="*/ 1444921 h 4114800"/>
                <a:gd name="connsiteX7" fmla="*/ 1263237 w 6908391"/>
                <a:gd name="connsiteY7" fmla="*/ 1384285 h 4114800"/>
                <a:gd name="connsiteX8" fmla="*/ 2050475 w 6908391"/>
                <a:gd name="connsiteY8" fmla="*/ 775855 h 4114800"/>
                <a:gd name="connsiteX9" fmla="*/ 2615349 w 6908391"/>
                <a:gd name="connsiteY9" fmla="*/ 863889 h 4114800"/>
                <a:gd name="connsiteX10" fmla="*/ 4191003 w 6908391"/>
                <a:gd name="connsiteY10" fmla="*/ 0 h 4114800"/>
                <a:gd name="connsiteX0" fmla="*/ 4191003 w 6908391"/>
                <a:gd name="connsiteY0" fmla="*/ 0 h 4114800"/>
                <a:gd name="connsiteX1" fmla="*/ 5905151 w 6908391"/>
                <a:gd name="connsiteY1" fmla="*/ 1395098 h 4114800"/>
                <a:gd name="connsiteX2" fmla="*/ 5645727 w 6908391"/>
                <a:gd name="connsiteY2" fmla="*/ 4114800 h 4114800"/>
                <a:gd name="connsiteX3" fmla="*/ 1336964 w 6908391"/>
                <a:gd name="connsiteY3" fmla="*/ 4114800 h 4114800"/>
                <a:gd name="connsiteX4" fmla="*/ 0 w 6908391"/>
                <a:gd name="connsiteY4" fmla="*/ 2777836 h 4114800"/>
                <a:gd name="connsiteX5" fmla="*/ 1200267 w 6908391"/>
                <a:gd name="connsiteY5" fmla="*/ 1447775 h 4114800"/>
                <a:gd name="connsiteX6" fmla="*/ 1256791 w 6908391"/>
                <a:gd name="connsiteY6" fmla="*/ 1444921 h 4114800"/>
                <a:gd name="connsiteX7" fmla="*/ 1263237 w 6908391"/>
                <a:gd name="connsiteY7" fmla="*/ 1384285 h 4114800"/>
                <a:gd name="connsiteX8" fmla="*/ 2615349 w 6908391"/>
                <a:gd name="connsiteY8" fmla="*/ 863889 h 4114800"/>
                <a:gd name="connsiteX9" fmla="*/ 4191003 w 6908391"/>
                <a:gd name="connsiteY9" fmla="*/ 0 h 4114800"/>
                <a:gd name="connsiteX0" fmla="*/ 4191003 w 6908391"/>
                <a:gd name="connsiteY0" fmla="*/ 0 h 4114800"/>
                <a:gd name="connsiteX1" fmla="*/ 5905151 w 6908391"/>
                <a:gd name="connsiteY1" fmla="*/ 1395098 h 4114800"/>
                <a:gd name="connsiteX2" fmla="*/ 5645727 w 6908391"/>
                <a:gd name="connsiteY2" fmla="*/ 4114800 h 4114800"/>
                <a:gd name="connsiteX3" fmla="*/ 1336964 w 6908391"/>
                <a:gd name="connsiteY3" fmla="*/ 4114800 h 4114800"/>
                <a:gd name="connsiteX4" fmla="*/ 0 w 6908391"/>
                <a:gd name="connsiteY4" fmla="*/ 2777836 h 4114800"/>
                <a:gd name="connsiteX5" fmla="*/ 1200267 w 6908391"/>
                <a:gd name="connsiteY5" fmla="*/ 1447775 h 4114800"/>
                <a:gd name="connsiteX6" fmla="*/ 1256791 w 6908391"/>
                <a:gd name="connsiteY6" fmla="*/ 1444921 h 4114800"/>
                <a:gd name="connsiteX7" fmla="*/ 2615349 w 6908391"/>
                <a:gd name="connsiteY7" fmla="*/ 863889 h 4114800"/>
                <a:gd name="connsiteX8" fmla="*/ 4191003 w 6908391"/>
                <a:gd name="connsiteY8" fmla="*/ 0 h 4114800"/>
                <a:gd name="connsiteX0" fmla="*/ 4191161 w 6908549"/>
                <a:gd name="connsiteY0" fmla="*/ 0 h 4114800"/>
                <a:gd name="connsiteX1" fmla="*/ 5905309 w 6908549"/>
                <a:gd name="connsiteY1" fmla="*/ 1395098 h 4114800"/>
                <a:gd name="connsiteX2" fmla="*/ 5645885 w 6908549"/>
                <a:gd name="connsiteY2" fmla="*/ 4114800 h 4114800"/>
                <a:gd name="connsiteX3" fmla="*/ 1337122 w 6908549"/>
                <a:gd name="connsiteY3" fmla="*/ 4114800 h 4114800"/>
                <a:gd name="connsiteX4" fmla="*/ 158 w 6908549"/>
                <a:gd name="connsiteY4" fmla="*/ 2777836 h 4114800"/>
                <a:gd name="connsiteX5" fmla="*/ 1256949 w 6908549"/>
                <a:gd name="connsiteY5" fmla="*/ 1444921 h 4114800"/>
                <a:gd name="connsiteX6" fmla="*/ 2615507 w 6908549"/>
                <a:gd name="connsiteY6" fmla="*/ 863889 h 4114800"/>
                <a:gd name="connsiteX7" fmla="*/ 4191161 w 6908549"/>
                <a:gd name="connsiteY7" fmla="*/ 0 h 4114800"/>
                <a:gd name="connsiteX0" fmla="*/ 4191208 w 6908596"/>
                <a:gd name="connsiteY0" fmla="*/ 0 h 4114800"/>
                <a:gd name="connsiteX1" fmla="*/ 5905356 w 6908596"/>
                <a:gd name="connsiteY1" fmla="*/ 1395098 h 4114800"/>
                <a:gd name="connsiteX2" fmla="*/ 5645932 w 6908596"/>
                <a:gd name="connsiteY2" fmla="*/ 4114800 h 4114800"/>
                <a:gd name="connsiteX3" fmla="*/ 1337169 w 6908596"/>
                <a:gd name="connsiteY3" fmla="*/ 4114800 h 4114800"/>
                <a:gd name="connsiteX4" fmla="*/ 205 w 6908596"/>
                <a:gd name="connsiteY4" fmla="*/ 2777836 h 4114800"/>
                <a:gd name="connsiteX5" fmla="*/ 1246250 w 6908596"/>
                <a:gd name="connsiteY5" fmla="*/ 1369697 h 4114800"/>
                <a:gd name="connsiteX6" fmla="*/ 2615554 w 6908596"/>
                <a:gd name="connsiteY6" fmla="*/ 863889 h 4114800"/>
                <a:gd name="connsiteX7" fmla="*/ 4191208 w 6908596"/>
                <a:gd name="connsiteY7" fmla="*/ 0 h 4114800"/>
                <a:gd name="connsiteX0" fmla="*/ 4083776 w 6801164"/>
                <a:gd name="connsiteY0" fmla="*/ 0 h 4114800"/>
                <a:gd name="connsiteX1" fmla="*/ 5797924 w 6801164"/>
                <a:gd name="connsiteY1" fmla="*/ 1395098 h 4114800"/>
                <a:gd name="connsiteX2" fmla="*/ 5538500 w 6801164"/>
                <a:gd name="connsiteY2" fmla="*/ 4114800 h 4114800"/>
                <a:gd name="connsiteX3" fmla="*/ 1229737 w 6801164"/>
                <a:gd name="connsiteY3" fmla="*/ 4114800 h 4114800"/>
                <a:gd name="connsiteX4" fmla="*/ 237 w 6801164"/>
                <a:gd name="connsiteY4" fmla="*/ 2745597 h 4114800"/>
                <a:gd name="connsiteX5" fmla="*/ 1138818 w 6801164"/>
                <a:gd name="connsiteY5" fmla="*/ 1369697 h 4114800"/>
                <a:gd name="connsiteX6" fmla="*/ 2508122 w 6801164"/>
                <a:gd name="connsiteY6" fmla="*/ 863889 h 4114800"/>
                <a:gd name="connsiteX7" fmla="*/ 4083776 w 6801164"/>
                <a:gd name="connsiteY7" fmla="*/ 0 h 4114800"/>
                <a:gd name="connsiteX0" fmla="*/ 4083674 w 6801062"/>
                <a:gd name="connsiteY0" fmla="*/ 0 h 4114800"/>
                <a:gd name="connsiteX1" fmla="*/ 5797822 w 6801062"/>
                <a:gd name="connsiteY1" fmla="*/ 1395098 h 4114800"/>
                <a:gd name="connsiteX2" fmla="*/ 5538398 w 6801062"/>
                <a:gd name="connsiteY2" fmla="*/ 4114800 h 4114800"/>
                <a:gd name="connsiteX3" fmla="*/ 1229635 w 6801062"/>
                <a:gd name="connsiteY3" fmla="*/ 4114800 h 4114800"/>
                <a:gd name="connsiteX4" fmla="*/ 135 w 6801062"/>
                <a:gd name="connsiteY4" fmla="*/ 2745597 h 4114800"/>
                <a:gd name="connsiteX5" fmla="*/ 1160209 w 6801062"/>
                <a:gd name="connsiteY5" fmla="*/ 1369697 h 4114800"/>
                <a:gd name="connsiteX6" fmla="*/ 2508020 w 6801062"/>
                <a:gd name="connsiteY6" fmla="*/ 863889 h 4114800"/>
                <a:gd name="connsiteX7" fmla="*/ 4083674 w 6801062"/>
                <a:gd name="connsiteY7" fmla="*/ 0 h 4114800"/>
                <a:gd name="connsiteX0" fmla="*/ 4083674 w 6801062"/>
                <a:gd name="connsiteY0" fmla="*/ 0 h 4114800"/>
                <a:gd name="connsiteX1" fmla="*/ 5797822 w 6801062"/>
                <a:gd name="connsiteY1" fmla="*/ 1395098 h 4114800"/>
                <a:gd name="connsiteX2" fmla="*/ 5538398 w 6801062"/>
                <a:gd name="connsiteY2" fmla="*/ 4114800 h 4114800"/>
                <a:gd name="connsiteX3" fmla="*/ 1229635 w 6801062"/>
                <a:gd name="connsiteY3" fmla="*/ 4114800 h 4114800"/>
                <a:gd name="connsiteX4" fmla="*/ 135 w 6801062"/>
                <a:gd name="connsiteY4" fmla="*/ 2745597 h 4114800"/>
                <a:gd name="connsiteX5" fmla="*/ 1160209 w 6801062"/>
                <a:gd name="connsiteY5" fmla="*/ 1369697 h 4114800"/>
                <a:gd name="connsiteX6" fmla="*/ 2508020 w 6801062"/>
                <a:gd name="connsiteY6" fmla="*/ 863889 h 4114800"/>
                <a:gd name="connsiteX7" fmla="*/ 4083674 w 6801062"/>
                <a:gd name="connsiteY7" fmla="*/ 0 h 4114800"/>
                <a:gd name="connsiteX0" fmla="*/ 4083674 w 6801062"/>
                <a:gd name="connsiteY0" fmla="*/ 0 h 4114800"/>
                <a:gd name="connsiteX1" fmla="*/ 5797822 w 6801062"/>
                <a:gd name="connsiteY1" fmla="*/ 1395098 h 4114800"/>
                <a:gd name="connsiteX2" fmla="*/ 5538398 w 6801062"/>
                <a:gd name="connsiteY2" fmla="*/ 4114800 h 4114800"/>
                <a:gd name="connsiteX3" fmla="*/ 1229635 w 6801062"/>
                <a:gd name="connsiteY3" fmla="*/ 4114800 h 4114800"/>
                <a:gd name="connsiteX4" fmla="*/ 135 w 6801062"/>
                <a:gd name="connsiteY4" fmla="*/ 2745597 h 4114800"/>
                <a:gd name="connsiteX5" fmla="*/ 1160209 w 6801062"/>
                <a:gd name="connsiteY5" fmla="*/ 1369697 h 4114800"/>
                <a:gd name="connsiteX6" fmla="*/ 2508020 w 6801062"/>
                <a:gd name="connsiteY6" fmla="*/ 863889 h 4114800"/>
                <a:gd name="connsiteX7" fmla="*/ 4083674 w 6801062"/>
                <a:gd name="connsiteY7" fmla="*/ 0 h 4114800"/>
                <a:gd name="connsiteX0" fmla="*/ 4083674 w 6801062"/>
                <a:gd name="connsiteY0" fmla="*/ 0 h 4114800"/>
                <a:gd name="connsiteX1" fmla="*/ 5797822 w 6801062"/>
                <a:gd name="connsiteY1" fmla="*/ 1395098 h 4114800"/>
                <a:gd name="connsiteX2" fmla="*/ 5538398 w 6801062"/>
                <a:gd name="connsiteY2" fmla="*/ 4114800 h 4114800"/>
                <a:gd name="connsiteX3" fmla="*/ 1229635 w 6801062"/>
                <a:gd name="connsiteY3" fmla="*/ 4114800 h 4114800"/>
                <a:gd name="connsiteX4" fmla="*/ 135 w 6801062"/>
                <a:gd name="connsiteY4" fmla="*/ 2745597 h 4114800"/>
                <a:gd name="connsiteX5" fmla="*/ 1160209 w 6801062"/>
                <a:gd name="connsiteY5" fmla="*/ 1369697 h 4114800"/>
                <a:gd name="connsiteX6" fmla="*/ 2508020 w 6801062"/>
                <a:gd name="connsiteY6" fmla="*/ 863889 h 4114800"/>
                <a:gd name="connsiteX7" fmla="*/ 4083674 w 6801062"/>
                <a:gd name="connsiteY7" fmla="*/ 0 h 4114800"/>
                <a:gd name="connsiteX0" fmla="*/ 4083674 w 6801062"/>
                <a:gd name="connsiteY0" fmla="*/ 0 h 4114800"/>
                <a:gd name="connsiteX1" fmla="*/ 5797822 w 6801062"/>
                <a:gd name="connsiteY1" fmla="*/ 1395098 h 4114800"/>
                <a:gd name="connsiteX2" fmla="*/ 5538398 w 6801062"/>
                <a:gd name="connsiteY2" fmla="*/ 4114800 h 4114800"/>
                <a:gd name="connsiteX3" fmla="*/ 1229635 w 6801062"/>
                <a:gd name="connsiteY3" fmla="*/ 4114800 h 4114800"/>
                <a:gd name="connsiteX4" fmla="*/ 135 w 6801062"/>
                <a:gd name="connsiteY4" fmla="*/ 2745597 h 4114800"/>
                <a:gd name="connsiteX5" fmla="*/ 1160209 w 6801062"/>
                <a:gd name="connsiteY5" fmla="*/ 1369697 h 4114800"/>
                <a:gd name="connsiteX6" fmla="*/ 2508020 w 6801062"/>
                <a:gd name="connsiteY6" fmla="*/ 863889 h 4114800"/>
                <a:gd name="connsiteX7" fmla="*/ 4083674 w 6801062"/>
                <a:gd name="connsiteY7" fmla="*/ 0 h 4114800"/>
                <a:gd name="connsiteX0" fmla="*/ 4083674 w 6801062"/>
                <a:gd name="connsiteY0" fmla="*/ 0 h 4114800"/>
                <a:gd name="connsiteX1" fmla="*/ 5797822 w 6801062"/>
                <a:gd name="connsiteY1" fmla="*/ 1395098 h 4114800"/>
                <a:gd name="connsiteX2" fmla="*/ 5538398 w 6801062"/>
                <a:gd name="connsiteY2" fmla="*/ 4114800 h 4114800"/>
                <a:gd name="connsiteX3" fmla="*/ 1229635 w 6801062"/>
                <a:gd name="connsiteY3" fmla="*/ 4114800 h 4114800"/>
                <a:gd name="connsiteX4" fmla="*/ 135 w 6801062"/>
                <a:gd name="connsiteY4" fmla="*/ 2745597 h 4114800"/>
                <a:gd name="connsiteX5" fmla="*/ 1160209 w 6801062"/>
                <a:gd name="connsiteY5" fmla="*/ 1369697 h 4114800"/>
                <a:gd name="connsiteX6" fmla="*/ 2508020 w 6801062"/>
                <a:gd name="connsiteY6" fmla="*/ 863889 h 4114800"/>
                <a:gd name="connsiteX7" fmla="*/ 4083674 w 6801062"/>
                <a:gd name="connsiteY7" fmla="*/ 0 h 4114800"/>
                <a:gd name="connsiteX0" fmla="*/ 2508020 w 6801062"/>
                <a:gd name="connsiteY0" fmla="*/ 171477 h 3422388"/>
                <a:gd name="connsiteX1" fmla="*/ 5797822 w 6801062"/>
                <a:gd name="connsiteY1" fmla="*/ 702686 h 3422388"/>
                <a:gd name="connsiteX2" fmla="*/ 5538398 w 6801062"/>
                <a:gd name="connsiteY2" fmla="*/ 3422388 h 3422388"/>
                <a:gd name="connsiteX3" fmla="*/ 1229635 w 6801062"/>
                <a:gd name="connsiteY3" fmla="*/ 3422388 h 3422388"/>
                <a:gd name="connsiteX4" fmla="*/ 135 w 6801062"/>
                <a:gd name="connsiteY4" fmla="*/ 2053185 h 3422388"/>
                <a:gd name="connsiteX5" fmla="*/ 1160209 w 6801062"/>
                <a:gd name="connsiteY5" fmla="*/ 677285 h 3422388"/>
                <a:gd name="connsiteX6" fmla="*/ 2508020 w 6801062"/>
                <a:gd name="connsiteY6" fmla="*/ 171477 h 3422388"/>
                <a:gd name="connsiteX0" fmla="*/ 2508020 w 6801062"/>
                <a:gd name="connsiteY0" fmla="*/ 428507 h 3679418"/>
                <a:gd name="connsiteX1" fmla="*/ 5797822 w 6801062"/>
                <a:gd name="connsiteY1" fmla="*/ 959716 h 3679418"/>
                <a:gd name="connsiteX2" fmla="*/ 5538398 w 6801062"/>
                <a:gd name="connsiteY2" fmla="*/ 3679418 h 3679418"/>
                <a:gd name="connsiteX3" fmla="*/ 1229635 w 6801062"/>
                <a:gd name="connsiteY3" fmla="*/ 3679418 h 3679418"/>
                <a:gd name="connsiteX4" fmla="*/ 135 w 6801062"/>
                <a:gd name="connsiteY4" fmla="*/ 2310215 h 3679418"/>
                <a:gd name="connsiteX5" fmla="*/ 1160209 w 6801062"/>
                <a:gd name="connsiteY5" fmla="*/ 934315 h 3679418"/>
                <a:gd name="connsiteX6" fmla="*/ 2508020 w 6801062"/>
                <a:gd name="connsiteY6" fmla="*/ 428507 h 3679418"/>
                <a:gd name="connsiteX0" fmla="*/ 2508020 w 6801062"/>
                <a:gd name="connsiteY0" fmla="*/ 624726 h 3875637"/>
                <a:gd name="connsiteX1" fmla="*/ 5797822 w 6801062"/>
                <a:gd name="connsiteY1" fmla="*/ 1155935 h 3875637"/>
                <a:gd name="connsiteX2" fmla="*/ 5538398 w 6801062"/>
                <a:gd name="connsiteY2" fmla="*/ 3875637 h 3875637"/>
                <a:gd name="connsiteX3" fmla="*/ 1229635 w 6801062"/>
                <a:gd name="connsiteY3" fmla="*/ 3875637 h 3875637"/>
                <a:gd name="connsiteX4" fmla="*/ 135 w 6801062"/>
                <a:gd name="connsiteY4" fmla="*/ 2506434 h 3875637"/>
                <a:gd name="connsiteX5" fmla="*/ 1160209 w 6801062"/>
                <a:gd name="connsiteY5" fmla="*/ 1130534 h 3875637"/>
                <a:gd name="connsiteX6" fmla="*/ 2508020 w 6801062"/>
                <a:gd name="connsiteY6" fmla="*/ 624726 h 3875637"/>
                <a:gd name="connsiteX0" fmla="*/ 2508020 w 6801062"/>
                <a:gd name="connsiteY0" fmla="*/ 852528 h 4103439"/>
                <a:gd name="connsiteX1" fmla="*/ 5797822 w 6801062"/>
                <a:gd name="connsiteY1" fmla="*/ 1383737 h 4103439"/>
                <a:gd name="connsiteX2" fmla="*/ 5538398 w 6801062"/>
                <a:gd name="connsiteY2" fmla="*/ 4103439 h 4103439"/>
                <a:gd name="connsiteX3" fmla="*/ 1229635 w 6801062"/>
                <a:gd name="connsiteY3" fmla="*/ 4103439 h 4103439"/>
                <a:gd name="connsiteX4" fmla="*/ 135 w 6801062"/>
                <a:gd name="connsiteY4" fmla="*/ 2734236 h 4103439"/>
                <a:gd name="connsiteX5" fmla="*/ 1160209 w 6801062"/>
                <a:gd name="connsiteY5" fmla="*/ 1358336 h 4103439"/>
                <a:gd name="connsiteX6" fmla="*/ 2508020 w 6801062"/>
                <a:gd name="connsiteY6" fmla="*/ 852528 h 4103439"/>
                <a:gd name="connsiteX0" fmla="*/ 2508020 w 6801062"/>
                <a:gd name="connsiteY0" fmla="*/ 904699 h 4155610"/>
                <a:gd name="connsiteX1" fmla="*/ 5797822 w 6801062"/>
                <a:gd name="connsiteY1" fmla="*/ 1435908 h 4155610"/>
                <a:gd name="connsiteX2" fmla="*/ 5538398 w 6801062"/>
                <a:gd name="connsiteY2" fmla="*/ 4155610 h 4155610"/>
                <a:gd name="connsiteX3" fmla="*/ 1229635 w 6801062"/>
                <a:gd name="connsiteY3" fmla="*/ 4155610 h 4155610"/>
                <a:gd name="connsiteX4" fmla="*/ 135 w 6801062"/>
                <a:gd name="connsiteY4" fmla="*/ 2786407 h 4155610"/>
                <a:gd name="connsiteX5" fmla="*/ 1160209 w 6801062"/>
                <a:gd name="connsiteY5" fmla="*/ 1410507 h 4155610"/>
                <a:gd name="connsiteX6" fmla="*/ 2508020 w 6801062"/>
                <a:gd name="connsiteY6" fmla="*/ 904699 h 4155610"/>
                <a:gd name="connsiteX0" fmla="*/ 2508020 w 6801062"/>
                <a:gd name="connsiteY0" fmla="*/ 904699 h 4155610"/>
                <a:gd name="connsiteX1" fmla="*/ 5797822 w 6801062"/>
                <a:gd name="connsiteY1" fmla="*/ 1435908 h 4155610"/>
                <a:gd name="connsiteX2" fmla="*/ 5538398 w 6801062"/>
                <a:gd name="connsiteY2" fmla="*/ 4155610 h 4155610"/>
                <a:gd name="connsiteX3" fmla="*/ 1229635 w 6801062"/>
                <a:gd name="connsiteY3" fmla="*/ 4155610 h 4155610"/>
                <a:gd name="connsiteX4" fmla="*/ 135 w 6801062"/>
                <a:gd name="connsiteY4" fmla="*/ 2786407 h 4155610"/>
                <a:gd name="connsiteX5" fmla="*/ 1160209 w 6801062"/>
                <a:gd name="connsiteY5" fmla="*/ 1410507 h 4155610"/>
                <a:gd name="connsiteX6" fmla="*/ 2508020 w 6801062"/>
                <a:gd name="connsiteY6" fmla="*/ 904699 h 4155610"/>
                <a:gd name="connsiteX0" fmla="*/ 1679655 w 5972697"/>
                <a:gd name="connsiteY0" fmla="*/ 904699 h 4155610"/>
                <a:gd name="connsiteX1" fmla="*/ 4969457 w 5972697"/>
                <a:gd name="connsiteY1" fmla="*/ 1435908 h 4155610"/>
                <a:gd name="connsiteX2" fmla="*/ 4710033 w 5972697"/>
                <a:gd name="connsiteY2" fmla="*/ 4155610 h 4155610"/>
                <a:gd name="connsiteX3" fmla="*/ 401270 w 5972697"/>
                <a:gd name="connsiteY3" fmla="*/ 4155610 h 4155610"/>
                <a:gd name="connsiteX4" fmla="*/ 331844 w 5972697"/>
                <a:gd name="connsiteY4" fmla="*/ 1410507 h 4155610"/>
                <a:gd name="connsiteX5" fmla="*/ 1679655 w 5972697"/>
                <a:gd name="connsiteY5" fmla="*/ 904699 h 4155610"/>
                <a:gd name="connsiteX0" fmla="*/ 2014189 w 6307231"/>
                <a:gd name="connsiteY0" fmla="*/ 904699 h 4155610"/>
                <a:gd name="connsiteX1" fmla="*/ 5303991 w 6307231"/>
                <a:gd name="connsiteY1" fmla="*/ 1435908 h 4155610"/>
                <a:gd name="connsiteX2" fmla="*/ 5044567 w 6307231"/>
                <a:gd name="connsiteY2" fmla="*/ 4155610 h 4155610"/>
                <a:gd name="connsiteX3" fmla="*/ 735804 w 6307231"/>
                <a:gd name="connsiteY3" fmla="*/ 4155610 h 4155610"/>
                <a:gd name="connsiteX4" fmla="*/ 666378 w 6307231"/>
                <a:gd name="connsiteY4" fmla="*/ 1410507 h 4155610"/>
                <a:gd name="connsiteX5" fmla="*/ 2014189 w 6307231"/>
                <a:gd name="connsiteY5" fmla="*/ 904699 h 4155610"/>
                <a:gd name="connsiteX0" fmla="*/ 2373228 w 6666270"/>
                <a:gd name="connsiteY0" fmla="*/ 904699 h 4155610"/>
                <a:gd name="connsiteX1" fmla="*/ 5663030 w 6666270"/>
                <a:gd name="connsiteY1" fmla="*/ 1435908 h 4155610"/>
                <a:gd name="connsiteX2" fmla="*/ 5403606 w 6666270"/>
                <a:gd name="connsiteY2" fmla="*/ 4155610 h 4155610"/>
                <a:gd name="connsiteX3" fmla="*/ 1094843 w 6666270"/>
                <a:gd name="connsiteY3" fmla="*/ 4155610 h 4155610"/>
                <a:gd name="connsiteX4" fmla="*/ 1025417 w 6666270"/>
                <a:gd name="connsiteY4" fmla="*/ 1410507 h 4155610"/>
                <a:gd name="connsiteX5" fmla="*/ 2373228 w 6666270"/>
                <a:gd name="connsiteY5" fmla="*/ 904699 h 4155610"/>
                <a:gd name="connsiteX0" fmla="*/ 2492057 w 6785099"/>
                <a:gd name="connsiteY0" fmla="*/ 904699 h 4155610"/>
                <a:gd name="connsiteX1" fmla="*/ 5781859 w 6785099"/>
                <a:gd name="connsiteY1" fmla="*/ 1435908 h 4155610"/>
                <a:gd name="connsiteX2" fmla="*/ 5522435 w 6785099"/>
                <a:gd name="connsiteY2" fmla="*/ 4155610 h 4155610"/>
                <a:gd name="connsiteX3" fmla="*/ 1213672 w 6785099"/>
                <a:gd name="connsiteY3" fmla="*/ 4155610 h 4155610"/>
                <a:gd name="connsiteX4" fmla="*/ 1144246 w 6785099"/>
                <a:gd name="connsiteY4" fmla="*/ 1410507 h 4155610"/>
                <a:gd name="connsiteX5" fmla="*/ 2492057 w 6785099"/>
                <a:gd name="connsiteY5" fmla="*/ 904699 h 4155610"/>
                <a:gd name="connsiteX0" fmla="*/ 2492057 w 6785099"/>
                <a:gd name="connsiteY0" fmla="*/ 904699 h 4155610"/>
                <a:gd name="connsiteX1" fmla="*/ 5781859 w 6785099"/>
                <a:gd name="connsiteY1" fmla="*/ 1435908 h 4155610"/>
                <a:gd name="connsiteX2" fmla="*/ 5522435 w 6785099"/>
                <a:gd name="connsiteY2" fmla="*/ 4155610 h 4155610"/>
                <a:gd name="connsiteX3" fmla="*/ 1213672 w 6785099"/>
                <a:gd name="connsiteY3" fmla="*/ 4155610 h 4155610"/>
                <a:gd name="connsiteX4" fmla="*/ 1144246 w 6785099"/>
                <a:gd name="connsiteY4" fmla="*/ 1410507 h 4155610"/>
                <a:gd name="connsiteX5" fmla="*/ 2492057 w 6785099"/>
                <a:gd name="connsiteY5" fmla="*/ 904699 h 4155610"/>
                <a:gd name="connsiteX0" fmla="*/ 2492057 w 6785099"/>
                <a:gd name="connsiteY0" fmla="*/ 904699 h 4155610"/>
                <a:gd name="connsiteX1" fmla="*/ 5781859 w 6785099"/>
                <a:gd name="connsiteY1" fmla="*/ 1435908 h 4155610"/>
                <a:gd name="connsiteX2" fmla="*/ 5522435 w 6785099"/>
                <a:gd name="connsiteY2" fmla="*/ 4155610 h 4155610"/>
                <a:gd name="connsiteX3" fmla="*/ 1213672 w 6785099"/>
                <a:gd name="connsiteY3" fmla="*/ 4155610 h 4155610"/>
                <a:gd name="connsiteX4" fmla="*/ 1144246 w 6785099"/>
                <a:gd name="connsiteY4" fmla="*/ 1410507 h 4155610"/>
                <a:gd name="connsiteX5" fmla="*/ 2492057 w 6785099"/>
                <a:gd name="connsiteY5" fmla="*/ 904699 h 4155610"/>
                <a:gd name="connsiteX0" fmla="*/ 2492057 w 6785099"/>
                <a:gd name="connsiteY0" fmla="*/ 904699 h 4155610"/>
                <a:gd name="connsiteX1" fmla="*/ 5781859 w 6785099"/>
                <a:gd name="connsiteY1" fmla="*/ 1435908 h 4155610"/>
                <a:gd name="connsiteX2" fmla="*/ 5522435 w 6785099"/>
                <a:gd name="connsiteY2" fmla="*/ 4155610 h 4155610"/>
                <a:gd name="connsiteX3" fmla="*/ 1213672 w 6785099"/>
                <a:gd name="connsiteY3" fmla="*/ 4155610 h 4155610"/>
                <a:gd name="connsiteX4" fmla="*/ 1144246 w 6785099"/>
                <a:gd name="connsiteY4" fmla="*/ 1410507 h 4155610"/>
                <a:gd name="connsiteX5" fmla="*/ 2492057 w 6785099"/>
                <a:gd name="connsiteY5" fmla="*/ 904699 h 4155610"/>
                <a:gd name="connsiteX0" fmla="*/ 2492057 w 6785099"/>
                <a:gd name="connsiteY0" fmla="*/ 904699 h 4155610"/>
                <a:gd name="connsiteX1" fmla="*/ 5781859 w 6785099"/>
                <a:gd name="connsiteY1" fmla="*/ 1435908 h 4155610"/>
                <a:gd name="connsiteX2" fmla="*/ 5522435 w 6785099"/>
                <a:gd name="connsiteY2" fmla="*/ 4155610 h 4155610"/>
                <a:gd name="connsiteX3" fmla="*/ 1213672 w 6785099"/>
                <a:gd name="connsiteY3" fmla="*/ 4155610 h 4155610"/>
                <a:gd name="connsiteX4" fmla="*/ 1144246 w 6785099"/>
                <a:gd name="connsiteY4" fmla="*/ 1410507 h 4155610"/>
                <a:gd name="connsiteX5" fmla="*/ 2492057 w 6785099"/>
                <a:gd name="connsiteY5" fmla="*/ 904699 h 4155610"/>
                <a:gd name="connsiteX0" fmla="*/ 2450026 w 6743068"/>
                <a:gd name="connsiteY0" fmla="*/ 904699 h 4155610"/>
                <a:gd name="connsiteX1" fmla="*/ 5739828 w 6743068"/>
                <a:gd name="connsiteY1" fmla="*/ 1435908 h 4155610"/>
                <a:gd name="connsiteX2" fmla="*/ 5480404 w 6743068"/>
                <a:gd name="connsiteY2" fmla="*/ 4155610 h 4155610"/>
                <a:gd name="connsiteX3" fmla="*/ 1171641 w 6743068"/>
                <a:gd name="connsiteY3" fmla="*/ 4155610 h 4155610"/>
                <a:gd name="connsiteX4" fmla="*/ 1102215 w 6743068"/>
                <a:gd name="connsiteY4" fmla="*/ 1410507 h 4155610"/>
                <a:gd name="connsiteX5" fmla="*/ 2450026 w 6743068"/>
                <a:gd name="connsiteY5" fmla="*/ 904699 h 4155610"/>
                <a:gd name="connsiteX0" fmla="*/ 2507013 w 6800055"/>
                <a:gd name="connsiteY0" fmla="*/ 904699 h 4155610"/>
                <a:gd name="connsiteX1" fmla="*/ 5796815 w 6800055"/>
                <a:gd name="connsiteY1" fmla="*/ 1435908 h 4155610"/>
                <a:gd name="connsiteX2" fmla="*/ 5537391 w 6800055"/>
                <a:gd name="connsiteY2" fmla="*/ 4155610 h 4155610"/>
                <a:gd name="connsiteX3" fmla="*/ 1228628 w 6800055"/>
                <a:gd name="connsiteY3" fmla="*/ 4155610 h 4155610"/>
                <a:gd name="connsiteX4" fmla="*/ 1159202 w 6800055"/>
                <a:gd name="connsiteY4" fmla="*/ 1410507 h 4155610"/>
                <a:gd name="connsiteX5" fmla="*/ 2507013 w 6800055"/>
                <a:gd name="connsiteY5" fmla="*/ 904699 h 4155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00055" h="4155610">
                  <a:moveTo>
                    <a:pt x="2507013" y="904699"/>
                  </a:moveTo>
                  <a:cubicBezTo>
                    <a:pt x="3430398" y="-624213"/>
                    <a:pt x="5542500" y="-58754"/>
                    <a:pt x="5796815" y="1435908"/>
                  </a:cubicBezTo>
                  <a:cubicBezTo>
                    <a:pt x="7237889" y="1879698"/>
                    <a:pt x="7104732" y="3992475"/>
                    <a:pt x="5537391" y="4155610"/>
                  </a:cubicBezTo>
                  <a:lnTo>
                    <a:pt x="1228628" y="4155610"/>
                  </a:lnTo>
                  <a:cubicBezTo>
                    <a:pt x="-468242" y="3905855"/>
                    <a:pt x="-327302" y="1640681"/>
                    <a:pt x="1159202" y="1410507"/>
                  </a:cubicBezTo>
                  <a:cubicBezTo>
                    <a:pt x="1250262" y="783394"/>
                    <a:pt x="2107894" y="528822"/>
                    <a:pt x="2507013" y="904699"/>
                  </a:cubicBezTo>
                  <a:close/>
                </a:path>
              </a:pathLst>
            </a:custGeom>
            <a:solidFill>
              <a:schemeClr val="bg1">
                <a:lumMod val="75000"/>
              </a:schemeClr>
            </a:solidFill>
            <a:ln>
              <a:noFill/>
            </a:ln>
            <a:effectLst/>
            <a:sp3d extrusionH="63500" prstMaterial="plastic">
              <a:bevelT w="381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85000"/>
                    <a:lumOff val="15000"/>
                  </a:schemeClr>
                </a:solidFill>
                <a:latin typeface="Arial" panose="020B0604020202020204" pitchFamily="34" charset="0"/>
                <a:cs typeface="Arial" panose="020B0604020202020204" pitchFamily="34" charset="0"/>
              </a:endParaRPr>
            </a:p>
          </p:txBody>
        </p:sp>
        <p:sp>
          <p:nvSpPr>
            <p:cNvPr id="141" name="Freeform 140"/>
            <p:cNvSpPr/>
            <p:nvPr/>
          </p:nvSpPr>
          <p:spPr>
            <a:xfrm>
              <a:off x="6182328" y="471928"/>
              <a:ext cx="2815850" cy="1647231"/>
            </a:xfrm>
            <a:custGeom>
              <a:avLst/>
              <a:gdLst>
                <a:gd name="connsiteX0" fmla="*/ 4191003 w 6982691"/>
                <a:gd name="connsiteY0" fmla="*/ 0 h 4114800"/>
                <a:gd name="connsiteX1" fmla="*/ 5832767 w 6982691"/>
                <a:gd name="connsiteY1" fmla="*/ 1323110 h 4114800"/>
                <a:gd name="connsiteX2" fmla="*/ 5824553 w 6982691"/>
                <a:gd name="connsiteY2" fmla="*/ 1454204 h 4114800"/>
                <a:gd name="connsiteX3" fmla="*/ 5915172 w 6982691"/>
                <a:gd name="connsiteY3" fmla="*/ 1468035 h 4114800"/>
                <a:gd name="connsiteX4" fmla="*/ 6982691 w 6982691"/>
                <a:gd name="connsiteY4" fmla="*/ 2777836 h 4114800"/>
                <a:gd name="connsiteX5" fmla="*/ 5645727 w 6982691"/>
                <a:gd name="connsiteY5" fmla="*/ 4114800 h 4114800"/>
                <a:gd name="connsiteX6" fmla="*/ 1336964 w 6982691"/>
                <a:gd name="connsiteY6" fmla="*/ 4114800 h 4114800"/>
                <a:gd name="connsiteX7" fmla="*/ 0 w 6982691"/>
                <a:gd name="connsiteY7" fmla="*/ 2777836 h 4114800"/>
                <a:gd name="connsiteX8" fmla="*/ 1200267 w 6982691"/>
                <a:gd name="connsiteY8" fmla="*/ 1447775 h 4114800"/>
                <a:gd name="connsiteX9" fmla="*/ 1256791 w 6982691"/>
                <a:gd name="connsiteY9" fmla="*/ 1444921 h 4114800"/>
                <a:gd name="connsiteX10" fmla="*/ 1263237 w 6982691"/>
                <a:gd name="connsiteY10" fmla="*/ 1384285 h 4114800"/>
                <a:gd name="connsiteX11" fmla="*/ 2050475 w 6982691"/>
                <a:gd name="connsiteY11" fmla="*/ 775855 h 4114800"/>
                <a:gd name="connsiteX12" fmla="*/ 2561617 w 6982691"/>
                <a:gd name="connsiteY12" fmla="*/ 949859 h 4114800"/>
                <a:gd name="connsiteX13" fmla="*/ 2604065 w 6982691"/>
                <a:gd name="connsiteY13" fmla="*/ 989162 h 4114800"/>
                <a:gd name="connsiteX14" fmla="*/ 2623050 w 6982691"/>
                <a:gd name="connsiteY14" fmla="*/ 929658 h 4114800"/>
                <a:gd name="connsiteX15" fmla="*/ 4191003 w 6982691"/>
                <a:gd name="connsiteY15" fmla="*/ 0 h 4114800"/>
                <a:gd name="connsiteX0" fmla="*/ 4191003 w 6982691"/>
                <a:gd name="connsiteY0" fmla="*/ 0 h 4114800"/>
                <a:gd name="connsiteX1" fmla="*/ 5832767 w 6982691"/>
                <a:gd name="connsiteY1" fmla="*/ 1323110 h 4114800"/>
                <a:gd name="connsiteX2" fmla="*/ 5824553 w 6982691"/>
                <a:gd name="connsiteY2" fmla="*/ 1454204 h 4114800"/>
                <a:gd name="connsiteX3" fmla="*/ 6982691 w 6982691"/>
                <a:gd name="connsiteY3" fmla="*/ 2777836 h 4114800"/>
                <a:gd name="connsiteX4" fmla="*/ 5645727 w 6982691"/>
                <a:gd name="connsiteY4" fmla="*/ 4114800 h 4114800"/>
                <a:gd name="connsiteX5" fmla="*/ 1336964 w 6982691"/>
                <a:gd name="connsiteY5" fmla="*/ 4114800 h 4114800"/>
                <a:gd name="connsiteX6" fmla="*/ 0 w 6982691"/>
                <a:gd name="connsiteY6" fmla="*/ 2777836 h 4114800"/>
                <a:gd name="connsiteX7" fmla="*/ 1200267 w 6982691"/>
                <a:gd name="connsiteY7" fmla="*/ 1447775 h 4114800"/>
                <a:gd name="connsiteX8" fmla="*/ 1256791 w 6982691"/>
                <a:gd name="connsiteY8" fmla="*/ 1444921 h 4114800"/>
                <a:gd name="connsiteX9" fmla="*/ 1263237 w 6982691"/>
                <a:gd name="connsiteY9" fmla="*/ 1384285 h 4114800"/>
                <a:gd name="connsiteX10" fmla="*/ 2050475 w 6982691"/>
                <a:gd name="connsiteY10" fmla="*/ 775855 h 4114800"/>
                <a:gd name="connsiteX11" fmla="*/ 2561617 w 6982691"/>
                <a:gd name="connsiteY11" fmla="*/ 949859 h 4114800"/>
                <a:gd name="connsiteX12" fmla="*/ 2604065 w 6982691"/>
                <a:gd name="connsiteY12" fmla="*/ 989162 h 4114800"/>
                <a:gd name="connsiteX13" fmla="*/ 2623050 w 6982691"/>
                <a:gd name="connsiteY13" fmla="*/ 929658 h 4114800"/>
                <a:gd name="connsiteX14" fmla="*/ 4191003 w 6982691"/>
                <a:gd name="connsiteY14" fmla="*/ 0 h 4114800"/>
                <a:gd name="connsiteX0" fmla="*/ 4191003 w 6984458"/>
                <a:gd name="connsiteY0" fmla="*/ 0 h 4114800"/>
                <a:gd name="connsiteX1" fmla="*/ 5832767 w 6984458"/>
                <a:gd name="connsiteY1" fmla="*/ 1323110 h 4114800"/>
                <a:gd name="connsiteX2" fmla="*/ 5905151 w 6984458"/>
                <a:gd name="connsiteY2" fmla="*/ 1395098 h 4114800"/>
                <a:gd name="connsiteX3" fmla="*/ 6982691 w 6984458"/>
                <a:gd name="connsiteY3" fmla="*/ 2777836 h 4114800"/>
                <a:gd name="connsiteX4" fmla="*/ 5645727 w 6984458"/>
                <a:gd name="connsiteY4" fmla="*/ 4114800 h 4114800"/>
                <a:gd name="connsiteX5" fmla="*/ 1336964 w 6984458"/>
                <a:gd name="connsiteY5" fmla="*/ 4114800 h 4114800"/>
                <a:gd name="connsiteX6" fmla="*/ 0 w 6984458"/>
                <a:gd name="connsiteY6" fmla="*/ 2777836 h 4114800"/>
                <a:gd name="connsiteX7" fmla="*/ 1200267 w 6984458"/>
                <a:gd name="connsiteY7" fmla="*/ 1447775 h 4114800"/>
                <a:gd name="connsiteX8" fmla="*/ 1256791 w 6984458"/>
                <a:gd name="connsiteY8" fmla="*/ 1444921 h 4114800"/>
                <a:gd name="connsiteX9" fmla="*/ 1263237 w 6984458"/>
                <a:gd name="connsiteY9" fmla="*/ 1384285 h 4114800"/>
                <a:gd name="connsiteX10" fmla="*/ 2050475 w 6984458"/>
                <a:gd name="connsiteY10" fmla="*/ 775855 h 4114800"/>
                <a:gd name="connsiteX11" fmla="*/ 2561617 w 6984458"/>
                <a:gd name="connsiteY11" fmla="*/ 949859 h 4114800"/>
                <a:gd name="connsiteX12" fmla="*/ 2604065 w 6984458"/>
                <a:gd name="connsiteY12" fmla="*/ 989162 h 4114800"/>
                <a:gd name="connsiteX13" fmla="*/ 2623050 w 6984458"/>
                <a:gd name="connsiteY13" fmla="*/ 929658 h 4114800"/>
                <a:gd name="connsiteX14" fmla="*/ 4191003 w 6984458"/>
                <a:gd name="connsiteY14" fmla="*/ 0 h 4114800"/>
                <a:gd name="connsiteX0" fmla="*/ 4191003 w 6057725"/>
                <a:gd name="connsiteY0" fmla="*/ 0 h 4114800"/>
                <a:gd name="connsiteX1" fmla="*/ 5832767 w 6057725"/>
                <a:gd name="connsiteY1" fmla="*/ 1323110 h 4114800"/>
                <a:gd name="connsiteX2" fmla="*/ 5905151 w 6057725"/>
                <a:gd name="connsiteY2" fmla="*/ 1395098 h 4114800"/>
                <a:gd name="connsiteX3" fmla="*/ 5645727 w 6057725"/>
                <a:gd name="connsiteY3" fmla="*/ 4114800 h 4114800"/>
                <a:gd name="connsiteX4" fmla="*/ 1336964 w 6057725"/>
                <a:gd name="connsiteY4" fmla="*/ 4114800 h 4114800"/>
                <a:gd name="connsiteX5" fmla="*/ 0 w 6057725"/>
                <a:gd name="connsiteY5" fmla="*/ 2777836 h 4114800"/>
                <a:gd name="connsiteX6" fmla="*/ 1200267 w 6057725"/>
                <a:gd name="connsiteY6" fmla="*/ 1447775 h 4114800"/>
                <a:gd name="connsiteX7" fmla="*/ 1256791 w 6057725"/>
                <a:gd name="connsiteY7" fmla="*/ 1444921 h 4114800"/>
                <a:gd name="connsiteX8" fmla="*/ 1263237 w 6057725"/>
                <a:gd name="connsiteY8" fmla="*/ 1384285 h 4114800"/>
                <a:gd name="connsiteX9" fmla="*/ 2050475 w 6057725"/>
                <a:gd name="connsiteY9" fmla="*/ 775855 h 4114800"/>
                <a:gd name="connsiteX10" fmla="*/ 2561617 w 6057725"/>
                <a:gd name="connsiteY10" fmla="*/ 949859 h 4114800"/>
                <a:gd name="connsiteX11" fmla="*/ 2604065 w 6057725"/>
                <a:gd name="connsiteY11" fmla="*/ 989162 h 4114800"/>
                <a:gd name="connsiteX12" fmla="*/ 2623050 w 6057725"/>
                <a:gd name="connsiteY12" fmla="*/ 929658 h 4114800"/>
                <a:gd name="connsiteX13" fmla="*/ 4191003 w 6057725"/>
                <a:gd name="connsiteY13" fmla="*/ 0 h 4114800"/>
                <a:gd name="connsiteX0" fmla="*/ 4191003 w 6304506"/>
                <a:gd name="connsiteY0" fmla="*/ 0 h 4114800"/>
                <a:gd name="connsiteX1" fmla="*/ 5832767 w 6304506"/>
                <a:gd name="connsiteY1" fmla="*/ 1323110 h 4114800"/>
                <a:gd name="connsiteX2" fmla="*/ 5905151 w 6304506"/>
                <a:gd name="connsiteY2" fmla="*/ 1395098 h 4114800"/>
                <a:gd name="connsiteX3" fmla="*/ 5645727 w 6304506"/>
                <a:gd name="connsiteY3" fmla="*/ 4114800 h 4114800"/>
                <a:gd name="connsiteX4" fmla="*/ 1336964 w 6304506"/>
                <a:gd name="connsiteY4" fmla="*/ 4114800 h 4114800"/>
                <a:gd name="connsiteX5" fmla="*/ 0 w 6304506"/>
                <a:gd name="connsiteY5" fmla="*/ 2777836 h 4114800"/>
                <a:gd name="connsiteX6" fmla="*/ 1200267 w 6304506"/>
                <a:gd name="connsiteY6" fmla="*/ 1447775 h 4114800"/>
                <a:gd name="connsiteX7" fmla="*/ 1256791 w 6304506"/>
                <a:gd name="connsiteY7" fmla="*/ 1444921 h 4114800"/>
                <a:gd name="connsiteX8" fmla="*/ 1263237 w 6304506"/>
                <a:gd name="connsiteY8" fmla="*/ 1384285 h 4114800"/>
                <a:gd name="connsiteX9" fmla="*/ 2050475 w 6304506"/>
                <a:gd name="connsiteY9" fmla="*/ 775855 h 4114800"/>
                <a:gd name="connsiteX10" fmla="*/ 2561617 w 6304506"/>
                <a:gd name="connsiteY10" fmla="*/ 949859 h 4114800"/>
                <a:gd name="connsiteX11" fmla="*/ 2604065 w 6304506"/>
                <a:gd name="connsiteY11" fmla="*/ 989162 h 4114800"/>
                <a:gd name="connsiteX12" fmla="*/ 2623050 w 6304506"/>
                <a:gd name="connsiteY12" fmla="*/ 929658 h 4114800"/>
                <a:gd name="connsiteX13" fmla="*/ 4191003 w 6304506"/>
                <a:gd name="connsiteY13" fmla="*/ 0 h 4114800"/>
                <a:gd name="connsiteX0" fmla="*/ 4191003 w 6828167"/>
                <a:gd name="connsiteY0" fmla="*/ 0 h 4114800"/>
                <a:gd name="connsiteX1" fmla="*/ 5832767 w 6828167"/>
                <a:gd name="connsiteY1" fmla="*/ 1323110 h 4114800"/>
                <a:gd name="connsiteX2" fmla="*/ 5905151 w 6828167"/>
                <a:gd name="connsiteY2" fmla="*/ 1395098 h 4114800"/>
                <a:gd name="connsiteX3" fmla="*/ 5645727 w 6828167"/>
                <a:gd name="connsiteY3" fmla="*/ 4114800 h 4114800"/>
                <a:gd name="connsiteX4" fmla="*/ 1336964 w 6828167"/>
                <a:gd name="connsiteY4" fmla="*/ 4114800 h 4114800"/>
                <a:gd name="connsiteX5" fmla="*/ 0 w 6828167"/>
                <a:gd name="connsiteY5" fmla="*/ 2777836 h 4114800"/>
                <a:gd name="connsiteX6" fmla="*/ 1200267 w 6828167"/>
                <a:gd name="connsiteY6" fmla="*/ 1447775 h 4114800"/>
                <a:gd name="connsiteX7" fmla="*/ 1256791 w 6828167"/>
                <a:gd name="connsiteY7" fmla="*/ 1444921 h 4114800"/>
                <a:gd name="connsiteX8" fmla="*/ 1263237 w 6828167"/>
                <a:gd name="connsiteY8" fmla="*/ 1384285 h 4114800"/>
                <a:gd name="connsiteX9" fmla="*/ 2050475 w 6828167"/>
                <a:gd name="connsiteY9" fmla="*/ 775855 h 4114800"/>
                <a:gd name="connsiteX10" fmla="*/ 2561617 w 6828167"/>
                <a:gd name="connsiteY10" fmla="*/ 949859 h 4114800"/>
                <a:gd name="connsiteX11" fmla="*/ 2604065 w 6828167"/>
                <a:gd name="connsiteY11" fmla="*/ 989162 h 4114800"/>
                <a:gd name="connsiteX12" fmla="*/ 2623050 w 6828167"/>
                <a:gd name="connsiteY12" fmla="*/ 929658 h 4114800"/>
                <a:gd name="connsiteX13" fmla="*/ 4191003 w 6828167"/>
                <a:gd name="connsiteY13" fmla="*/ 0 h 4114800"/>
                <a:gd name="connsiteX0" fmla="*/ 4191003 w 6912148"/>
                <a:gd name="connsiteY0" fmla="*/ 0 h 4114800"/>
                <a:gd name="connsiteX1" fmla="*/ 5832767 w 6912148"/>
                <a:gd name="connsiteY1" fmla="*/ 1323110 h 4114800"/>
                <a:gd name="connsiteX2" fmla="*/ 5905151 w 6912148"/>
                <a:gd name="connsiteY2" fmla="*/ 1395098 h 4114800"/>
                <a:gd name="connsiteX3" fmla="*/ 5645727 w 6912148"/>
                <a:gd name="connsiteY3" fmla="*/ 4114800 h 4114800"/>
                <a:gd name="connsiteX4" fmla="*/ 1336964 w 6912148"/>
                <a:gd name="connsiteY4" fmla="*/ 4114800 h 4114800"/>
                <a:gd name="connsiteX5" fmla="*/ 0 w 6912148"/>
                <a:gd name="connsiteY5" fmla="*/ 2777836 h 4114800"/>
                <a:gd name="connsiteX6" fmla="*/ 1200267 w 6912148"/>
                <a:gd name="connsiteY6" fmla="*/ 1447775 h 4114800"/>
                <a:gd name="connsiteX7" fmla="*/ 1256791 w 6912148"/>
                <a:gd name="connsiteY7" fmla="*/ 1444921 h 4114800"/>
                <a:gd name="connsiteX8" fmla="*/ 1263237 w 6912148"/>
                <a:gd name="connsiteY8" fmla="*/ 1384285 h 4114800"/>
                <a:gd name="connsiteX9" fmla="*/ 2050475 w 6912148"/>
                <a:gd name="connsiteY9" fmla="*/ 775855 h 4114800"/>
                <a:gd name="connsiteX10" fmla="*/ 2561617 w 6912148"/>
                <a:gd name="connsiteY10" fmla="*/ 949859 h 4114800"/>
                <a:gd name="connsiteX11" fmla="*/ 2604065 w 6912148"/>
                <a:gd name="connsiteY11" fmla="*/ 989162 h 4114800"/>
                <a:gd name="connsiteX12" fmla="*/ 2623050 w 6912148"/>
                <a:gd name="connsiteY12" fmla="*/ 929658 h 4114800"/>
                <a:gd name="connsiteX13" fmla="*/ 4191003 w 6912148"/>
                <a:gd name="connsiteY13" fmla="*/ 0 h 4114800"/>
                <a:gd name="connsiteX0" fmla="*/ 4191003 w 6908391"/>
                <a:gd name="connsiteY0" fmla="*/ 0 h 4114800"/>
                <a:gd name="connsiteX1" fmla="*/ 5832767 w 6908391"/>
                <a:gd name="connsiteY1" fmla="*/ 1323110 h 4114800"/>
                <a:gd name="connsiteX2" fmla="*/ 5905151 w 6908391"/>
                <a:gd name="connsiteY2" fmla="*/ 1395098 h 4114800"/>
                <a:gd name="connsiteX3" fmla="*/ 5645727 w 6908391"/>
                <a:gd name="connsiteY3" fmla="*/ 4114800 h 4114800"/>
                <a:gd name="connsiteX4" fmla="*/ 1336964 w 6908391"/>
                <a:gd name="connsiteY4" fmla="*/ 4114800 h 4114800"/>
                <a:gd name="connsiteX5" fmla="*/ 0 w 6908391"/>
                <a:gd name="connsiteY5" fmla="*/ 2777836 h 4114800"/>
                <a:gd name="connsiteX6" fmla="*/ 1200267 w 6908391"/>
                <a:gd name="connsiteY6" fmla="*/ 1447775 h 4114800"/>
                <a:gd name="connsiteX7" fmla="*/ 1256791 w 6908391"/>
                <a:gd name="connsiteY7" fmla="*/ 1444921 h 4114800"/>
                <a:gd name="connsiteX8" fmla="*/ 1263237 w 6908391"/>
                <a:gd name="connsiteY8" fmla="*/ 1384285 h 4114800"/>
                <a:gd name="connsiteX9" fmla="*/ 2050475 w 6908391"/>
                <a:gd name="connsiteY9" fmla="*/ 775855 h 4114800"/>
                <a:gd name="connsiteX10" fmla="*/ 2561617 w 6908391"/>
                <a:gd name="connsiteY10" fmla="*/ 949859 h 4114800"/>
                <a:gd name="connsiteX11" fmla="*/ 2604065 w 6908391"/>
                <a:gd name="connsiteY11" fmla="*/ 989162 h 4114800"/>
                <a:gd name="connsiteX12" fmla="*/ 2623050 w 6908391"/>
                <a:gd name="connsiteY12" fmla="*/ 929658 h 4114800"/>
                <a:gd name="connsiteX13" fmla="*/ 4191003 w 6908391"/>
                <a:gd name="connsiteY13" fmla="*/ 0 h 4114800"/>
                <a:gd name="connsiteX0" fmla="*/ 4191003 w 6908391"/>
                <a:gd name="connsiteY0" fmla="*/ 0 h 4114800"/>
                <a:gd name="connsiteX1" fmla="*/ 5905151 w 6908391"/>
                <a:gd name="connsiteY1" fmla="*/ 1395098 h 4114800"/>
                <a:gd name="connsiteX2" fmla="*/ 5645727 w 6908391"/>
                <a:gd name="connsiteY2" fmla="*/ 4114800 h 4114800"/>
                <a:gd name="connsiteX3" fmla="*/ 1336964 w 6908391"/>
                <a:gd name="connsiteY3" fmla="*/ 4114800 h 4114800"/>
                <a:gd name="connsiteX4" fmla="*/ 0 w 6908391"/>
                <a:gd name="connsiteY4" fmla="*/ 2777836 h 4114800"/>
                <a:gd name="connsiteX5" fmla="*/ 1200267 w 6908391"/>
                <a:gd name="connsiteY5" fmla="*/ 1447775 h 4114800"/>
                <a:gd name="connsiteX6" fmla="*/ 1256791 w 6908391"/>
                <a:gd name="connsiteY6" fmla="*/ 1444921 h 4114800"/>
                <a:gd name="connsiteX7" fmla="*/ 1263237 w 6908391"/>
                <a:gd name="connsiteY7" fmla="*/ 1384285 h 4114800"/>
                <a:gd name="connsiteX8" fmla="*/ 2050475 w 6908391"/>
                <a:gd name="connsiteY8" fmla="*/ 775855 h 4114800"/>
                <a:gd name="connsiteX9" fmla="*/ 2561617 w 6908391"/>
                <a:gd name="connsiteY9" fmla="*/ 949859 h 4114800"/>
                <a:gd name="connsiteX10" fmla="*/ 2604065 w 6908391"/>
                <a:gd name="connsiteY10" fmla="*/ 989162 h 4114800"/>
                <a:gd name="connsiteX11" fmla="*/ 2623050 w 6908391"/>
                <a:gd name="connsiteY11" fmla="*/ 929658 h 4114800"/>
                <a:gd name="connsiteX12" fmla="*/ 4191003 w 6908391"/>
                <a:gd name="connsiteY12" fmla="*/ 0 h 4114800"/>
                <a:gd name="connsiteX0" fmla="*/ 4191003 w 6908391"/>
                <a:gd name="connsiteY0" fmla="*/ 0 h 4114800"/>
                <a:gd name="connsiteX1" fmla="*/ 5905151 w 6908391"/>
                <a:gd name="connsiteY1" fmla="*/ 1395098 h 4114800"/>
                <a:gd name="connsiteX2" fmla="*/ 5645727 w 6908391"/>
                <a:gd name="connsiteY2" fmla="*/ 4114800 h 4114800"/>
                <a:gd name="connsiteX3" fmla="*/ 1336964 w 6908391"/>
                <a:gd name="connsiteY3" fmla="*/ 4114800 h 4114800"/>
                <a:gd name="connsiteX4" fmla="*/ 0 w 6908391"/>
                <a:gd name="connsiteY4" fmla="*/ 2777836 h 4114800"/>
                <a:gd name="connsiteX5" fmla="*/ 1200267 w 6908391"/>
                <a:gd name="connsiteY5" fmla="*/ 1447775 h 4114800"/>
                <a:gd name="connsiteX6" fmla="*/ 1256791 w 6908391"/>
                <a:gd name="connsiteY6" fmla="*/ 1444921 h 4114800"/>
                <a:gd name="connsiteX7" fmla="*/ 1263237 w 6908391"/>
                <a:gd name="connsiteY7" fmla="*/ 1384285 h 4114800"/>
                <a:gd name="connsiteX8" fmla="*/ 2050475 w 6908391"/>
                <a:gd name="connsiteY8" fmla="*/ 775855 h 4114800"/>
                <a:gd name="connsiteX9" fmla="*/ 2561617 w 6908391"/>
                <a:gd name="connsiteY9" fmla="*/ 949859 h 4114800"/>
                <a:gd name="connsiteX10" fmla="*/ 2604065 w 6908391"/>
                <a:gd name="connsiteY10" fmla="*/ 989162 h 4114800"/>
                <a:gd name="connsiteX11" fmla="*/ 4191003 w 6908391"/>
                <a:gd name="connsiteY11" fmla="*/ 0 h 4114800"/>
                <a:gd name="connsiteX0" fmla="*/ 4191003 w 6908391"/>
                <a:gd name="connsiteY0" fmla="*/ 0 h 4114800"/>
                <a:gd name="connsiteX1" fmla="*/ 5905151 w 6908391"/>
                <a:gd name="connsiteY1" fmla="*/ 1395098 h 4114800"/>
                <a:gd name="connsiteX2" fmla="*/ 5645727 w 6908391"/>
                <a:gd name="connsiteY2" fmla="*/ 4114800 h 4114800"/>
                <a:gd name="connsiteX3" fmla="*/ 1336964 w 6908391"/>
                <a:gd name="connsiteY3" fmla="*/ 4114800 h 4114800"/>
                <a:gd name="connsiteX4" fmla="*/ 0 w 6908391"/>
                <a:gd name="connsiteY4" fmla="*/ 2777836 h 4114800"/>
                <a:gd name="connsiteX5" fmla="*/ 1200267 w 6908391"/>
                <a:gd name="connsiteY5" fmla="*/ 1447775 h 4114800"/>
                <a:gd name="connsiteX6" fmla="*/ 1256791 w 6908391"/>
                <a:gd name="connsiteY6" fmla="*/ 1444921 h 4114800"/>
                <a:gd name="connsiteX7" fmla="*/ 1263237 w 6908391"/>
                <a:gd name="connsiteY7" fmla="*/ 1384285 h 4114800"/>
                <a:gd name="connsiteX8" fmla="*/ 2050475 w 6908391"/>
                <a:gd name="connsiteY8" fmla="*/ 775855 h 4114800"/>
                <a:gd name="connsiteX9" fmla="*/ 2561617 w 6908391"/>
                <a:gd name="connsiteY9" fmla="*/ 949859 h 4114800"/>
                <a:gd name="connsiteX10" fmla="*/ 4191003 w 6908391"/>
                <a:gd name="connsiteY10" fmla="*/ 0 h 4114800"/>
                <a:gd name="connsiteX0" fmla="*/ 4191003 w 6908391"/>
                <a:gd name="connsiteY0" fmla="*/ 0 h 4114800"/>
                <a:gd name="connsiteX1" fmla="*/ 5905151 w 6908391"/>
                <a:gd name="connsiteY1" fmla="*/ 1395098 h 4114800"/>
                <a:gd name="connsiteX2" fmla="*/ 5645727 w 6908391"/>
                <a:gd name="connsiteY2" fmla="*/ 4114800 h 4114800"/>
                <a:gd name="connsiteX3" fmla="*/ 1336964 w 6908391"/>
                <a:gd name="connsiteY3" fmla="*/ 4114800 h 4114800"/>
                <a:gd name="connsiteX4" fmla="*/ 0 w 6908391"/>
                <a:gd name="connsiteY4" fmla="*/ 2777836 h 4114800"/>
                <a:gd name="connsiteX5" fmla="*/ 1200267 w 6908391"/>
                <a:gd name="connsiteY5" fmla="*/ 1447775 h 4114800"/>
                <a:gd name="connsiteX6" fmla="*/ 1256791 w 6908391"/>
                <a:gd name="connsiteY6" fmla="*/ 1444921 h 4114800"/>
                <a:gd name="connsiteX7" fmla="*/ 1263237 w 6908391"/>
                <a:gd name="connsiteY7" fmla="*/ 1384285 h 4114800"/>
                <a:gd name="connsiteX8" fmla="*/ 2050475 w 6908391"/>
                <a:gd name="connsiteY8" fmla="*/ 775855 h 4114800"/>
                <a:gd name="connsiteX9" fmla="*/ 2615349 w 6908391"/>
                <a:gd name="connsiteY9" fmla="*/ 863889 h 4114800"/>
                <a:gd name="connsiteX10" fmla="*/ 4191003 w 6908391"/>
                <a:gd name="connsiteY10" fmla="*/ 0 h 4114800"/>
                <a:gd name="connsiteX0" fmla="*/ 4191003 w 6908391"/>
                <a:gd name="connsiteY0" fmla="*/ 0 h 4114800"/>
                <a:gd name="connsiteX1" fmla="*/ 5905151 w 6908391"/>
                <a:gd name="connsiteY1" fmla="*/ 1395098 h 4114800"/>
                <a:gd name="connsiteX2" fmla="*/ 5645727 w 6908391"/>
                <a:gd name="connsiteY2" fmla="*/ 4114800 h 4114800"/>
                <a:gd name="connsiteX3" fmla="*/ 1336964 w 6908391"/>
                <a:gd name="connsiteY3" fmla="*/ 4114800 h 4114800"/>
                <a:gd name="connsiteX4" fmla="*/ 0 w 6908391"/>
                <a:gd name="connsiteY4" fmla="*/ 2777836 h 4114800"/>
                <a:gd name="connsiteX5" fmla="*/ 1200267 w 6908391"/>
                <a:gd name="connsiteY5" fmla="*/ 1447775 h 4114800"/>
                <a:gd name="connsiteX6" fmla="*/ 1256791 w 6908391"/>
                <a:gd name="connsiteY6" fmla="*/ 1444921 h 4114800"/>
                <a:gd name="connsiteX7" fmla="*/ 1263237 w 6908391"/>
                <a:gd name="connsiteY7" fmla="*/ 1384285 h 4114800"/>
                <a:gd name="connsiteX8" fmla="*/ 2615349 w 6908391"/>
                <a:gd name="connsiteY8" fmla="*/ 863889 h 4114800"/>
                <a:gd name="connsiteX9" fmla="*/ 4191003 w 6908391"/>
                <a:gd name="connsiteY9" fmla="*/ 0 h 4114800"/>
                <a:gd name="connsiteX0" fmla="*/ 4191003 w 6908391"/>
                <a:gd name="connsiteY0" fmla="*/ 0 h 4114800"/>
                <a:gd name="connsiteX1" fmla="*/ 5905151 w 6908391"/>
                <a:gd name="connsiteY1" fmla="*/ 1395098 h 4114800"/>
                <a:gd name="connsiteX2" fmla="*/ 5645727 w 6908391"/>
                <a:gd name="connsiteY2" fmla="*/ 4114800 h 4114800"/>
                <a:gd name="connsiteX3" fmla="*/ 1336964 w 6908391"/>
                <a:gd name="connsiteY3" fmla="*/ 4114800 h 4114800"/>
                <a:gd name="connsiteX4" fmla="*/ 0 w 6908391"/>
                <a:gd name="connsiteY4" fmla="*/ 2777836 h 4114800"/>
                <a:gd name="connsiteX5" fmla="*/ 1200267 w 6908391"/>
                <a:gd name="connsiteY5" fmla="*/ 1447775 h 4114800"/>
                <a:gd name="connsiteX6" fmla="*/ 1256791 w 6908391"/>
                <a:gd name="connsiteY6" fmla="*/ 1444921 h 4114800"/>
                <a:gd name="connsiteX7" fmla="*/ 2615349 w 6908391"/>
                <a:gd name="connsiteY7" fmla="*/ 863889 h 4114800"/>
                <a:gd name="connsiteX8" fmla="*/ 4191003 w 6908391"/>
                <a:gd name="connsiteY8" fmla="*/ 0 h 4114800"/>
                <a:gd name="connsiteX0" fmla="*/ 4191161 w 6908549"/>
                <a:gd name="connsiteY0" fmla="*/ 0 h 4114800"/>
                <a:gd name="connsiteX1" fmla="*/ 5905309 w 6908549"/>
                <a:gd name="connsiteY1" fmla="*/ 1395098 h 4114800"/>
                <a:gd name="connsiteX2" fmla="*/ 5645885 w 6908549"/>
                <a:gd name="connsiteY2" fmla="*/ 4114800 h 4114800"/>
                <a:gd name="connsiteX3" fmla="*/ 1337122 w 6908549"/>
                <a:gd name="connsiteY3" fmla="*/ 4114800 h 4114800"/>
                <a:gd name="connsiteX4" fmla="*/ 158 w 6908549"/>
                <a:gd name="connsiteY4" fmla="*/ 2777836 h 4114800"/>
                <a:gd name="connsiteX5" fmla="*/ 1256949 w 6908549"/>
                <a:gd name="connsiteY5" fmla="*/ 1444921 h 4114800"/>
                <a:gd name="connsiteX6" fmla="*/ 2615507 w 6908549"/>
                <a:gd name="connsiteY6" fmla="*/ 863889 h 4114800"/>
                <a:gd name="connsiteX7" fmla="*/ 4191161 w 6908549"/>
                <a:gd name="connsiteY7" fmla="*/ 0 h 4114800"/>
                <a:gd name="connsiteX0" fmla="*/ 4191208 w 6908596"/>
                <a:gd name="connsiteY0" fmla="*/ 0 h 4114800"/>
                <a:gd name="connsiteX1" fmla="*/ 5905356 w 6908596"/>
                <a:gd name="connsiteY1" fmla="*/ 1395098 h 4114800"/>
                <a:gd name="connsiteX2" fmla="*/ 5645932 w 6908596"/>
                <a:gd name="connsiteY2" fmla="*/ 4114800 h 4114800"/>
                <a:gd name="connsiteX3" fmla="*/ 1337169 w 6908596"/>
                <a:gd name="connsiteY3" fmla="*/ 4114800 h 4114800"/>
                <a:gd name="connsiteX4" fmla="*/ 205 w 6908596"/>
                <a:gd name="connsiteY4" fmla="*/ 2777836 h 4114800"/>
                <a:gd name="connsiteX5" fmla="*/ 1246250 w 6908596"/>
                <a:gd name="connsiteY5" fmla="*/ 1369697 h 4114800"/>
                <a:gd name="connsiteX6" fmla="*/ 2615554 w 6908596"/>
                <a:gd name="connsiteY6" fmla="*/ 863889 h 4114800"/>
                <a:gd name="connsiteX7" fmla="*/ 4191208 w 6908596"/>
                <a:gd name="connsiteY7" fmla="*/ 0 h 4114800"/>
                <a:gd name="connsiteX0" fmla="*/ 4083776 w 6801164"/>
                <a:gd name="connsiteY0" fmla="*/ 0 h 4114800"/>
                <a:gd name="connsiteX1" fmla="*/ 5797924 w 6801164"/>
                <a:gd name="connsiteY1" fmla="*/ 1395098 h 4114800"/>
                <a:gd name="connsiteX2" fmla="*/ 5538500 w 6801164"/>
                <a:gd name="connsiteY2" fmla="*/ 4114800 h 4114800"/>
                <a:gd name="connsiteX3" fmla="*/ 1229737 w 6801164"/>
                <a:gd name="connsiteY3" fmla="*/ 4114800 h 4114800"/>
                <a:gd name="connsiteX4" fmla="*/ 237 w 6801164"/>
                <a:gd name="connsiteY4" fmla="*/ 2745597 h 4114800"/>
                <a:gd name="connsiteX5" fmla="*/ 1138818 w 6801164"/>
                <a:gd name="connsiteY5" fmla="*/ 1369697 h 4114800"/>
                <a:gd name="connsiteX6" fmla="*/ 2508122 w 6801164"/>
                <a:gd name="connsiteY6" fmla="*/ 863889 h 4114800"/>
                <a:gd name="connsiteX7" fmla="*/ 4083776 w 6801164"/>
                <a:gd name="connsiteY7" fmla="*/ 0 h 4114800"/>
                <a:gd name="connsiteX0" fmla="*/ 4083674 w 6801062"/>
                <a:gd name="connsiteY0" fmla="*/ 0 h 4114800"/>
                <a:gd name="connsiteX1" fmla="*/ 5797822 w 6801062"/>
                <a:gd name="connsiteY1" fmla="*/ 1395098 h 4114800"/>
                <a:gd name="connsiteX2" fmla="*/ 5538398 w 6801062"/>
                <a:gd name="connsiteY2" fmla="*/ 4114800 h 4114800"/>
                <a:gd name="connsiteX3" fmla="*/ 1229635 w 6801062"/>
                <a:gd name="connsiteY3" fmla="*/ 4114800 h 4114800"/>
                <a:gd name="connsiteX4" fmla="*/ 135 w 6801062"/>
                <a:gd name="connsiteY4" fmla="*/ 2745597 h 4114800"/>
                <a:gd name="connsiteX5" fmla="*/ 1160209 w 6801062"/>
                <a:gd name="connsiteY5" fmla="*/ 1369697 h 4114800"/>
                <a:gd name="connsiteX6" fmla="*/ 2508020 w 6801062"/>
                <a:gd name="connsiteY6" fmla="*/ 863889 h 4114800"/>
                <a:gd name="connsiteX7" fmla="*/ 4083674 w 6801062"/>
                <a:gd name="connsiteY7" fmla="*/ 0 h 4114800"/>
                <a:gd name="connsiteX0" fmla="*/ 4083674 w 6801062"/>
                <a:gd name="connsiteY0" fmla="*/ 0 h 4114800"/>
                <a:gd name="connsiteX1" fmla="*/ 5797822 w 6801062"/>
                <a:gd name="connsiteY1" fmla="*/ 1395098 h 4114800"/>
                <a:gd name="connsiteX2" fmla="*/ 5538398 w 6801062"/>
                <a:gd name="connsiteY2" fmla="*/ 4114800 h 4114800"/>
                <a:gd name="connsiteX3" fmla="*/ 1229635 w 6801062"/>
                <a:gd name="connsiteY3" fmla="*/ 4114800 h 4114800"/>
                <a:gd name="connsiteX4" fmla="*/ 135 w 6801062"/>
                <a:gd name="connsiteY4" fmla="*/ 2745597 h 4114800"/>
                <a:gd name="connsiteX5" fmla="*/ 1160209 w 6801062"/>
                <a:gd name="connsiteY5" fmla="*/ 1369697 h 4114800"/>
                <a:gd name="connsiteX6" fmla="*/ 2508020 w 6801062"/>
                <a:gd name="connsiteY6" fmla="*/ 863889 h 4114800"/>
                <a:gd name="connsiteX7" fmla="*/ 4083674 w 6801062"/>
                <a:gd name="connsiteY7" fmla="*/ 0 h 4114800"/>
                <a:gd name="connsiteX0" fmla="*/ 4083674 w 6801062"/>
                <a:gd name="connsiteY0" fmla="*/ 0 h 4114800"/>
                <a:gd name="connsiteX1" fmla="*/ 5797822 w 6801062"/>
                <a:gd name="connsiteY1" fmla="*/ 1395098 h 4114800"/>
                <a:gd name="connsiteX2" fmla="*/ 5538398 w 6801062"/>
                <a:gd name="connsiteY2" fmla="*/ 4114800 h 4114800"/>
                <a:gd name="connsiteX3" fmla="*/ 1229635 w 6801062"/>
                <a:gd name="connsiteY3" fmla="*/ 4114800 h 4114800"/>
                <a:gd name="connsiteX4" fmla="*/ 135 w 6801062"/>
                <a:gd name="connsiteY4" fmla="*/ 2745597 h 4114800"/>
                <a:gd name="connsiteX5" fmla="*/ 1160209 w 6801062"/>
                <a:gd name="connsiteY5" fmla="*/ 1369697 h 4114800"/>
                <a:gd name="connsiteX6" fmla="*/ 2508020 w 6801062"/>
                <a:gd name="connsiteY6" fmla="*/ 863889 h 4114800"/>
                <a:gd name="connsiteX7" fmla="*/ 4083674 w 6801062"/>
                <a:gd name="connsiteY7" fmla="*/ 0 h 4114800"/>
                <a:gd name="connsiteX0" fmla="*/ 4083674 w 6801062"/>
                <a:gd name="connsiteY0" fmla="*/ 0 h 4114800"/>
                <a:gd name="connsiteX1" fmla="*/ 5797822 w 6801062"/>
                <a:gd name="connsiteY1" fmla="*/ 1395098 h 4114800"/>
                <a:gd name="connsiteX2" fmla="*/ 5538398 w 6801062"/>
                <a:gd name="connsiteY2" fmla="*/ 4114800 h 4114800"/>
                <a:gd name="connsiteX3" fmla="*/ 1229635 w 6801062"/>
                <a:gd name="connsiteY3" fmla="*/ 4114800 h 4114800"/>
                <a:gd name="connsiteX4" fmla="*/ 135 w 6801062"/>
                <a:gd name="connsiteY4" fmla="*/ 2745597 h 4114800"/>
                <a:gd name="connsiteX5" fmla="*/ 1160209 w 6801062"/>
                <a:gd name="connsiteY5" fmla="*/ 1369697 h 4114800"/>
                <a:gd name="connsiteX6" fmla="*/ 2508020 w 6801062"/>
                <a:gd name="connsiteY6" fmla="*/ 863889 h 4114800"/>
                <a:gd name="connsiteX7" fmla="*/ 4083674 w 6801062"/>
                <a:gd name="connsiteY7" fmla="*/ 0 h 4114800"/>
                <a:gd name="connsiteX0" fmla="*/ 4083674 w 6801062"/>
                <a:gd name="connsiteY0" fmla="*/ 0 h 4114800"/>
                <a:gd name="connsiteX1" fmla="*/ 5797822 w 6801062"/>
                <a:gd name="connsiteY1" fmla="*/ 1395098 h 4114800"/>
                <a:gd name="connsiteX2" fmla="*/ 5538398 w 6801062"/>
                <a:gd name="connsiteY2" fmla="*/ 4114800 h 4114800"/>
                <a:gd name="connsiteX3" fmla="*/ 1229635 w 6801062"/>
                <a:gd name="connsiteY3" fmla="*/ 4114800 h 4114800"/>
                <a:gd name="connsiteX4" fmla="*/ 135 w 6801062"/>
                <a:gd name="connsiteY4" fmla="*/ 2745597 h 4114800"/>
                <a:gd name="connsiteX5" fmla="*/ 1160209 w 6801062"/>
                <a:gd name="connsiteY5" fmla="*/ 1369697 h 4114800"/>
                <a:gd name="connsiteX6" fmla="*/ 2508020 w 6801062"/>
                <a:gd name="connsiteY6" fmla="*/ 863889 h 4114800"/>
                <a:gd name="connsiteX7" fmla="*/ 4083674 w 6801062"/>
                <a:gd name="connsiteY7" fmla="*/ 0 h 4114800"/>
                <a:gd name="connsiteX0" fmla="*/ 4083674 w 6801062"/>
                <a:gd name="connsiteY0" fmla="*/ 0 h 4114800"/>
                <a:gd name="connsiteX1" fmla="*/ 5797822 w 6801062"/>
                <a:gd name="connsiteY1" fmla="*/ 1395098 h 4114800"/>
                <a:gd name="connsiteX2" fmla="*/ 5538398 w 6801062"/>
                <a:gd name="connsiteY2" fmla="*/ 4114800 h 4114800"/>
                <a:gd name="connsiteX3" fmla="*/ 1229635 w 6801062"/>
                <a:gd name="connsiteY3" fmla="*/ 4114800 h 4114800"/>
                <a:gd name="connsiteX4" fmla="*/ 135 w 6801062"/>
                <a:gd name="connsiteY4" fmla="*/ 2745597 h 4114800"/>
                <a:gd name="connsiteX5" fmla="*/ 1160209 w 6801062"/>
                <a:gd name="connsiteY5" fmla="*/ 1369697 h 4114800"/>
                <a:gd name="connsiteX6" fmla="*/ 2508020 w 6801062"/>
                <a:gd name="connsiteY6" fmla="*/ 863889 h 4114800"/>
                <a:gd name="connsiteX7" fmla="*/ 4083674 w 6801062"/>
                <a:gd name="connsiteY7" fmla="*/ 0 h 4114800"/>
                <a:gd name="connsiteX0" fmla="*/ 2508020 w 6801062"/>
                <a:gd name="connsiteY0" fmla="*/ 171477 h 3422388"/>
                <a:gd name="connsiteX1" fmla="*/ 5797822 w 6801062"/>
                <a:gd name="connsiteY1" fmla="*/ 702686 h 3422388"/>
                <a:gd name="connsiteX2" fmla="*/ 5538398 w 6801062"/>
                <a:gd name="connsiteY2" fmla="*/ 3422388 h 3422388"/>
                <a:gd name="connsiteX3" fmla="*/ 1229635 w 6801062"/>
                <a:gd name="connsiteY3" fmla="*/ 3422388 h 3422388"/>
                <a:gd name="connsiteX4" fmla="*/ 135 w 6801062"/>
                <a:gd name="connsiteY4" fmla="*/ 2053185 h 3422388"/>
                <a:gd name="connsiteX5" fmla="*/ 1160209 w 6801062"/>
                <a:gd name="connsiteY5" fmla="*/ 677285 h 3422388"/>
                <a:gd name="connsiteX6" fmla="*/ 2508020 w 6801062"/>
                <a:gd name="connsiteY6" fmla="*/ 171477 h 3422388"/>
                <a:gd name="connsiteX0" fmla="*/ 2508020 w 6801062"/>
                <a:gd name="connsiteY0" fmla="*/ 428507 h 3679418"/>
                <a:gd name="connsiteX1" fmla="*/ 5797822 w 6801062"/>
                <a:gd name="connsiteY1" fmla="*/ 959716 h 3679418"/>
                <a:gd name="connsiteX2" fmla="*/ 5538398 w 6801062"/>
                <a:gd name="connsiteY2" fmla="*/ 3679418 h 3679418"/>
                <a:gd name="connsiteX3" fmla="*/ 1229635 w 6801062"/>
                <a:gd name="connsiteY3" fmla="*/ 3679418 h 3679418"/>
                <a:gd name="connsiteX4" fmla="*/ 135 w 6801062"/>
                <a:gd name="connsiteY4" fmla="*/ 2310215 h 3679418"/>
                <a:gd name="connsiteX5" fmla="*/ 1160209 w 6801062"/>
                <a:gd name="connsiteY5" fmla="*/ 934315 h 3679418"/>
                <a:gd name="connsiteX6" fmla="*/ 2508020 w 6801062"/>
                <a:gd name="connsiteY6" fmla="*/ 428507 h 3679418"/>
                <a:gd name="connsiteX0" fmla="*/ 2508020 w 6801062"/>
                <a:gd name="connsiteY0" fmla="*/ 624726 h 3875637"/>
                <a:gd name="connsiteX1" fmla="*/ 5797822 w 6801062"/>
                <a:gd name="connsiteY1" fmla="*/ 1155935 h 3875637"/>
                <a:gd name="connsiteX2" fmla="*/ 5538398 w 6801062"/>
                <a:gd name="connsiteY2" fmla="*/ 3875637 h 3875637"/>
                <a:gd name="connsiteX3" fmla="*/ 1229635 w 6801062"/>
                <a:gd name="connsiteY3" fmla="*/ 3875637 h 3875637"/>
                <a:gd name="connsiteX4" fmla="*/ 135 w 6801062"/>
                <a:gd name="connsiteY4" fmla="*/ 2506434 h 3875637"/>
                <a:gd name="connsiteX5" fmla="*/ 1160209 w 6801062"/>
                <a:gd name="connsiteY5" fmla="*/ 1130534 h 3875637"/>
                <a:gd name="connsiteX6" fmla="*/ 2508020 w 6801062"/>
                <a:gd name="connsiteY6" fmla="*/ 624726 h 3875637"/>
                <a:gd name="connsiteX0" fmla="*/ 2508020 w 6801062"/>
                <a:gd name="connsiteY0" fmla="*/ 852528 h 4103439"/>
                <a:gd name="connsiteX1" fmla="*/ 5797822 w 6801062"/>
                <a:gd name="connsiteY1" fmla="*/ 1383737 h 4103439"/>
                <a:gd name="connsiteX2" fmla="*/ 5538398 w 6801062"/>
                <a:gd name="connsiteY2" fmla="*/ 4103439 h 4103439"/>
                <a:gd name="connsiteX3" fmla="*/ 1229635 w 6801062"/>
                <a:gd name="connsiteY3" fmla="*/ 4103439 h 4103439"/>
                <a:gd name="connsiteX4" fmla="*/ 135 w 6801062"/>
                <a:gd name="connsiteY4" fmla="*/ 2734236 h 4103439"/>
                <a:gd name="connsiteX5" fmla="*/ 1160209 w 6801062"/>
                <a:gd name="connsiteY5" fmla="*/ 1358336 h 4103439"/>
                <a:gd name="connsiteX6" fmla="*/ 2508020 w 6801062"/>
                <a:gd name="connsiteY6" fmla="*/ 852528 h 4103439"/>
                <a:gd name="connsiteX0" fmla="*/ 2508020 w 6801062"/>
                <a:gd name="connsiteY0" fmla="*/ 904699 h 4155610"/>
                <a:gd name="connsiteX1" fmla="*/ 5797822 w 6801062"/>
                <a:gd name="connsiteY1" fmla="*/ 1435908 h 4155610"/>
                <a:gd name="connsiteX2" fmla="*/ 5538398 w 6801062"/>
                <a:gd name="connsiteY2" fmla="*/ 4155610 h 4155610"/>
                <a:gd name="connsiteX3" fmla="*/ 1229635 w 6801062"/>
                <a:gd name="connsiteY3" fmla="*/ 4155610 h 4155610"/>
                <a:gd name="connsiteX4" fmla="*/ 135 w 6801062"/>
                <a:gd name="connsiteY4" fmla="*/ 2786407 h 4155610"/>
                <a:gd name="connsiteX5" fmla="*/ 1160209 w 6801062"/>
                <a:gd name="connsiteY5" fmla="*/ 1410507 h 4155610"/>
                <a:gd name="connsiteX6" fmla="*/ 2508020 w 6801062"/>
                <a:gd name="connsiteY6" fmla="*/ 904699 h 4155610"/>
                <a:gd name="connsiteX0" fmla="*/ 2508020 w 6801062"/>
                <a:gd name="connsiteY0" fmla="*/ 904699 h 4155610"/>
                <a:gd name="connsiteX1" fmla="*/ 5797822 w 6801062"/>
                <a:gd name="connsiteY1" fmla="*/ 1435908 h 4155610"/>
                <a:gd name="connsiteX2" fmla="*/ 5538398 w 6801062"/>
                <a:gd name="connsiteY2" fmla="*/ 4155610 h 4155610"/>
                <a:gd name="connsiteX3" fmla="*/ 1229635 w 6801062"/>
                <a:gd name="connsiteY3" fmla="*/ 4155610 h 4155610"/>
                <a:gd name="connsiteX4" fmla="*/ 135 w 6801062"/>
                <a:gd name="connsiteY4" fmla="*/ 2786407 h 4155610"/>
                <a:gd name="connsiteX5" fmla="*/ 1160209 w 6801062"/>
                <a:gd name="connsiteY5" fmla="*/ 1410507 h 4155610"/>
                <a:gd name="connsiteX6" fmla="*/ 2508020 w 6801062"/>
                <a:gd name="connsiteY6" fmla="*/ 904699 h 4155610"/>
                <a:gd name="connsiteX0" fmla="*/ 1679655 w 5972697"/>
                <a:gd name="connsiteY0" fmla="*/ 904699 h 4155610"/>
                <a:gd name="connsiteX1" fmla="*/ 4969457 w 5972697"/>
                <a:gd name="connsiteY1" fmla="*/ 1435908 h 4155610"/>
                <a:gd name="connsiteX2" fmla="*/ 4710033 w 5972697"/>
                <a:gd name="connsiteY2" fmla="*/ 4155610 h 4155610"/>
                <a:gd name="connsiteX3" fmla="*/ 401270 w 5972697"/>
                <a:gd name="connsiteY3" fmla="*/ 4155610 h 4155610"/>
                <a:gd name="connsiteX4" fmla="*/ 331844 w 5972697"/>
                <a:gd name="connsiteY4" fmla="*/ 1410507 h 4155610"/>
                <a:gd name="connsiteX5" fmla="*/ 1679655 w 5972697"/>
                <a:gd name="connsiteY5" fmla="*/ 904699 h 4155610"/>
                <a:gd name="connsiteX0" fmla="*/ 2014189 w 6307231"/>
                <a:gd name="connsiteY0" fmla="*/ 904699 h 4155610"/>
                <a:gd name="connsiteX1" fmla="*/ 5303991 w 6307231"/>
                <a:gd name="connsiteY1" fmla="*/ 1435908 h 4155610"/>
                <a:gd name="connsiteX2" fmla="*/ 5044567 w 6307231"/>
                <a:gd name="connsiteY2" fmla="*/ 4155610 h 4155610"/>
                <a:gd name="connsiteX3" fmla="*/ 735804 w 6307231"/>
                <a:gd name="connsiteY3" fmla="*/ 4155610 h 4155610"/>
                <a:gd name="connsiteX4" fmla="*/ 666378 w 6307231"/>
                <a:gd name="connsiteY4" fmla="*/ 1410507 h 4155610"/>
                <a:gd name="connsiteX5" fmla="*/ 2014189 w 6307231"/>
                <a:gd name="connsiteY5" fmla="*/ 904699 h 4155610"/>
                <a:gd name="connsiteX0" fmla="*/ 2373228 w 6666270"/>
                <a:gd name="connsiteY0" fmla="*/ 904699 h 4155610"/>
                <a:gd name="connsiteX1" fmla="*/ 5663030 w 6666270"/>
                <a:gd name="connsiteY1" fmla="*/ 1435908 h 4155610"/>
                <a:gd name="connsiteX2" fmla="*/ 5403606 w 6666270"/>
                <a:gd name="connsiteY2" fmla="*/ 4155610 h 4155610"/>
                <a:gd name="connsiteX3" fmla="*/ 1094843 w 6666270"/>
                <a:gd name="connsiteY3" fmla="*/ 4155610 h 4155610"/>
                <a:gd name="connsiteX4" fmla="*/ 1025417 w 6666270"/>
                <a:gd name="connsiteY4" fmla="*/ 1410507 h 4155610"/>
                <a:gd name="connsiteX5" fmla="*/ 2373228 w 6666270"/>
                <a:gd name="connsiteY5" fmla="*/ 904699 h 4155610"/>
                <a:gd name="connsiteX0" fmla="*/ 2492057 w 6785099"/>
                <a:gd name="connsiteY0" fmla="*/ 904699 h 4155610"/>
                <a:gd name="connsiteX1" fmla="*/ 5781859 w 6785099"/>
                <a:gd name="connsiteY1" fmla="*/ 1435908 h 4155610"/>
                <a:gd name="connsiteX2" fmla="*/ 5522435 w 6785099"/>
                <a:gd name="connsiteY2" fmla="*/ 4155610 h 4155610"/>
                <a:gd name="connsiteX3" fmla="*/ 1213672 w 6785099"/>
                <a:gd name="connsiteY3" fmla="*/ 4155610 h 4155610"/>
                <a:gd name="connsiteX4" fmla="*/ 1144246 w 6785099"/>
                <a:gd name="connsiteY4" fmla="*/ 1410507 h 4155610"/>
                <a:gd name="connsiteX5" fmla="*/ 2492057 w 6785099"/>
                <a:gd name="connsiteY5" fmla="*/ 904699 h 4155610"/>
                <a:gd name="connsiteX0" fmla="*/ 2492057 w 6785099"/>
                <a:gd name="connsiteY0" fmla="*/ 904699 h 4155610"/>
                <a:gd name="connsiteX1" fmla="*/ 5781859 w 6785099"/>
                <a:gd name="connsiteY1" fmla="*/ 1435908 h 4155610"/>
                <a:gd name="connsiteX2" fmla="*/ 5522435 w 6785099"/>
                <a:gd name="connsiteY2" fmla="*/ 4155610 h 4155610"/>
                <a:gd name="connsiteX3" fmla="*/ 1213672 w 6785099"/>
                <a:gd name="connsiteY3" fmla="*/ 4155610 h 4155610"/>
                <a:gd name="connsiteX4" fmla="*/ 1144246 w 6785099"/>
                <a:gd name="connsiteY4" fmla="*/ 1410507 h 4155610"/>
                <a:gd name="connsiteX5" fmla="*/ 2492057 w 6785099"/>
                <a:gd name="connsiteY5" fmla="*/ 904699 h 4155610"/>
                <a:gd name="connsiteX0" fmla="*/ 2492057 w 6785099"/>
                <a:gd name="connsiteY0" fmla="*/ 904699 h 4155610"/>
                <a:gd name="connsiteX1" fmla="*/ 5781859 w 6785099"/>
                <a:gd name="connsiteY1" fmla="*/ 1435908 h 4155610"/>
                <a:gd name="connsiteX2" fmla="*/ 5522435 w 6785099"/>
                <a:gd name="connsiteY2" fmla="*/ 4155610 h 4155610"/>
                <a:gd name="connsiteX3" fmla="*/ 1213672 w 6785099"/>
                <a:gd name="connsiteY3" fmla="*/ 4155610 h 4155610"/>
                <a:gd name="connsiteX4" fmla="*/ 1144246 w 6785099"/>
                <a:gd name="connsiteY4" fmla="*/ 1410507 h 4155610"/>
                <a:gd name="connsiteX5" fmla="*/ 2492057 w 6785099"/>
                <a:gd name="connsiteY5" fmla="*/ 904699 h 4155610"/>
                <a:gd name="connsiteX0" fmla="*/ 2492057 w 6785099"/>
                <a:gd name="connsiteY0" fmla="*/ 904699 h 4155610"/>
                <a:gd name="connsiteX1" fmla="*/ 5781859 w 6785099"/>
                <a:gd name="connsiteY1" fmla="*/ 1435908 h 4155610"/>
                <a:gd name="connsiteX2" fmla="*/ 5522435 w 6785099"/>
                <a:gd name="connsiteY2" fmla="*/ 4155610 h 4155610"/>
                <a:gd name="connsiteX3" fmla="*/ 1213672 w 6785099"/>
                <a:gd name="connsiteY3" fmla="*/ 4155610 h 4155610"/>
                <a:gd name="connsiteX4" fmla="*/ 1144246 w 6785099"/>
                <a:gd name="connsiteY4" fmla="*/ 1410507 h 4155610"/>
                <a:gd name="connsiteX5" fmla="*/ 2492057 w 6785099"/>
                <a:gd name="connsiteY5" fmla="*/ 904699 h 4155610"/>
                <a:gd name="connsiteX0" fmla="*/ 2492057 w 6785099"/>
                <a:gd name="connsiteY0" fmla="*/ 904699 h 4155610"/>
                <a:gd name="connsiteX1" fmla="*/ 5781859 w 6785099"/>
                <a:gd name="connsiteY1" fmla="*/ 1435908 h 4155610"/>
                <a:gd name="connsiteX2" fmla="*/ 5522435 w 6785099"/>
                <a:gd name="connsiteY2" fmla="*/ 4155610 h 4155610"/>
                <a:gd name="connsiteX3" fmla="*/ 1213672 w 6785099"/>
                <a:gd name="connsiteY3" fmla="*/ 4155610 h 4155610"/>
                <a:gd name="connsiteX4" fmla="*/ 1144246 w 6785099"/>
                <a:gd name="connsiteY4" fmla="*/ 1410507 h 4155610"/>
                <a:gd name="connsiteX5" fmla="*/ 2492057 w 6785099"/>
                <a:gd name="connsiteY5" fmla="*/ 904699 h 4155610"/>
                <a:gd name="connsiteX0" fmla="*/ 2528614 w 6821656"/>
                <a:gd name="connsiteY0" fmla="*/ 904699 h 4155610"/>
                <a:gd name="connsiteX1" fmla="*/ 5818416 w 6821656"/>
                <a:gd name="connsiteY1" fmla="*/ 1435908 h 4155610"/>
                <a:gd name="connsiteX2" fmla="*/ 5558992 w 6821656"/>
                <a:gd name="connsiteY2" fmla="*/ 4155610 h 4155610"/>
                <a:gd name="connsiteX3" fmla="*/ 1250229 w 6821656"/>
                <a:gd name="connsiteY3" fmla="*/ 4155610 h 4155610"/>
                <a:gd name="connsiteX4" fmla="*/ 1180803 w 6821656"/>
                <a:gd name="connsiteY4" fmla="*/ 1410507 h 4155610"/>
                <a:gd name="connsiteX5" fmla="*/ 2528614 w 6821656"/>
                <a:gd name="connsiteY5" fmla="*/ 904699 h 4155610"/>
                <a:gd name="connsiteX0" fmla="*/ 2480712 w 6773754"/>
                <a:gd name="connsiteY0" fmla="*/ 904699 h 4155610"/>
                <a:gd name="connsiteX1" fmla="*/ 5770514 w 6773754"/>
                <a:gd name="connsiteY1" fmla="*/ 1435908 h 4155610"/>
                <a:gd name="connsiteX2" fmla="*/ 5511090 w 6773754"/>
                <a:gd name="connsiteY2" fmla="*/ 4155610 h 4155610"/>
                <a:gd name="connsiteX3" fmla="*/ 1202327 w 6773754"/>
                <a:gd name="connsiteY3" fmla="*/ 4155610 h 4155610"/>
                <a:gd name="connsiteX4" fmla="*/ 1132901 w 6773754"/>
                <a:gd name="connsiteY4" fmla="*/ 1410507 h 4155610"/>
                <a:gd name="connsiteX5" fmla="*/ 2480712 w 6773754"/>
                <a:gd name="connsiteY5" fmla="*/ 904699 h 4155610"/>
                <a:gd name="connsiteX0" fmla="*/ 2451753 w 6744795"/>
                <a:gd name="connsiteY0" fmla="*/ 904699 h 4155610"/>
                <a:gd name="connsiteX1" fmla="*/ 5741555 w 6744795"/>
                <a:gd name="connsiteY1" fmla="*/ 1435908 h 4155610"/>
                <a:gd name="connsiteX2" fmla="*/ 5482131 w 6744795"/>
                <a:gd name="connsiteY2" fmla="*/ 4155610 h 4155610"/>
                <a:gd name="connsiteX3" fmla="*/ 1173368 w 6744795"/>
                <a:gd name="connsiteY3" fmla="*/ 4155610 h 4155610"/>
                <a:gd name="connsiteX4" fmla="*/ 1167451 w 6744795"/>
                <a:gd name="connsiteY4" fmla="*/ 1545335 h 4155610"/>
                <a:gd name="connsiteX5" fmla="*/ 2451753 w 6744795"/>
                <a:gd name="connsiteY5" fmla="*/ 904699 h 4155610"/>
                <a:gd name="connsiteX0" fmla="*/ 2517179 w 6810221"/>
                <a:gd name="connsiteY0" fmla="*/ 904699 h 4155610"/>
                <a:gd name="connsiteX1" fmla="*/ 5806981 w 6810221"/>
                <a:gd name="connsiteY1" fmla="*/ 1435908 h 4155610"/>
                <a:gd name="connsiteX2" fmla="*/ 5547557 w 6810221"/>
                <a:gd name="connsiteY2" fmla="*/ 4155610 h 4155610"/>
                <a:gd name="connsiteX3" fmla="*/ 1238794 w 6810221"/>
                <a:gd name="connsiteY3" fmla="*/ 4155610 h 4155610"/>
                <a:gd name="connsiteX4" fmla="*/ 1232877 w 6810221"/>
                <a:gd name="connsiteY4" fmla="*/ 1545335 h 4155610"/>
                <a:gd name="connsiteX5" fmla="*/ 2517179 w 6810221"/>
                <a:gd name="connsiteY5" fmla="*/ 904699 h 4155610"/>
                <a:gd name="connsiteX0" fmla="*/ 2523917 w 6816959"/>
                <a:gd name="connsiteY0" fmla="*/ 904699 h 4155610"/>
                <a:gd name="connsiteX1" fmla="*/ 5813719 w 6816959"/>
                <a:gd name="connsiteY1" fmla="*/ 1435908 h 4155610"/>
                <a:gd name="connsiteX2" fmla="*/ 5554295 w 6816959"/>
                <a:gd name="connsiteY2" fmla="*/ 4155610 h 4155610"/>
                <a:gd name="connsiteX3" fmla="*/ 1245532 w 6816959"/>
                <a:gd name="connsiteY3" fmla="*/ 4155610 h 4155610"/>
                <a:gd name="connsiteX4" fmla="*/ 1239615 w 6816959"/>
                <a:gd name="connsiteY4" fmla="*/ 1545335 h 4155610"/>
                <a:gd name="connsiteX5" fmla="*/ 2523917 w 6816959"/>
                <a:gd name="connsiteY5" fmla="*/ 904699 h 4155610"/>
                <a:gd name="connsiteX0" fmla="*/ 2541237 w 6816959"/>
                <a:gd name="connsiteY0" fmla="*/ 1012636 h 3993889"/>
                <a:gd name="connsiteX1" fmla="*/ 5813719 w 6816959"/>
                <a:gd name="connsiteY1" fmla="*/ 1274187 h 3993889"/>
                <a:gd name="connsiteX2" fmla="*/ 5554295 w 6816959"/>
                <a:gd name="connsiteY2" fmla="*/ 3993889 h 3993889"/>
                <a:gd name="connsiteX3" fmla="*/ 1245532 w 6816959"/>
                <a:gd name="connsiteY3" fmla="*/ 3993889 h 3993889"/>
                <a:gd name="connsiteX4" fmla="*/ 1239615 w 6816959"/>
                <a:gd name="connsiteY4" fmla="*/ 1383614 h 3993889"/>
                <a:gd name="connsiteX5" fmla="*/ 2541237 w 6816959"/>
                <a:gd name="connsiteY5" fmla="*/ 1012636 h 3993889"/>
                <a:gd name="connsiteX0" fmla="*/ 2541237 w 6816959"/>
                <a:gd name="connsiteY0" fmla="*/ 1012636 h 3993889"/>
                <a:gd name="connsiteX1" fmla="*/ 5813719 w 6816959"/>
                <a:gd name="connsiteY1" fmla="*/ 1274187 h 3993889"/>
                <a:gd name="connsiteX2" fmla="*/ 5554295 w 6816959"/>
                <a:gd name="connsiteY2" fmla="*/ 3993889 h 3993889"/>
                <a:gd name="connsiteX3" fmla="*/ 1245532 w 6816959"/>
                <a:gd name="connsiteY3" fmla="*/ 3993889 h 3993889"/>
                <a:gd name="connsiteX4" fmla="*/ 1239615 w 6816959"/>
                <a:gd name="connsiteY4" fmla="*/ 1383614 h 3993889"/>
                <a:gd name="connsiteX5" fmla="*/ 2541237 w 6816959"/>
                <a:gd name="connsiteY5" fmla="*/ 1012636 h 3993889"/>
                <a:gd name="connsiteX0" fmla="*/ 2541237 w 6816959"/>
                <a:gd name="connsiteY0" fmla="*/ 1012636 h 3993889"/>
                <a:gd name="connsiteX1" fmla="*/ 5813719 w 6816959"/>
                <a:gd name="connsiteY1" fmla="*/ 1274187 h 3993889"/>
                <a:gd name="connsiteX2" fmla="*/ 5554295 w 6816959"/>
                <a:gd name="connsiteY2" fmla="*/ 3993889 h 3993889"/>
                <a:gd name="connsiteX3" fmla="*/ 1245532 w 6816959"/>
                <a:gd name="connsiteY3" fmla="*/ 3993889 h 3993889"/>
                <a:gd name="connsiteX4" fmla="*/ 1239615 w 6816959"/>
                <a:gd name="connsiteY4" fmla="*/ 1383614 h 3993889"/>
                <a:gd name="connsiteX5" fmla="*/ 2541237 w 6816959"/>
                <a:gd name="connsiteY5" fmla="*/ 1012636 h 3993889"/>
                <a:gd name="connsiteX0" fmla="*/ 2552785 w 6816959"/>
                <a:gd name="connsiteY0" fmla="*/ 1012637 h 3993889"/>
                <a:gd name="connsiteX1" fmla="*/ 5813719 w 6816959"/>
                <a:gd name="connsiteY1" fmla="*/ 1274187 h 3993889"/>
                <a:gd name="connsiteX2" fmla="*/ 5554295 w 6816959"/>
                <a:gd name="connsiteY2" fmla="*/ 3993889 h 3993889"/>
                <a:gd name="connsiteX3" fmla="*/ 1245532 w 6816959"/>
                <a:gd name="connsiteY3" fmla="*/ 3993889 h 3993889"/>
                <a:gd name="connsiteX4" fmla="*/ 1239615 w 6816959"/>
                <a:gd name="connsiteY4" fmla="*/ 1383614 h 3993889"/>
                <a:gd name="connsiteX5" fmla="*/ 2552785 w 6816959"/>
                <a:gd name="connsiteY5" fmla="*/ 1012637 h 3993889"/>
                <a:gd name="connsiteX0" fmla="*/ 2552785 w 6816959"/>
                <a:gd name="connsiteY0" fmla="*/ 1161538 h 4142790"/>
                <a:gd name="connsiteX1" fmla="*/ 5813719 w 6816959"/>
                <a:gd name="connsiteY1" fmla="*/ 1423088 h 4142790"/>
                <a:gd name="connsiteX2" fmla="*/ 5554295 w 6816959"/>
                <a:gd name="connsiteY2" fmla="*/ 4142790 h 4142790"/>
                <a:gd name="connsiteX3" fmla="*/ 1245532 w 6816959"/>
                <a:gd name="connsiteY3" fmla="*/ 4142790 h 4142790"/>
                <a:gd name="connsiteX4" fmla="*/ 1239615 w 6816959"/>
                <a:gd name="connsiteY4" fmla="*/ 1532515 h 4142790"/>
                <a:gd name="connsiteX5" fmla="*/ 2552785 w 6816959"/>
                <a:gd name="connsiteY5" fmla="*/ 1161538 h 4142790"/>
                <a:gd name="connsiteX0" fmla="*/ 2552785 w 6776467"/>
                <a:gd name="connsiteY0" fmla="*/ 1116066 h 4097318"/>
                <a:gd name="connsiteX1" fmla="*/ 5738666 w 6776467"/>
                <a:gd name="connsiteY1" fmla="*/ 1494060 h 4097318"/>
                <a:gd name="connsiteX2" fmla="*/ 5554295 w 6776467"/>
                <a:gd name="connsiteY2" fmla="*/ 4097318 h 4097318"/>
                <a:gd name="connsiteX3" fmla="*/ 1245532 w 6776467"/>
                <a:gd name="connsiteY3" fmla="*/ 4097318 h 4097318"/>
                <a:gd name="connsiteX4" fmla="*/ 1239615 w 6776467"/>
                <a:gd name="connsiteY4" fmla="*/ 1487043 h 4097318"/>
                <a:gd name="connsiteX5" fmla="*/ 2552785 w 6776467"/>
                <a:gd name="connsiteY5" fmla="*/ 1116066 h 4097318"/>
                <a:gd name="connsiteX0" fmla="*/ 2552785 w 6776467"/>
                <a:gd name="connsiteY0" fmla="*/ 1258222 h 4239474"/>
                <a:gd name="connsiteX1" fmla="*/ 5738666 w 6776467"/>
                <a:gd name="connsiteY1" fmla="*/ 1636216 h 4239474"/>
                <a:gd name="connsiteX2" fmla="*/ 5554295 w 6776467"/>
                <a:gd name="connsiteY2" fmla="*/ 4239474 h 4239474"/>
                <a:gd name="connsiteX3" fmla="*/ 1245532 w 6776467"/>
                <a:gd name="connsiteY3" fmla="*/ 4239474 h 4239474"/>
                <a:gd name="connsiteX4" fmla="*/ 1239615 w 6776467"/>
                <a:gd name="connsiteY4" fmla="*/ 1629199 h 4239474"/>
                <a:gd name="connsiteX5" fmla="*/ 2552785 w 6776467"/>
                <a:gd name="connsiteY5" fmla="*/ 1258222 h 4239474"/>
                <a:gd name="connsiteX0" fmla="*/ 2552785 w 6833199"/>
                <a:gd name="connsiteY0" fmla="*/ 1258222 h 4239474"/>
                <a:gd name="connsiteX1" fmla="*/ 5738666 w 6833199"/>
                <a:gd name="connsiteY1" fmla="*/ 1636216 h 4239474"/>
                <a:gd name="connsiteX2" fmla="*/ 5554295 w 6833199"/>
                <a:gd name="connsiteY2" fmla="*/ 4239474 h 4239474"/>
                <a:gd name="connsiteX3" fmla="*/ 1245532 w 6833199"/>
                <a:gd name="connsiteY3" fmla="*/ 4239474 h 4239474"/>
                <a:gd name="connsiteX4" fmla="*/ 1239615 w 6833199"/>
                <a:gd name="connsiteY4" fmla="*/ 1629199 h 4239474"/>
                <a:gd name="connsiteX5" fmla="*/ 2552785 w 6833199"/>
                <a:gd name="connsiteY5" fmla="*/ 1258222 h 4239474"/>
                <a:gd name="connsiteX0" fmla="*/ 2552785 w 6831175"/>
                <a:gd name="connsiteY0" fmla="*/ 1258222 h 4239474"/>
                <a:gd name="connsiteX1" fmla="*/ 5738666 w 6831175"/>
                <a:gd name="connsiteY1" fmla="*/ 1636216 h 4239474"/>
                <a:gd name="connsiteX2" fmla="*/ 5554295 w 6831175"/>
                <a:gd name="connsiteY2" fmla="*/ 4239474 h 4239474"/>
                <a:gd name="connsiteX3" fmla="*/ 1245532 w 6831175"/>
                <a:gd name="connsiteY3" fmla="*/ 4239474 h 4239474"/>
                <a:gd name="connsiteX4" fmla="*/ 1239615 w 6831175"/>
                <a:gd name="connsiteY4" fmla="*/ 1629199 h 4239474"/>
                <a:gd name="connsiteX5" fmla="*/ 2552785 w 6831175"/>
                <a:gd name="connsiteY5" fmla="*/ 1258222 h 4239474"/>
                <a:gd name="connsiteX0" fmla="*/ 2552785 w 6827133"/>
                <a:gd name="connsiteY0" fmla="*/ 1258222 h 4239474"/>
                <a:gd name="connsiteX1" fmla="*/ 5738666 w 6827133"/>
                <a:gd name="connsiteY1" fmla="*/ 1636216 h 4239474"/>
                <a:gd name="connsiteX2" fmla="*/ 5554295 w 6827133"/>
                <a:gd name="connsiteY2" fmla="*/ 4239474 h 4239474"/>
                <a:gd name="connsiteX3" fmla="*/ 1245532 w 6827133"/>
                <a:gd name="connsiteY3" fmla="*/ 4239474 h 4239474"/>
                <a:gd name="connsiteX4" fmla="*/ 1239615 w 6827133"/>
                <a:gd name="connsiteY4" fmla="*/ 1629199 h 4239474"/>
                <a:gd name="connsiteX5" fmla="*/ 2552785 w 6827133"/>
                <a:gd name="connsiteY5" fmla="*/ 1258222 h 4239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27133" h="4239474">
                  <a:moveTo>
                    <a:pt x="2552785" y="1258222"/>
                  </a:moveTo>
                  <a:cubicBezTo>
                    <a:pt x="3020069" y="-632280"/>
                    <a:pt x="5686422" y="-299707"/>
                    <a:pt x="5738666" y="1636216"/>
                  </a:cubicBezTo>
                  <a:cubicBezTo>
                    <a:pt x="7324075" y="1908404"/>
                    <a:pt x="7104316" y="4205041"/>
                    <a:pt x="5554295" y="4239474"/>
                  </a:cubicBezTo>
                  <a:lnTo>
                    <a:pt x="1245532" y="4239474"/>
                  </a:lnTo>
                  <a:cubicBezTo>
                    <a:pt x="-547254" y="4096672"/>
                    <a:pt x="-275818" y="1536068"/>
                    <a:pt x="1239615" y="1629199"/>
                  </a:cubicBezTo>
                  <a:cubicBezTo>
                    <a:pt x="1209434" y="891771"/>
                    <a:pt x="2153665" y="526883"/>
                    <a:pt x="2552785" y="1258222"/>
                  </a:cubicBezTo>
                  <a:close/>
                </a:path>
              </a:pathLst>
            </a:custGeom>
            <a:solidFill>
              <a:schemeClr val="bg1">
                <a:lumMod val="85000"/>
              </a:schemeClr>
            </a:solidFill>
            <a:ln>
              <a:noFill/>
            </a:ln>
            <a:effectLst/>
            <a:sp3d extrusionH="63500" prstMaterial="plastic">
              <a:bevelT w="381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85000"/>
                    <a:lumOff val="15000"/>
                  </a:schemeClr>
                </a:solidFill>
                <a:latin typeface="Arial" panose="020B0604020202020204" pitchFamily="34" charset="0"/>
                <a:cs typeface="Arial" panose="020B0604020202020204" pitchFamily="34" charset="0"/>
              </a:endParaRPr>
            </a:p>
          </p:txBody>
        </p:sp>
      </p:grpSp>
      <p:sp>
        <p:nvSpPr>
          <p:cNvPr id="133" name="TextBox 132"/>
          <p:cNvSpPr txBox="1"/>
          <p:nvPr/>
        </p:nvSpPr>
        <p:spPr>
          <a:xfrm>
            <a:off x="6461629" y="2801233"/>
            <a:ext cx="1207638" cy="400110"/>
          </a:xfrm>
          <a:prstGeom prst="rect">
            <a:avLst/>
          </a:prstGeom>
          <a:noFill/>
        </p:spPr>
        <p:txBody>
          <a:bodyPr wrap="none" rtlCol="0">
            <a:spAutoFit/>
          </a:bodyPr>
          <a:lstStyle/>
          <a:p>
            <a:pPr algn="ctr"/>
            <a:r>
              <a:rPr lang="en-US" sz="2000" b="1" dirty="0">
                <a:solidFill>
                  <a:schemeClr val="bg1"/>
                </a:solidFill>
                <a:latin typeface="Arial" panose="020B0604020202020204" pitchFamily="34" charset="0"/>
                <a:cs typeface="Arial" panose="020B0604020202020204" pitchFamily="34" charset="0"/>
              </a:rPr>
              <a:t>ETL/ELT</a:t>
            </a:r>
          </a:p>
        </p:txBody>
      </p:sp>
      <p:sp>
        <p:nvSpPr>
          <p:cNvPr id="43" name="TextBox 42">
            <a:extLst>
              <a:ext uri="{FF2B5EF4-FFF2-40B4-BE49-F238E27FC236}">
                <a16:creationId xmlns:a16="http://schemas.microsoft.com/office/drawing/2014/main" id="{098146DF-A95A-6E4D-9A65-C81BC63DB5D2}"/>
              </a:ext>
            </a:extLst>
          </p:cNvPr>
          <p:cNvSpPr txBox="1"/>
          <p:nvPr/>
        </p:nvSpPr>
        <p:spPr>
          <a:xfrm>
            <a:off x="4120278" y="5503843"/>
            <a:ext cx="713657" cy="400110"/>
          </a:xfrm>
          <a:prstGeom prst="rect">
            <a:avLst/>
          </a:prstGeom>
          <a:noFill/>
        </p:spPr>
        <p:txBody>
          <a:bodyPr wrap="none" rtlCol="0">
            <a:spAutoFit/>
          </a:bodyPr>
          <a:lstStyle/>
          <a:p>
            <a:pPr algn="ctr"/>
            <a:r>
              <a:rPr lang="en-US" sz="2000" b="1" dirty="0">
                <a:solidFill>
                  <a:srgbClr val="FF0000"/>
                </a:solidFill>
                <a:latin typeface="Arial" panose="020B0604020202020204" pitchFamily="34" charset="0"/>
                <a:cs typeface="Arial" panose="020B0604020202020204" pitchFamily="34" charset="0"/>
              </a:rPr>
              <a:t>ERP</a:t>
            </a:r>
          </a:p>
        </p:txBody>
      </p:sp>
      <p:pic>
        <p:nvPicPr>
          <p:cNvPr id="4" name="Picture 3">
            <a:extLst>
              <a:ext uri="{FF2B5EF4-FFF2-40B4-BE49-F238E27FC236}">
                <a16:creationId xmlns:a16="http://schemas.microsoft.com/office/drawing/2014/main" id="{02F39289-5C62-3A4F-965E-5ABF4DD6035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42936" y="3041243"/>
            <a:ext cx="1094871" cy="985013"/>
          </a:xfrm>
          <a:prstGeom prst="rect">
            <a:avLst/>
          </a:prstGeom>
        </p:spPr>
      </p:pic>
      <p:pic>
        <p:nvPicPr>
          <p:cNvPr id="10" name="Picture 9">
            <a:extLst>
              <a:ext uri="{FF2B5EF4-FFF2-40B4-BE49-F238E27FC236}">
                <a16:creationId xmlns:a16="http://schemas.microsoft.com/office/drawing/2014/main" id="{19870B19-F331-0646-A2FD-29F187C63AD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34153" y="1380195"/>
            <a:ext cx="1881842" cy="1440970"/>
          </a:xfrm>
          <a:prstGeom prst="rect">
            <a:avLst/>
          </a:prstGeom>
        </p:spPr>
      </p:pic>
      <p:sp>
        <p:nvSpPr>
          <p:cNvPr id="52" name="TextBox 51">
            <a:extLst>
              <a:ext uri="{FF2B5EF4-FFF2-40B4-BE49-F238E27FC236}">
                <a16:creationId xmlns:a16="http://schemas.microsoft.com/office/drawing/2014/main" id="{05B86763-D500-D444-848D-0FF8B5385929}"/>
              </a:ext>
            </a:extLst>
          </p:cNvPr>
          <p:cNvSpPr txBox="1"/>
          <p:nvPr/>
        </p:nvSpPr>
        <p:spPr>
          <a:xfrm>
            <a:off x="8783122" y="2803994"/>
            <a:ext cx="2744265" cy="400110"/>
          </a:xfrm>
          <a:prstGeom prst="rect">
            <a:avLst/>
          </a:prstGeom>
          <a:noFill/>
        </p:spPr>
        <p:txBody>
          <a:bodyPr wrap="square" rtlCol="0">
            <a:spAutoFit/>
          </a:bodyPr>
          <a:lstStyle/>
          <a:p>
            <a:r>
              <a:rPr lang="en-US" sz="2000" b="1" dirty="0">
                <a:solidFill>
                  <a:schemeClr val="bg1"/>
                </a:solidFill>
                <a:latin typeface="Arial" panose="020B0604020202020204" pitchFamily="34" charset="0"/>
                <a:cs typeface="Arial" panose="020B0604020202020204" pitchFamily="34" charset="0"/>
              </a:rPr>
              <a:t>Analytics Platform</a:t>
            </a:r>
          </a:p>
        </p:txBody>
      </p:sp>
      <p:grpSp>
        <p:nvGrpSpPr>
          <p:cNvPr id="42" name="Group 41">
            <a:extLst>
              <a:ext uri="{FF2B5EF4-FFF2-40B4-BE49-F238E27FC236}">
                <a16:creationId xmlns:a16="http://schemas.microsoft.com/office/drawing/2014/main" id="{8DE0DBEA-6148-4F4C-928E-246DF2582FA5}"/>
              </a:ext>
            </a:extLst>
          </p:cNvPr>
          <p:cNvGrpSpPr/>
          <p:nvPr/>
        </p:nvGrpSpPr>
        <p:grpSpPr>
          <a:xfrm>
            <a:off x="5685350" y="4938397"/>
            <a:ext cx="2087234" cy="1192737"/>
            <a:chOff x="6084607" y="381482"/>
            <a:chExt cx="3013609" cy="1841658"/>
          </a:xfrm>
          <a:effectLst/>
          <a:scene3d>
            <a:camera prst="perspectiveBelow">
              <a:rot lat="900000" lon="0" rev="0"/>
            </a:camera>
            <a:lightRig rig="balanced" dir="t">
              <a:rot lat="0" lon="0" rev="16800000"/>
            </a:lightRig>
          </a:scene3d>
        </p:grpSpPr>
        <p:sp>
          <p:nvSpPr>
            <p:cNvPr id="44" name="Freeform 43">
              <a:extLst>
                <a:ext uri="{FF2B5EF4-FFF2-40B4-BE49-F238E27FC236}">
                  <a16:creationId xmlns:a16="http://schemas.microsoft.com/office/drawing/2014/main" id="{8B4FCF9A-BF86-6A4E-A739-BFABC34F8EEC}"/>
                </a:ext>
              </a:extLst>
            </p:cNvPr>
            <p:cNvSpPr/>
            <p:nvPr/>
          </p:nvSpPr>
          <p:spPr>
            <a:xfrm>
              <a:off x="6084607" y="381482"/>
              <a:ext cx="3013609" cy="1841658"/>
            </a:xfrm>
            <a:custGeom>
              <a:avLst/>
              <a:gdLst>
                <a:gd name="connsiteX0" fmla="*/ 4191003 w 6982691"/>
                <a:gd name="connsiteY0" fmla="*/ 0 h 4114800"/>
                <a:gd name="connsiteX1" fmla="*/ 5832767 w 6982691"/>
                <a:gd name="connsiteY1" fmla="*/ 1323110 h 4114800"/>
                <a:gd name="connsiteX2" fmla="*/ 5824553 w 6982691"/>
                <a:gd name="connsiteY2" fmla="*/ 1454204 h 4114800"/>
                <a:gd name="connsiteX3" fmla="*/ 5915172 w 6982691"/>
                <a:gd name="connsiteY3" fmla="*/ 1468035 h 4114800"/>
                <a:gd name="connsiteX4" fmla="*/ 6982691 w 6982691"/>
                <a:gd name="connsiteY4" fmla="*/ 2777836 h 4114800"/>
                <a:gd name="connsiteX5" fmla="*/ 5645727 w 6982691"/>
                <a:gd name="connsiteY5" fmla="*/ 4114800 h 4114800"/>
                <a:gd name="connsiteX6" fmla="*/ 1336964 w 6982691"/>
                <a:gd name="connsiteY6" fmla="*/ 4114800 h 4114800"/>
                <a:gd name="connsiteX7" fmla="*/ 0 w 6982691"/>
                <a:gd name="connsiteY7" fmla="*/ 2777836 h 4114800"/>
                <a:gd name="connsiteX8" fmla="*/ 1200267 w 6982691"/>
                <a:gd name="connsiteY8" fmla="*/ 1447775 h 4114800"/>
                <a:gd name="connsiteX9" fmla="*/ 1256791 w 6982691"/>
                <a:gd name="connsiteY9" fmla="*/ 1444921 h 4114800"/>
                <a:gd name="connsiteX10" fmla="*/ 1263237 w 6982691"/>
                <a:gd name="connsiteY10" fmla="*/ 1384285 h 4114800"/>
                <a:gd name="connsiteX11" fmla="*/ 2050475 w 6982691"/>
                <a:gd name="connsiteY11" fmla="*/ 775855 h 4114800"/>
                <a:gd name="connsiteX12" fmla="*/ 2561617 w 6982691"/>
                <a:gd name="connsiteY12" fmla="*/ 949859 h 4114800"/>
                <a:gd name="connsiteX13" fmla="*/ 2604065 w 6982691"/>
                <a:gd name="connsiteY13" fmla="*/ 989162 h 4114800"/>
                <a:gd name="connsiteX14" fmla="*/ 2623050 w 6982691"/>
                <a:gd name="connsiteY14" fmla="*/ 929658 h 4114800"/>
                <a:gd name="connsiteX15" fmla="*/ 4191003 w 6982691"/>
                <a:gd name="connsiteY15" fmla="*/ 0 h 4114800"/>
                <a:gd name="connsiteX0" fmla="*/ 4191003 w 6982691"/>
                <a:gd name="connsiteY0" fmla="*/ 0 h 4114800"/>
                <a:gd name="connsiteX1" fmla="*/ 5832767 w 6982691"/>
                <a:gd name="connsiteY1" fmla="*/ 1323110 h 4114800"/>
                <a:gd name="connsiteX2" fmla="*/ 5824553 w 6982691"/>
                <a:gd name="connsiteY2" fmla="*/ 1454204 h 4114800"/>
                <a:gd name="connsiteX3" fmla="*/ 6982691 w 6982691"/>
                <a:gd name="connsiteY3" fmla="*/ 2777836 h 4114800"/>
                <a:gd name="connsiteX4" fmla="*/ 5645727 w 6982691"/>
                <a:gd name="connsiteY4" fmla="*/ 4114800 h 4114800"/>
                <a:gd name="connsiteX5" fmla="*/ 1336964 w 6982691"/>
                <a:gd name="connsiteY5" fmla="*/ 4114800 h 4114800"/>
                <a:gd name="connsiteX6" fmla="*/ 0 w 6982691"/>
                <a:gd name="connsiteY6" fmla="*/ 2777836 h 4114800"/>
                <a:gd name="connsiteX7" fmla="*/ 1200267 w 6982691"/>
                <a:gd name="connsiteY7" fmla="*/ 1447775 h 4114800"/>
                <a:gd name="connsiteX8" fmla="*/ 1256791 w 6982691"/>
                <a:gd name="connsiteY8" fmla="*/ 1444921 h 4114800"/>
                <a:gd name="connsiteX9" fmla="*/ 1263237 w 6982691"/>
                <a:gd name="connsiteY9" fmla="*/ 1384285 h 4114800"/>
                <a:gd name="connsiteX10" fmla="*/ 2050475 w 6982691"/>
                <a:gd name="connsiteY10" fmla="*/ 775855 h 4114800"/>
                <a:gd name="connsiteX11" fmla="*/ 2561617 w 6982691"/>
                <a:gd name="connsiteY11" fmla="*/ 949859 h 4114800"/>
                <a:gd name="connsiteX12" fmla="*/ 2604065 w 6982691"/>
                <a:gd name="connsiteY12" fmla="*/ 989162 h 4114800"/>
                <a:gd name="connsiteX13" fmla="*/ 2623050 w 6982691"/>
                <a:gd name="connsiteY13" fmla="*/ 929658 h 4114800"/>
                <a:gd name="connsiteX14" fmla="*/ 4191003 w 6982691"/>
                <a:gd name="connsiteY14" fmla="*/ 0 h 4114800"/>
                <a:gd name="connsiteX0" fmla="*/ 4191003 w 6984458"/>
                <a:gd name="connsiteY0" fmla="*/ 0 h 4114800"/>
                <a:gd name="connsiteX1" fmla="*/ 5832767 w 6984458"/>
                <a:gd name="connsiteY1" fmla="*/ 1323110 h 4114800"/>
                <a:gd name="connsiteX2" fmla="*/ 5905151 w 6984458"/>
                <a:gd name="connsiteY2" fmla="*/ 1395098 h 4114800"/>
                <a:gd name="connsiteX3" fmla="*/ 6982691 w 6984458"/>
                <a:gd name="connsiteY3" fmla="*/ 2777836 h 4114800"/>
                <a:gd name="connsiteX4" fmla="*/ 5645727 w 6984458"/>
                <a:gd name="connsiteY4" fmla="*/ 4114800 h 4114800"/>
                <a:gd name="connsiteX5" fmla="*/ 1336964 w 6984458"/>
                <a:gd name="connsiteY5" fmla="*/ 4114800 h 4114800"/>
                <a:gd name="connsiteX6" fmla="*/ 0 w 6984458"/>
                <a:gd name="connsiteY6" fmla="*/ 2777836 h 4114800"/>
                <a:gd name="connsiteX7" fmla="*/ 1200267 w 6984458"/>
                <a:gd name="connsiteY7" fmla="*/ 1447775 h 4114800"/>
                <a:gd name="connsiteX8" fmla="*/ 1256791 w 6984458"/>
                <a:gd name="connsiteY8" fmla="*/ 1444921 h 4114800"/>
                <a:gd name="connsiteX9" fmla="*/ 1263237 w 6984458"/>
                <a:gd name="connsiteY9" fmla="*/ 1384285 h 4114800"/>
                <a:gd name="connsiteX10" fmla="*/ 2050475 w 6984458"/>
                <a:gd name="connsiteY10" fmla="*/ 775855 h 4114800"/>
                <a:gd name="connsiteX11" fmla="*/ 2561617 w 6984458"/>
                <a:gd name="connsiteY11" fmla="*/ 949859 h 4114800"/>
                <a:gd name="connsiteX12" fmla="*/ 2604065 w 6984458"/>
                <a:gd name="connsiteY12" fmla="*/ 989162 h 4114800"/>
                <a:gd name="connsiteX13" fmla="*/ 2623050 w 6984458"/>
                <a:gd name="connsiteY13" fmla="*/ 929658 h 4114800"/>
                <a:gd name="connsiteX14" fmla="*/ 4191003 w 6984458"/>
                <a:gd name="connsiteY14" fmla="*/ 0 h 4114800"/>
                <a:gd name="connsiteX0" fmla="*/ 4191003 w 6057725"/>
                <a:gd name="connsiteY0" fmla="*/ 0 h 4114800"/>
                <a:gd name="connsiteX1" fmla="*/ 5832767 w 6057725"/>
                <a:gd name="connsiteY1" fmla="*/ 1323110 h 4114800"/>
                <a:gd name="connsiteX2" fmla="*/ 5905151 w 6057725"/>
                <a:gd name="connsiteY2" fmla="*/ 1395098 h 4114800"/>
                <a:gd name="connsiteX3" fmla="*/ 5645727 w 6057725"/>
                <a:gd name="connsiteY3" fmla="*/ 4114800 h 4114800"/>
                <a:gd name="connsiteX4" fmla="*/ 1336964 w 6057725"/>
                <a:gd name="connsiteY4" fmla="*/ 4114800 h 4114800"/>
                <a:gd name="connsiteX5" fmla="*/ 0 w 6057725"/>
                <a:gd name="connsiteY5" fmla="*/ 2777836 h 4114800"/>
                <a:gd name="connsiteX6" fmla="*/ 1200267 w 6057725"/>
                <a:gd name="connsiteY6" fmla="*/ 1447775 h 4114800"/>
                <a:gd name="connsiteX7" fmla="*/ 1256791 w 6057725"/>
                <a:gd name="connsiteY7" fmla="*/ 1444921 h 4114800"/>
                <a:gd name="connsiteX8" fmla="*/ 1263237 w 6057725"/>
                <a:gd name="connsiteY8" fmla="*/ 1384285 h 4114800"/>
                <a:gd name="connsiteX9" fmla="*/ 2050475 w 6057725"/>
                <a:gd name="connsiteY9" fmla="*/ 775855 h 4114800"/>
                <a:gd name="connsiteX10" fmla="*/ 2561617 w 6057725"/>
                <a:gd name="connsiteY10" fmla="*/ 949859 h 4114800"/>
                <a:gd name="connsiteX11" fmla="*/ 2604065 w 6057725"/>
                <a:gd name="connsiteY11" fmla="*/ 989162 h 4114800"/>
                <a:gd name="connsiteX12" fmla="*/ 2623050 w 6057725"/>
                <a:gd name="connsiteY12" fmla="*/ 929658 h 4114800"/>
                <a:gd name="connsiteX13" fmla="*/ 4191003 w 6057725"/>
                <a:gd name="connsiteY13" fmla="*/ 0 h 4114800"/>
                <a:gd name="connsiteX0" fmla="*/ 4191003 w 6304506"/>
                <a:gd name="connsiteY0" fmla="*/ 0 h 4114800"/>
                <a:gd name="connsiteX1" fmla="*/ 5832767 w 6304506"/>
                <a:gd name="connsiteY1" fmla="*/ 1323110 h 4114800"/>
                <a:gd name="connsiteX2" fmla="*/ 5905151 w 6304506"/>
                <a:gd name="connsiteY2" fmla="*/ 1395098 h 4114800"/>
                <a:gd name="connsiteX3" fmla="*/ 5645727 w 6304506"/>
                <a:gd name="connsiteY3" fmla="*/ 4114800 h 4114800"/>
                <a:gd name="connsiteX4" fmla="*/ 1336964 w 6304506"/>
                <a:gd name="connsiteY4" fmla="*/ 4114800 h 4114800"/>
                <a:gd name="connsiteX5" fmla="*/ 0 w 6304506"/>
                <a:gd name="connsiteY5" fmla="*/ 2777836 h 4114800"/>
                <a:gd name="connsiteX6" fmla="*/ 1200267 w 6304506"/>
                <a:gd name="connsiteY6" fmla="*/ 1447775 h 4114800"/>
                <a:gd name="connsiteX7" fmla="*/ 1256791 w 6304506"/>
                <a:gd name="connsiteY7" fmla="*/ 1444921 h 4114800"/>
                <a:gd name="connsiteX8" fmla="*/ 1263237 w 6304506"/>
                <a:gd name="connsiteY8" fmla="*/ 1384285 h 4114800"/>
                <a:gd name="connsiteX9" fmla="*/ 2050475 w 6304506"/>
                <a:gd name="connsiteY9" fmla="*/ 775855 h 4114800"/>
                <a:gd name="connsiteX10" fmla="*/ 2561617 w 6304506"/>
                <a:gd name="connsiteY10" fmla="*/ 949859 h 4114800"/>
                <a:gd name="connsiteX11" fmla="*/ 2604065 w 6304506"/>
                <a:gd name="connsiteY11" fmla="*/ 989162 h 4114800"/>
                <a:gd name="connsiteX12" fmla="*/ 2623050 w 6304506"/>
                <a:gd name="connsiteY12" fmla="*/ 929658 h 4114800"/>
                <a:gd name="connsiteX13" fmla="*/ 4191003 w 6304506"/>
                <a:gd name="connsiteY13" fmla="*/ 0 h 4114800"/>
                <a:gd name="connsiteX0" fmla="*/ 4191003 w 6828167"/>
                <a:gd name="connsiteY0" fmla="*/ 0 h 4114800"/>
                <a:gd name="connsiteX1" fmla="*/ 5832767 w 6828167"/>
                <a:gd name="connsiteY1" fmla="*/ 1323110 h 4114800"/>
                <a:gd name="connsiteX2" fmla="*/ 5905151 w 6828167"/>
                <a:gd name="connsiteY2" fmla="*/ 1395098 h 4114800"/>
                <a:gd name="connsiteX3" fmla="*/ 5645727 w 6828167"/>
                <a:gd name="connsiteY3" fmla="*/ 4114800 h 4114800"/>
                <a:gd name="connsiteX4" fmla="*/ 1336964 w 6828167"/>
                <a:gd name="connsiteY4" fmla="*/ 4114800 h 4114800"/>
                <a:gd name="connsiteX5" fmla="*/ 0 w 6828167"/>
                <a:gd name="connsiteY5" fmla="*/ 2777836 h 4114800"/>
                <a:gd name="connsiteX6" fmla="*/ 1200267 w 6828167"/>
                <a:gd name="connsiteY6" fmla="*/ 1447775 h 4114800"/>
                <a:gd name="connsiteX7" fmla="*/ 1256791 w 6828167"/>
                <a:gd name="connsiteY7" fmla="*/ 1444921 h 4114800"/>
                <a:gd name="connsiteX8" fmla="*/ 1263237 w 6828167"/>
                <a:gd name="connsiteY8" fmla="*/ 1384285 h 4114800"/>
                <a:gd name="connsiteX9" fmla="*/ 2050475 w 6828167"/>
                <a:gd name="connsiteY9" fmla="*/ 775855 h 4114800"/>
                <a:gd name="connsiteX10" fmla="*/ 2561617 w 6828167"/>
                <a:gd name="connsiteY10" fmla="*/ 949859 h 4114800"/>
                <a:gd name="connsiteX11" fmla="*/ 2604065 w 6828167"/>
                <a:gd name="connsiteY11" fmla="*/ 989162 h 4114800"/>
                <a:gd name="connsiteX12" fmla="*/ 2623050 w 6828167"/>
                <a:gd name="connsiteY12" fmla="*/ 929658 h 4114800"/>
                <a:gd name="connsiteX13" fmla="*/ 4191003 w 6828167"/>
                <a:gd name="connsiteY13" fmla="*/ 0 h 4114800"/>
                <a:gd name="connsiteX0" fmla="*/ 4191003 w 6912148"/>
                <a:gd name="connsiteY0" fmla="*/ 0 h 4114800"/>
                <a:gd name="connsiteX1" fmla="*/ 5832767 w 6912148"/>
                <a:gd name="connsiteY1" fmla="*/ 1323110 h 4114800"/>
                <a:gd name="connsiteX2" fmla="*/ 5905151 w 6912148"/>
                <a:gd name="connsiteY2" fmla="*/ 1395098 h 4114800"/>
                <a:gd name="connsiteX3" fmla="*/ 5645727 w 6912148"/>
                <a:gd name="connsiteY3" fmla="*/ 4114800 h 4114800"/>
                <a:gd name="connsiteX4" fmla="*/ 1336964 w 6912148"/>
                <a:gd name="connsiteY4" fmla="*/ 4114800 h 4114800"/>
                <a:gd name="connsiteX5" fmla="*/ 0 w 6912148"/>
                <a:gd name="connsiteY5" fmla="*/ 2777836 h 4114800"/>
                <a:gd name="connsiteX6" fmla="*/ 1200267 w 6912148"/>
                <a:gd name="connsiteY6" fmla="*/ 1447775 h 4114800"/>
                <a:gd name="connsiteX7" fmla="*/ 1256791 w 6912148"/>
                <a:gd name="connsiteY7" fmla="*/ 1444921 h 4114800"/>
                <a:gd name="connsiteX8" fmla="*/ 1263237 w 6912148"/>
                <a:gd name="connsiteY8" fmla="*/ 1384285 h 4114800"/>
                <a:gd name="connsiteX9" fmla="*/ 2050475 w 6912148"/>
                <a:gd name="connsiteY9" fmla="*/ 775855 h 4114800"/>
                <a:gd name="connsiteX10" fmla="*/ 2561617 w 6912148"/>
                <a:gd name="connsiteY10" fmla="*/ 949859 h 4114800"/>
                <a:gd name="connsiteX11" fmla="*/ 2604065 w 6912148"/>
                <a:gd name="connsiteY11" fmla="*/ 989162 h 4114800"/>
                <a:gd name="connsiteX12" fmla="*/ 2623050 w 6912148"/>
                <a:gd name="connsiteY12" fmla="*/ 929658 h 4114800"/>
                <a:gd name="connsiteX13" fmla="*/ 4191003 w 6912148"/>
                <a:gd name="connsiteY13" fmla="*/ 0 h 4114800"/>
                <a:gd name="connsiteX0" fmla="*/ 4191003 w 6908391"/>
                <a:gd name="connsiteY0" fmla="*/ 0 h 4114800"/>
                <a:gd name="connsiteX1" fmla="*/ 5832767 w 6908391"/>
                <a:gd name="connsiteY1" fmla="*/ 1323110 h 4114800"/>
                <a:gd name="connsiteX2" fmla="*/ 5905151 w 6908391"/>
                <a:gd name="connsiteY2" fmla="*/ 1395098 h 4114800"/>
                <a:gd name="connsiteX3" fmla="*/ 5645727 w 6908391"/>
                <a:gd name="connsiteY3" fmla="*/ 4114800 h 4114800"/>
                <a:gd name="connsiteX4" fmla="*/ 1336964 w 6908391"/>
                <a:gd name="connsiteY4" fmla="*/ 4114800 h 4114800"/>
                <a:gd name="connsiteX5" fmla="*/ 0 w 6908391"/>
                <a:gd name="connsiteY5" fmla="*/ 2777836 h 4114800"/>
                <a:gd name="connsiteX6" fmla="*/ 1200267 w 6908391"/>
                <a:gd name="connsiteY6" fmla="*/ 1447775 h 4114800"/>
                <a:gd name="connsiteX7" fmla="*/ 1256791 w 6908391"/>
                <a:gd name="connsiteY7" fmla="*/ 1444921 h 4114800"/>
                <a:gd name="connsiteX8" fmla="*/ 1263237 w 6908391"/>
                <a:gd name="connsiteY8" fmla="*/ 1384285 h 4114800"/>
                <a:gd name="connsiteX9" fmla="*/ 2050475 w 6908391"/>
                <a:gd name="connsiteY9" fmla="*/ 775855 h 4114800"/>
                <a:gd name="connsiteX10" fmla="*/ 2561617 w 6908391"/>
                <a:gd name="connsiteY10" fmla="*/ 949859 h 4114800"/>
                <a:gd name="connsiteX11" fmla="*/ 2604065 w 6908391"/>
                <a:gd name="connsiteY11" fmla="*/ 989162 h 4114800"/>
                <a:gd name="connsiteX12" fmla="*/ 2623050 w 6908391"/>
                <a:gd name="connsiteY12" fmla="*/ 929658 h 4114800"/>
                <a:gd name="connsiteX13" fmla="*/ 4191003 w 6908391"/>
                <a:gd name="connsiteY13" fmla="*/ 0 h 4114800"/>
                <a:gd name="connsiteX0" fmla="*/ 4191003 w 6908391"/>
                <a:gd name="connsiteY0" fmla="*/ 0 h 4114800"/>
                <a:gd name="connsiteX1" fmla="*/ 5905151 w 6908391"/>
                <a:gd name="connsiteY1" fmla="*/ 1395098 h 4114800"/>
                <a:gd name="connsiteX2" fmla="*/ 5645727 w 6908391"/>
                <a:gd name="connsiteY2" fmla="*/ 4114800 h 4114800"/>
                <a:gd name="connsiteX3" fmla="*/ 1336964 w 6908391"/>
                <a:gd name="connsiteY3" fmla="*/ 4114800 h 4114800"/>
                <a:gd name="connsiteX4" fmla="*/ 0 w 6908391"/>
                <a:gd name="connsiteY4" fmla="*/ 2777836 h 4114800"/>
                <a:gd name="connsiteX5" fmla="*/ 1200267 w 6908391"/>
                <a:gd name="connsiteY5" fmla="*/ 1447775 h 4114800"/>
                <a:gd name="connsiteX6" fmla="*/ 1256791 w 6908391"/>
                <a:gd name="connsiteY6" fmla="*/ 1444921 h 4114800"/>
                <a:gd name="connsiteX7" fmla="*/ 1263237 w 6908391"/>
                <a:gd name="connsiteY7" fmla="*/ 1384285 h 4114800"/>
                <a:gd name="connsiteX8" fmla="*/ 2050475 w 6908391"/>
                <a:gd name="connsiteY8" fmla="*/ 775855 h 4114800"/>
                <a:gd name="connsiteX9" fmla="*/ 2561617 w 6908391"/>
                <a:gd name="connsiteY9" fmla="*/ 949859 h 4114800"/>
                <a:gd name="connsiteX10" fmla="*/ 2604065 w 6908391"/>
                <a:gd name="connsiteY10" fmla="*/ 989162 h 4114800"/>
                <a:gd name="connsiteX11" fmla="*/ 2623050 w 6908391"/>
                <a:gd name="connsiteY11" fmla="*/ 929658 h 4114800"/>
                <a:gd name="connsiteX12" fmla="*/ 4191003 w 6908391"/>
                <a:gd name="connsiteY12" fmla="*/ 0 h 4114800"/>
                <a:gd name="connsiteX0" fmla="*/ 4191003 w 6908391"/>
                <a:gd name="connsiteY0" fmla="*/ 0 h 4114800"/>
                <a:gd name="connsiteX1" fmla="*/ 5905151 w 6908391"/>
                <a:gd name="connsiteY1" fmla="*/ 1395098 h 4114800"/>
                <a:gd name="connsiteX2" fmla="*/ 5645727 w 6908391"/>
                <a:gd name="connsiteY2" fmla="*/ 4114800 h 4114800"/>
                <a:gd name="connsiteX3" fmla="*/ 1336964 w 6908391"/>
                <a:gd name="connsiteY3" fmla="*/ 4114800 h 4114800"/>
                <a:gd name="connsiteX4" fmla="*/ 0 w 6908391"/>
                <a:gd name="connsiteY4" fmla="*/ 2777836 h 4114800"/>
                <a:gd name="connsiteX5" fmla="*/ 1200267 w 6908391"/>
                <a:gd name="connsiteY5" fmla="*/ 1447775 h 4114800"/>
                <a:gd name="connsiteX6" fmla="*/ 1256791 w 6908391"/>
                <a:gd name="connsiteY6" fmla="*/ 1444921 h 4114800"/>
                <a:gd name="connsiteX7" fmla="*/ 1263237 w 6908391"/>
                <a:gd name="connsiteY7" fmla="*/ 1384285 h 4114800"/>
                <a:gd name="connsiteX8" fmla="*/ 2050475 w 6908391"/>
                <a:gd name="connsiteY8" fmla="*/ 775855 h 4114800"/>
                <a:gd name="connsiteX9" fmla="*/ 2561617 w 6908391"/>
                <a:gd name="connsiteY9" fmla="*/ 949859 h 4114800"/>
                <a:gd name="connsiteX10" fmla="*/ 2604065 w 6908391"/>
                <a:gd name="connsiteY10" fmla="*/ 989162 h 4114800"/>
                <a:gd name="connsiteX11" fmla="*/ 4191003 w 6908391"/>
                <a:gd name="connsiteY11" fmla="*/ 0 h 4114800"/>
                <a:gd name="connsiteX0" fmla="*/ 4191003 w 6908391"/>
                <a:gd name="connsiteY0" fmla="*/ 0 h 4114800"/>
                <a:gd name="connsiteX1" fmla="*/ 5905151 w 6908391"/>
                <a:gd name="connsiteY1" fmla="*/ 1395098 h 4114800"/>
                <a:gd name="connsiteX2" fmla="*/ 5645727 w 6908391"/>
                <a:gd name="connsiteY2" fmla="*/ 4114800 h 4114800"/>
                <a:gd name="connsiteX3" fmla="*/ 1336964 w 6908391"/>
                <a:gd name="connsiteY3" fmla="*/ 4114800 h 4114800"/>
                <a:gd name="connsiteX4" fmla="*/ 0 w 6908391"/>
                <a:gd name="connsiteY4" fmla="*/ 2777836 h 4114800"/>
                <a:gd name="connsiteX5" fmla="*/ 1200267 w 6908391"/>
                <a:gd name="connsiteY5" fmla="*/ 1447775 h 4114800"/>
                <a:gd name="connsiteX6" fmla="*/ 1256791 w 6908391"/>
                <a:gd name="connsiteY6" fmla="*/ 1444921 h 4114800"/>
                <a:gd name="connsiteX7" fmla="*/ 1263237 w 6908391"/>
                <a:gd name="connsiteY7" fmla="*/ 1384285 h 4114800"/>
                <a:gd name="connsiteX8" fmla="*/ 2050475 w 6908391"/>
                <a:gd name="connsiteY8" fmla="*/ 775855 h 4114800"/>
                <a:gd name="connsiteX9" fmla="*/ 2561617 w 6908391"/>
                <a:gd name="connsiteY9" fmla="*/ 949859 h 4114800"/>
                <a:gd name="connsiteX10" fmla="*/ 4191003 w 6908391"/>
                <a:gd name="connsiteY10" fmla="*/ 0 h 4114800"/>
                <a:gd name="connsiteX0" fmla="*/ 4191003 w 6908391"/>
                <a:gd name="connsiteY0" fmla="*/ 0 h 4114800"/>
                <a:gd name="connsiteX1" fmla="*/ 5905151 w 6908391"/>
                <a:gd name="connsiteY1" fmla="*/ 1395098 h 4114800"/>
                <a:gd name="connsiteX2" fmla="*/ 5645727 w 6908391"/>
                <a:gd name="connsiteY2" fmla="*/ 4114800 h 4114800"/>
                <a:gd name="connsiteX3" fmla="*/ 1336964 w 6908391"/>
                <a:gd name="connsiteY3" fmla="*/ 4114800 h 4114800"/>
                <a:gd name="connsiteX4" fmla="*/ 0 w 6908391"/>
                <a:gd name="connsiteY4" fmla="*/ 2777836 h 4114800"/>
                <a:gd name="connsiteX5" fmla="*/ 1200267 w 6908391"/>
                <a:gd name="connsiteY5" fmla="*/ 1447775 h 4114800"/>
                <a:gd name="connsiteX6" fmla="*/ 1256791 w 6908391"/>
                <a:gd name="connsiteY6" fmla="*/ 1444921 h 4114800"/>
                <a:gd name="connsiteX7" fmla="*/ 1263237 w 6908391"/>
                <a:gd name="connsiteY7" fmla="*/ 1384285 h 4114800"/>
                <a:gd name="connsiteX8" fmla="*/ 2050475 w 6908391"/>
                <a:gd name="connsiteY8" fmla="*/ 775855 h 4114800"/>
                <a:gd name="connsiteX9" fmla="*/ 2615349 w 6908391"/>
                <a:gd name="connsiteY9" fmla="*/ 863889 h 4114800"/>
                <a:gd name="connsiteX10" fmla="*/ 4191003 w 6908391"/>
                <a:gd name="connsiteY10" fmla="*/ 0 h 4114800"/>
                <a:gd name="connsiteX0" fmla="*/ 4191003 w 6908391"/>
                <a:gd name="connsiteY0" fmla="*/ 0 h 4114800"/>
                <a:gd name="connsiteX1" fmla="*/ 5905151 w 6908391"/>
                <a:gd name="connsiteY1" fmla="*/ 1395098 h 4114800"/>
                <a:gd name="connsiteX2" fmla="*/ 5645727 w 6908391"/>
                <a:gd name="connsiteY2" fmla="*/ 4114800 h 4114800"/>
                <a:gd name="connsiteX3" fmla="*/ 1336964 w 6908391"/>
                <a:gd name="connsiteY3" fmla="*/ 4114800 h 4114800"/>
                <a:gd name="connsiteX4" fmla="*/ 0 w 6908391"/>
                <a:gd name="connsiteY4" fmla="*/ 2777836 h 4114800"/>
                <a:gd name="connsiteX5" fmla="*/ 1200267 w 6908391"/>
                <a:gd name="connsiteY5" fmla="*/ 1447775 h 4114800"/>
                <a:gd name="connsiteX6" fmla="*/ 1256791 w 6908391"/>
                <a:gd name="connsiteY6" fmla="*/ 1444921 h 4114800"/>
                <a:gd name="connsiteX7" fmla="*/ 1263237 w 6908391"/>
                <a:gd name="connsiteY7" fmla="*/ 1384285 h 4114800"/>
                <a:gd name="connsiteX8" fmla="*/ 2615349 w 6908391"/>
                <a:gd name="connsiteY8" fmla="*/ 863889 h 4114800"/>
                <a:gd name="connsiteX9" fmla="*/ 4191003 w 6908391"/>
                <a:gd name="connsiteY9" fmla="*/ 0 h 4114800"/>
                <a:gd name="connsiteX0" fmla="*/ 4191003 w 6908391"/>
                <a:gd name="connsiteY0" fmla="*/ 0 h 4114800"/>
                <a:gd name="connsiteX1" fmla="*/ 5905151 w 6908391"/>
                <a:gd name="connsiteY1" fmla="*/ 1395098 h 4114800"/>
                <a:gd name="connsiteX2" fmla="*/ 5645727 w 6908391"/>
                <a:gd name="connsiteY2" fmla="*/ 4114800 h 4114800"/>
                <a:gd name="connsiteX3" fmla="*/ 1336964 w 6908391"/>
                <a:gd name="connsiteY3" fmla="*/ 4114800 h 4114800"/>
                <a:gd name="connsiteX4" fmla="*/ 0 w 6908391"/>
                <a:gd name="connsiteY4" fmla="*/ 2777836 h 4114800"/>
                <a:gd name="connsiteX5" fmla="*/ 1200267 w 6908391"/>
                <a:gd name="connsiteY5" fmla="*/ 1447775 h 4114800"/>
                <a:gd name="connsiteX6" fmla="*/ 1256791 w 6908391"/>
                <a:gd name="connsiteY6" fmla="*/ 1444921 h 4114800"/>
                <a:gd name="connsiteX7" fmla="*/ 2615349 w 6908391"/>
                <a:gd name="connsiteY7" fmla="*/ 863889 h 4114800"/>
                <a:gd name="connsiteX8" fmla="*/ 4191003 w 6908391"/>
                <a:gd name="connsiteY8" fmla="*/ 0 h 4114800"/>
                <a:gd name="connsiteX0" fmla="*/ 4191161 w 6908549"/>
                <a:gd name="connsiteY0" fmla="*/ 0 h 4114800"/>
                <a:gd name="connsiteX1" fmla="*/ 5905309 w 6908549"/>
                <a:gd name="connsiteY1" fmla="*/ 1395098 h 4114800"/>
                <a:gd name="connsiteX2" fmla="*/ 5645885 w 6908549"/>
                <a:gd name="connsiteY2" fmla="*/ 4114800 h 4114800"/>
                <a:gd name="connsiteX3" fmla="*/ 1337122 w 6908549"/>
                <a:gd name="connsiteY3" fmla="*/ 4114800 h 4114800"/>
                <a:gd name="connsiteX4" fmla="*/ 158 w 6908549"/>
                <a:gd name="connsiteY4" fmla="*/ 2777836 h 4114800"/>
                <a:gd name="connsiteX5" fmla="*/ 1256949 w 6908549"/>
                <a:gd name="connsiteY5" fmla="*/ 1444921 h 4114800"/>
                <a:gd name="connsiteX6" fmla="*/ 2615507 w 6908549"/>
                <a:gd name="connsiteY6" fmla="*/ 863889 h 4114800"/>
                <a:gd name="connsiteX7" fmla="*/ 4191161 w 6908549"/>
                <a:gd name="connsiteY7" fmla="*/ 0 h 4114800"/>
                <a:gd name="connsiteX0" fmla="*/ 4191208 w 6908596"/>
                <a:gd name="connsiteY0" fmla="*/ 0 h 4114800"/>
                <a:gd name="connsiteX1" fmla="*/ 5905356 w 6908596"/>
                <a:gd name="connsiteY1" fmla="*/ 1395098 h 4114800"/>
                <a:gd name="connsiteX2" fmla="*/ 5645932 w 6908596"/>
                <a:gd name="connsiteY2" fmla="*/ 4114800 h 4114800"/>
                <a:gd name="connsiteX3" fmla="*/ 1337169 w 6908596"/>
                <a:gd name="connsiteY3" fmla="*/ 4114800 h 4114800"/>
                <a:gd name="connsiteX4" fmla="*/ 205 w 6908596"/>
                <a:gd name="connsiteY4" fmla="*/ 2777836 h 4114800"/>
                <a:gd name="connsiteX5" fmla="*/ 1246250 w 6908596"/>
                <a:gd name="connsiteY5" fmla="*/ 1369697 h 4114800"/>
                <a:gd name="connsiteX6" fmla="*/ 2615554 w 6908596"/>
                <a:gd name="connsiteY6" fmla="*/ 863889 h 4114800"/>
                <a:gd name="connsiteX7" fmla="*/ 4191208 w 6908596"/>
                <a:gd name="connsiteY7" fmla="*/ 0 h 4114800"/>
                <a:gd name="connsiteX0" fmla="*/ 4083776 w 6801164"/>
                <a:gd name="connsiteY0" fmla="*/ 0 h 4114800"/>
                <a:gd name="connsiteX1" fmla="*/ 5797924 w 6801164"/>
                <a:gd name="connsiteY1" fmla="*/ 1395098 h 4114800"/>
                <a:gd name="connsiteX2" fmla="*/ 5538500 w 6801164"/>
                <a:gd name="connsiteY2" fmla="*/ 4114800 h 4114800"/>
                <a:gd name="connsiteX3" fmla="*/ 1229737 w 6801164"/>
                <a:gd name="connsiteY3" fmla="*/ 4114800 h 4114800"/>
                <a:gd name="connsiteX4" fmla="*/ 237 w 6801164"/>
                <a:gd name="connsiteY4" fmla="*/ 2745597 h 4114800"/>
                <a:gd name="connsiteX5" fmla="*/ 1138818 w 6801164"/>
                <a:gd name="connsiteY5" fmla="*/ 1369697 h 4114800"/>
                <a:gd name="connsiteX6" fmla="*/ 2508122 w 6801164"/>
                <a:gd name="connsiteY6" fmla="*/ 863889 h 4114800"/>
                <a:gd name="connsiteX7" fmla="*/ 4083776 w 6801164"/>
                <a:gd name="connsiteY7" fmla="*/ 0 h 4114800"/>
                <a:gd name="connsiteX0" fmla="*/ 4083674 w 6801062"/>
                <a:gd name="connsiteY0" fmla="*/ 0 h 4114800"/>
                <a:gd name="connsiteX1" fmla="*/ 5797822 w 6801062"/>
                <a:gd name="connsiteY1" fmla="*/ 1395098 h 4114800"/>
                <a:gd name="connsiteX2" fmla="*/ 5538398 w 6801062"/>
                <a:gd name="connsiteY2" fmla="*/ 4114800 h 4114800"/>
                <a:gd name="connsiteX3" fmla="*/ 1229635 w 6801062"/>
                <a:gd name="connsiteY3" fmla="*/ 4114800 h 4114800"/>
                <a:gd name="connsiteX4" fmla="*/ 135 w 6801062"/>
                <a:gd name="connsiteY4" fmla="*/ 2745597 h 4114800"/>
                <a:gd name="connsiteX5" fmla="*/ 1160209 w 6801062"/>
                <a:gd name="connsiteY5" fmla="*/ 1369697 h 4114800"/>
                <a:gd name="connsiteX6" fmla="*/ 2508020 w 6801062"/>
                <a:gd name="connsiteY6" fmla="*/ 863889 h 4114800"/>
                <a:gd name="connsiteX7" fmla="*/ 4083674 w 6801062"/>
                <a:gd name="connsiteY7" fmla="*/ 0 h 4114800"/>
                <a:gd name="connsiteX0" fmla="*/ 4083674 w 6801062"/>
                <a:gd name="connsiteY0" fmla="*/ 0 h 4114800"/>
                <a:gd name="connsiteX1" fmla="*/ 5797822 w 6801062"/>
                <a:gd name="connsiteY1" fmla="*/ 1395098 h 4114800"/>
                <a:gd name="connsiteX2" fmla="*/ 5538398 w 6801062"/>
                <a:gd name="connsiteY2" fmla="*/ 4114800 h 4114800"/>
                <a:gd name="connsiteX3" fmla="*/ 1229635 w 6801062"/>
                <a:gd name="connsiteY3" fmla="*/ 4114800 h 4114800"/>
                <a:gd name="connsiteX4" fmla="*/ 135 w 6801062"/>
                <a:gd name="connsiteY4" fmla="*/ 2745597 h 4114800"/>
                <a:gd name="connsiteX5" fmla="*/ 1160209 w 6801062"/>
                <a:gd name="connsiteY5" fmla="*/ 1369697 h 4114800"/>
                <a:gd name="connsiteX6" fmla="*/ 2508020 w 6801062"/>
                <a:gd name="connsiteY6" fmla="*/ 863889 h 4114800"/>
                <a:gd name="connsiteX7" fmla="*/ 4083674 w 6801062"/>
                <a:gd name="connsiteY7" fmla="*/ 0 h 4114800"/>
                <a:gd name="connsiteX0" fmla="*/ 4083674 w 6801062"/>
                <a:gd name="connsiteY0" fmla="*/ 0 h 4114800"/>
                <a:gd name="connsiteX1" fmla="*/ 5797822 w 6801062"/>
                <a:gd name="connsiteY1" fmla="*/ 1395098 h 4114800"/>
                <a:gd name="connsiteX2" fmla="*/ 5538398 w 6801062"/>
                <a:gd name="connsiteY2" fmla="*/ 4114800 h 4114800"/>
                <a:gd name="connsiteX3" fmla="*/ 1229635 w 6801062"/>
                <a:gd name="connsiteY3" fmla="*/ 4114800 h 4114800"/>
                <a:gd name="connsiteX4" fmla="*/ 135 w 6801062"/>
                <a:gd name="connsiteY4" fmla="*/ 2745597 h 4114800"/>
                <a:gd name="connsiteX5" fmla="*/ 1160209 w 6801062"/>
                <a:gd name="connsiteY5" fmla="*/ 1369697 h 4114800"/>
                <a:gd name="connsiteX6" fmla="*/ 2508020 w 6801062"/>
                <a:gd name="connsiteY6" fmla="*/ 863889 h 4114800"/>
                <a:gd name="connsiteX7" fmla="*/ 4083674 w 6801062"/>
                <a:gd name="connsiteY7" fmla="*/ 0 h 4114800"/>
                <a:gd name="connsiteX0" fmla="*/ 4083674 w 6801062"/>
                <a:gd name="connsiteY0" fmla="*/ 0 h 4114800"/>
                <a:gd name="connsiteX1" fmla="*/ 5797822 w 6801062"/>
                <a:gd name="connsiteY1" fmla="*/ 1395098 h 4114800"/>
                <a:gd name="connsiteX2" fmla="*/ 5538398 w 6801062"/>
                <a:gd name="connsiteY2" fmla="*/ 4114800 h 4114800"/>
                <a:gd name="connsiteX3" fmla="*/ 1229635 w 6801062"/>
                <a:gd name="connsiteY3" fmla="*/ 4114800 h 4114800"/>
                <a:gd name="connsiteX4" fmla="*/ 135 w 6801062"/>
                <a:gd name="connsiteY4" fmla="*/ 2745597 h 4114800"/>
                <a:gd name="connsiteX5" fmla="*/ 1160209 w 6801062"/>
                <a:gd name="connsiteY5" fmla="*/ 1369697 h 4114800"/>
                <a:gd name="connsiteX6" fmla="*/ 2508020 w 6801062"/>
                <a:gd name="connsiteY6" fmla="*/ 863889 h 4114800"/>
                <a:gd name="connsiteX7" fmla="*/ 4083674 w 6801062"/>
                <a:gd name="connsiteY7" fmla="*/ 0 h 4114800"/>
                <a:gd name="connsiteX0" fmla="*/ 4083674 w 6801062"/>
                <a:gd name="connsiteY0" fmla="*/ 0 h 4114800"/>
                <a:gd name="connsiteX1" fmla="*/ 5797822 w 6801062"/>
                <a:gd name="connsiteY1" fmla="*/ 1395098 h 4114800"/>
                <a:gd name="connsiteX2" fmla="*/ 5538398 w 6801062"/>
                <a:gd name="connsiteY2" fmla="*/ 4114800 h 4114800"/>
                <a:gd name="connsiteX3" fmla="*/ 1229635 w 6801062"/>
                <a:gd name="connsiteY3" fmla="*/ 4114800 h 4114800"/>
                <a:gd name="connsiteX4" fmla="*/ 135 w 6801062"/>
                <a:gd name="connsiteY4" fmla="*/ 2745597 h 4114800"/>
                <a:gd name="connsiteX5" fmla="*/ 1160209 w 6801062"/>
                <a:gd name="connsiteY5" fmla="*/ 1369697 h 4114800"/>
                <a:gd name="connsiteX6" fmla="*/ 2508020 w 6801062"/>
                <a:gd name="connsiteY6" fmla="*/ 863889 h 4114800"/>
                <a:gd name="connsiteX7" fmla="*/ 4083674 w 6801062"/>
                <a:gd name="connsiteY7" fmla="*/ 0 h 4114800"/>
                <a:gd name="connsiteX0" fmla="*/ 4083674 w 6801062"/>
                <a:gd name="connsiteY0" fmla="*/ 0 h 4114800"/>
                <a:gd name="connsiteX1" fmla="*/ 5797822 w 6801062"/>
                <a:gd name="connsiteY1" fmla="*/ 1395098 h 4114800"/>
                <a:gd name="connsiteX2" fmla="*/ 5538398 w 6801062"/>
                <a:gd name="connsiteY2" fmla="*/ 4114800 h 4114800"/>
                <a:gd name="connsiteX3" fmla="*/ 1229635 w 6801062"/>
                <a:gd name="connsiteY3" fmla="*/ 4114800 h 4114800"/>
                <a:gd name="connsiteX4" fmla="*/ 135 w 6801062"/>
                <a:gd name="connsiteY4" fmla="*/ 2745597 h 4114800"/>
                <a:gd name="connsiteX5" fmla="*/ 1160209 w 6801062"/>
                <a:gd name="connsiteY5" fmla="*/ 1369697 h 4114800"/>
                <a:gd name="connsiteX6" fmla="*/ 2508020 w 6801062"/>
                <a:gd name="connsiteY6" fmla="*/ 863889 h 4114800"/>
                <a:gd name="connsiteX7" fmla="*/ 4083674 w 6801062"/>
                <a:gd name="connsiteY7" fmla="*/ 0 h 4114800"/>
                <a:gd name="connsiteX0" fmla="*/ 2508020 w 6801062"/>
                <a:gd name="connsiteY0" fmla="*/ 171477 h 3422388"/>
                <a:gd name="connsiteX1" fmla="*/ 5797822 w 6801062"/>
                <a:gd name="connsiteY1" fmla="*/ 702686 h 3422388"/>
                <a:gd name="connsiteX2" fmla="*/ 5538398 w 6801062"/>
                <a:gd name="connsiteY2" fmla="*/ 3422388 h 3422388"/>
                <a:gd name="connsiteX3" fmla="*/ 1229635 w 6801062"/>
                <a:gd name="connsiteY3" fmla="*/ 3422388 h 3422388"/>
                <a:gd name="connsiteX4" fmla="*/ 135 w 6801062"/>
                <a:gd name="connsiteY4" fmla="*/ 2053185 h 3422388"/>
                <a:gd name="connsiteX5" fmla="*/ 1160209 w 6801062"/>
                <a:gd name="connsiteY5" fmla="*/ 677285 h 3422388"/>
                <a:gd name="connsiteX6" fmla="*/ 2508020 w 6801062"/>
                <a:gd name="connsiteY6" fmla="*/ 171477 h 3422388"/>
                <a:gd name="connsiteX0" fmla="*/ 2508020 w 6801062"/>
                <a:gd name="connsiteY0" fmla="*/ 428507 h 3679418"/>
                <a:gd name="connsiteX1" fmla="*/ 5797822 w 6801062"/>
                <a:gd name="connsiteY1" fmla="*/ 959716 h 3679418"/>
                <a:gd name="connsiteX2" fmla="*/ 5538398 w 6801062"/>
                <a:gd name="connsiteY2" fmla="*/ 3679418 h 3679418"/>
                <a:gd name="connsiteX3" fmla="*/ 1229635 w 6801062"/>
                <a:gd name="connsiteY3" fmla="*/ 3679418 h 3679418"/>
                <a:gd name="connsiteX4" fmla="*/ 135 w 6801062"/>
                <a:gd name="connsiteY4" fmla="*/ 2310215 h 3679418"/>
                <a:gd name="connsiteX5" fmla="*/ 1160209 w 6801062"/>
                <a:gd name="connsiteY5" fmla="*/ 934315 h 3679418"/>
                <a:gd name="connsiteX6" fmla="*/ 2508020 w 6801062"/>
                <a:gd name="connsiteY6" fmla="*/ 428507 h 3679418"/>
                <a:gd name="connsiteX0" fmla="*/ 2508020 w 6801062"/>
                <a:gd name="connsiteY0" fmla="*/ 624726 h 3875637"/>
                <a:gd name="connsiteX1" fmla="*/ 5797822 w 6801062"/>
                <a:gd name="connsiteY1" fmla="*/ 1155935 h 3875637"/>
                <a:gd name="connsiteX2" fmla="*/ 5538398 w 6801062"/>
                <a:gd name="connsiteY2" fmla="*/ 3875637 h 3875637"/>
                <a:gd name="connsiteX3" fmla="*/ 1229635 w 6801062"/>
                <a:gd name="connsiteY3" fmla="*/ 3875637 h 3875637"/>
                <a:gd name="connsiteX4" fmla="*/ 135 w 6801062"/>
                <a:gd name="connsiteY4" fmla="*/ 2506434 h 3875637"/>
                <a:gd name="connsiteX5" fmla="*/ 1160209 w 6801062"/>
                <a:gd name="connsiteY5" fmla="*/ 1130534 h 3875637"/>
                <a:gd name="connsiteX6" fmla="*/ 2508020 w 6801062"/>
                <a:gd name="connsiteY6" fmla="*/ 624726 h 3875637"/>
                <a:gd name="connsiteX0" fmla="*/ 2508020 w 6801062"/>
                <a:gd name="connsiteY0" fmla="*/ 852528 h 4103439"/>
                <a:gd name="connsiteX1" fmla="*/ 5797822 w 6801062"/>
                <a:gd name="connsiteY1" fmla="*/ 1383737 h 4103439"/>
                <a:gd name="connsiteX2" fmla="*/ 5538398 w 6801062"/>
                <a:gd name="connsiteY2" fmla="*/ 4103439 h 4103439"/>
                <a:gd name="connsiteX3" fmla="*/ 1229635 w 6801062"/>
                <a:gd name="connsiteY3" fmla="*/ 4103439 h 4103439"/>
                <a:gd name="connsiteX4" fmla="*/ 135 w 6801062"/>
                <a:gd name="connsiteY4" fmla="*/ 2734236 h 4103439"/>
                <a:gd name="connsiteX5" fmla="*/ 1160209 w 6801062"/>
                <a:gd name="connsiteY5" fmla="*/ 1358336 h 4103439"/>
                <a:gd name="connsiteX6" fmla="*/ 2508020 w 6801062"/>
                <a:gd name="connsiteY6" fmla="*/ 852528 h 4103439"/>
                <a:gd name="connsiteX0" fmla="*/ 2508020 w 6801062"/>
                <a:gd name="connsiteY0" fmla="*/ 904699 h 4155610"/>
                <a:gd name="connsiteX1" fmla="*/ 5797822 w 6801062"/>
                <a:gd name="connsiteY1" fmla="*/ 1435908 h 4155610"/>
                <a:gd name="connsiteX2" fmla="*/ 5538398 w 6801062"/>
                <a:gd name="connsiteY2" fmla="*/ 4155610 h 4155610"/>
                <a:gd name="connsiteX3" fmla="*/ 1229635 w 6801062"/>
                <a:gd name="connsiteY3" fmla="*/ 4155610 h 4155610"/>
                <a:gd name="connsiteX4" fmla="*/ 135 w 6801062"/>
                <a:gd name="connsiteY4" fmla="*/ 2786407 h 4155610"/>
                <a:gd name="connsiteX5" fmla="*/ 1160209 w 6801062"/>
                <a:gd name="connsiteY5" fmla="*/ 1410507 h 4155610"/>
                <a:gd name="connsiteX6" fmla="*/ 2508020 w 6801062"/>
                <a:gd name="connsiteY6" fmla="*/ 904699 h 4155610"/>
                <a:gd name="connsiteX0" fmla="*/ 2508020 w 6801062"/>
                <a:gd name="connsiteY0" fmla="*/ 904699 h 4155610"/>
                <a:gd name="connsiteX1" fmla="*/ 5797822 w 6801062"/>
                <a:gd name="connsiteY1" fmla="*/ 1435908 h 4155610"/>
                <a:gd name="connsiteX2" fmla="*/ 5538398 w 6801062"/>
                <a:gd name="connsiteY2" fmla="*/ 4155610 h 4155610"/>
                <a:gd name="connsiteX3" fmla="*/ 1229635 w 6801062"/>
                <a:gd name="connsiteY3" fmla="*/ 4155610 h 4155610"/>
                <a:gd name="connsiteX4" fmla="*/ 135 w 6801062"/>
                <a:gd name="connsiteY4" fmla="*/ 2786407 h 4155610"/>
                <a:gd name="connsiteX5" fmla="*/ 1160209 w 6801062"/>
                <a:gd name="connsiteY5" fmla="*/ 1410507 h 4155610"/>
                <a:gd name="connsiteX6" fmla="*/ 2508020 w 6801062"/>
                <a:gd name="connsiteY6" fmla="*/ 904699 h 4155610"/>
                <a:gd name="connsiteX0" fmla="*/ 1679655 w 5972697"/>
                <a:gd name="connsiteY0" fmla="*/ 904699 h 4155610"/>
                <a:gd name="connsiteX1" fmla="*/ 4969457 w 5972697"/>
                <a:gd name="connsiteY1" fmla="*/ 1435908 h 4155610"/>
                <a:gd name="connsiteX2" fmla="*/ 4710033 w 5972697"/>
                <a:gd name="connsiteY2" fmla="*/ 4155610 h 4155610"/>
                <a:gd name="connsiteX3" fmla="*/ 401270 w 5972697"/>
                <a:gd name="connsiteY3" fmla="*/ 4155610 h 4155610"/>
                <a:gd name="connsiteX4" fmla="*/ 331844 w 5972697"/>
                <a:gd name="connsiteY4" fmla="*/ 1410507 h 4155610"/>
                <a:gd name="connsiteX5" fmla="*/ 1679655 w 5972697"/>
                <a:gd name="connsiteY5" fmla="*/ 904699 h 4155610"/>
                <a:gd name="connsiteX0" fmla="*/ 2014189 w 6307231"/>
                <a:gd name="connsiteY0" fmla="*/ 904699 h 4155610"/>
                <a:gd name="connsiteX1" fmla="*/ 5303991 w 6307231"/>
                <a:gd name="connsiteY1" fmla="*/ 1435908 h 4155610"/>
                <a:gd name="connsiteX2" fmla="*/ 5044567 w 6307231"/>
                <a:gd name="connsiteY2" fmla="*/ 4155610 h 4155610"/>
                <a:gd name="connsiteX3" fmla="*/ 735804 w 6307231"/>
                <a:gd name="connsiteY3" fmla="*/ 4155610 h 4155610"/>
                <a:gd name="connsiteX4" fmla="*/ 666378 w 6307231"/>
                <a:gd name="connsiteY4" fmla="*/ 1410507 h 4155610"/>
                <a:gd name="connsiteX5" fmla="*/ 2014189 w 6307231"/>
                <a:gd name="connsiteY5" fmla="*/ 904699 h 4155610"/>
                <a:gd name="connsiteX0" fmla="*/ 2373228 w 6666270"/>
                <a:gd name="connsiteY0" fmla="*/ 904699 h 4155610"/>
                <a:gd name="connsiteX1" fmla="*/ 5663030 w 6666270"/>
                <a:gd name="connsiteY1" fmla="*/ 1435908 h 4155610"/>
                <a:gd name="connsiteX2" fmla="*/ 5403606 w 6666270"/>
                <a:gd name="connsiteY2" fmla="*/ 4155610 h 4155610"/>
                <a:gd name="connsiteX3" fmla="*/ 1094843 w 6666270"/>
                <a:gd name="connsiteY3" fmla="*/ 4155610 h 4155610"/>
                <a:gd name="connsiteX4" fmla="*/ 1025417 w 6666270"/>
                <a:gd name="connsiteY4" fmla="*/ 1410507 h 4155610"/>
                <a:gd name="connsiteX5" fmla="*/ 2373228 w 6666270"/>
                <a:gd name="connsiteY5" fmla="*/ 904699 h 4155610"/>
                <a:gd name="connsiteX0" fmla="*/ 2492057 w 6785099"/>
                <a:gd name="connsiteY0" fmla="*/ 904699 h 4155610"/>
                <a:gd name="connsiteX1" fmla="*/ 5781859 w 6785099"/>
                <a:gd name="connsiteY1" fmla="*/ 1435908 h 4155610"/>
                <a:gd name="connsiteX2" fmla="*/ 5522435 w 6785099"/>
                <a:gd name="connsiteY2" fmla="*/ 4155610 h 4155610"/>
                <a:gd name="connsiteX3" fmla="*/ 1213672 w 6785099"/>
                <a:gd name="connsiteY3" fmla="*/ 4155610 h 4155610"/>
                <a:gd name="connsiteX4" fmla="*/ 1144246 w 6785099"/>
                <a:gd name="connsiteY4" fmla="*/ 1410507 h 4155610"/>
                <a:gd name="connsiteX5" fmla="*/ 2492057 w 6785099"/>
                <a:gd name="connsiteY5" fmla="*/ 904699 h 4155610"/>
                <a:gd name="connsiteX0" fmla="*/ 2492057 w 6785099"/>
                <a:gd name="connsiteY0" fmla="*/ 904699 h 4155610"/>
                <a:gd name="connsiteX1" fmla="*/ 5781859 w 6785099"/>
                <a:gd name="connsiteY1" fmla="*/ 1435908 h 4155610"/>
                <a:gd name="connsiteX2" fmla="*/ 5522435 w 6785099"/>
                <a:gd name="connsiteY2" fmla="*/ 4155610 h 4155610"/>
                <a:gd name="connsiteX3" fmla="*/ 1213672 w 6785099"/>
                <a:gd name="connsiteY3" fmla="*/ 4155610 h 4155610"/>
                <a:gd name="connsiteX4" fmla="*/ 1144246 w 6785099"/>
                <a:gd name="connsiteY4" fmla="*/ 1410507 h 4155610"/>
                <a:gd name="connsiteX5" fmla="*/ 2492057 w 6785099"/>
                <a:gd name="connsiteY5" fmla="*/ 904699 h 4155610"/>
                <a:gd name="connsiteX0" fmla="*/ 2492057 w 6785099"/>
                <a:gd name="connsiteY0" fmla="*/ 904699 h 4155610"/>
                <a:gd name="connsiteX1" fmla="*/ 5781859 w 6785099"/>
                <a:gd name="connsiteY1" fmla="*/ 1435908 h 4155610"/>
                <a:gd name="connsiteX2" fmla="*/ 5522435 w 6785099"/>
                <a:gd name="connsiteY2" fmla="*/ 4155610 h 4155610"/>
                <a:gd name="connsiteX3" fmla="*/ 1213672 w 6785099"/>
                <a:gd name="connsiteY3" fmla="*/ 4155610 h 4155610"/>
                <a:gd name="connsiteX4" fmla="*/ 1144246 w 6785099"/>
                <a:gd name="connsiteY4" fmla="*/ 1410507 h 4155610"/>
                <a:gd name="connsiteX5" fmla="*/ 2492057 w 6785099"/>
                <a:gd name="connsiteY5" fmla="*/ 904699 h 4155610"/>
                <a:gd name="connsiteX0" fmla="*/ 2492057 w 6785099"/>
                <a:gd name="connsiteY0" fmla="*/ 904699 h 4155610"/>
                <a:gd name="connsiteX1" fmla="*/ 5781859 w 6785099"/>
                <a:gd name="connsiteY1" fmla="*/ 1435908 h 4155610"/>
                <a:gd name="connsiteX2" fmla="*/ 5522435 w 6785099"/>
                <a:gd name="connsiteY2" fmla="*/ 4155610 h 4155610"/>
                <a:gd name="connsiteX3" fmla="*/ 1213672 w 6785099"/>
                <a:gd name="connsiteY3" fmla="*/ 4155610 h 4155610"/>
                <a:gd name="connsiteX4" fmla="*/ 1144246 w 6785099"/>
                <a:gd name="connsiteY4" fmla="*/ 1410507 h 4155610"/>
                <a:gd name="connsiteX5" fmla="*/ 2492057 w 6785099"/>
                <a:gd name="connsiteY5" fmla="*/ 904699 h 4155610"/>
                <a:gd name="connsiteX0" fmla="*/ 2492057 w 6785099"/>
                <a:gd name="connsiteY0" fmla="*/ 904699 h 4155610"/>
                <a:gd name="connsiteX1" fmla="*/ 5781859 w 6785099"/>
                <a:gd name="connsiteY1" fmla="*/ 1435908 h 4155610"/>
                <a:gd name="connsiteX2" fmla="*/ 5522435 w 6785099"/>
                <a:gd name="connsiteY2" fmla="*/ 4155610 h 4155610"/>
                <a:gd name="connsiteX3" fmla="*/ 1213672 w 6785099"/>
                <a:gd name="connsiteY3" fmla="*/ 4155610 h 4155610"/>
                <a:gd name="connsiteX4" fmla="*/ 1144246 w 6785099"/>
                <a:gd name="connsiteY4" fmla="*/ 1410507 h 4155610"/>
                <a:gd name="connsiteX5" fmla="*/ 2492057 w 6785099"/>
                <a:gd name="connsiteY5" fmla="*/ 904699 h 4155610"/>
                <a:gd name="connsiteX0" fmla="*/ 2450026 w 6743068"/>
                <a:gd name="connsiteY0" fmla="*/ 904699 h 4155610"/>
                <a:gd name="connsiteX1" fmla="*/ 5739828 w 6743068"/>
                <a:gd name="connsiteY1" fmla="*/ 1435908 h 4155610"/>
                <a:gd name="connsiteX2" fmla="*/ 5480404 w 6743068"/>
                <a:gd name="connsiteY2" fmla="*/ 4155610 h 4155610"/>
                <a:gd name="connsiteX3" fmla="*/ 1171641 w 6743068"/>
                <a:gd name="connsiteY3" fmla="*/ 4155610 h 4155610"/>
                <a:gd name="connsiteX4" fmla="*/ 1102215 w 6743068"/>
                <a:gd name="connsiteY4" fmla="*/ 1410507 h 4155610"/>
                <a:gd name="connsiteX5" fmla="*/ 2450026 w 6743068"/>
                <a:gd name="connsiteY5" fmla="*/ 904699 h 4155610"/>
                <a:gd name="connsiteX0" fmla="*/ 2507013 w 6800055"/>
                <a:gd name="connsiteY0" fmla="*/ 904699 h 4155610"/>
                <a:gd name="connsiteX1" fmla="*/ 5796815 w 6800055"/>
                <a:gd name="connsiteY1" fmla="*/ 1435908 h 4155610"/>
                <a:gd name="connsiteX2" fmla="*/ 5537391 w 6800055"/>
                <a:gd name="connsiteY2" fmla="*/ 4155610 h 4155610"/>
                <a:gd name="connsiteX3" fmla="*/ 1228628 w 6800055"/>
                <a:gd name="connsiteY3" fmla="*/ 4155610 h 4155610"/>
                <a:gd name="connsiteX4" fmla="*/ 1159202 w 6800055"/>
                <a:gd name="connsiteY4" fmla="*/ 1410507 h 4155610"/>
                <a:gd name="connsiteX5" fmla="*/ 2507013 w 6800055"/>
                <a:gd name="connsiteY5" fmla="*/ 904699 h 4155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00055" h="4155610">
                  <a:moveTo>
                    <a:pt x="2507013" y="904699"/>
                  </a:moveTo>
                  <a:cubicBezTo>
                    <a:pt x="3430398" y="-624213"/>
                    <a:pt x="5542500" y="-58754"/>
                    <a:pt x="5796815" y="1435908"/>
                  </a:cubicBezTo>
                  <a:cubicBezTo>
                    <a:pt x="7237889" y="1879698"/>
                    <a:pt x="7104732" y="3992475"/>
                    <a:pt x="5537391" y="4155610"/>
                  </a:cubicBezTo>
                  <a:lnTo>
                    <a:pt x="1228628" y="4155610"/>
                  </a:lnTo>
                  <a:cubicBezTo>
                    <a:pt x="-468242" y="3905855"/>
                    <a:pt x="-327302" y="1640681"/>
                    <a:pt x="1159202" y="1410507"/>
                  </a:cubicBezTo>
                  <a:cubicBezTo>
                    <a:pt x="1250262" y="783394"/>
                    <a:pt x="2107894" y="528822"/>
                    <a:pt x="2507013" y="904699"/>
                  </a:cubicBezTo>
                  <a:close/>
                </a:path>
              </a:pathLst>
            </a:custGeom>
            <a:solidFill>
              <a:schemeClr val="bg1">
                <a:lumMod val="75000"/>
              </a:schemeClr>
            </a:solidFill>
            <a:ln>
              <a:noFill/>
            </a:ln>
            <a:effectLst/>
            <a:sp3d extrusionH="63500" prstMaterial="plastic">
              <a:bevelT w="381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85000"/>
                    <a:lumOff val="15000"/>
                  </a:schemeClr>
                </a:solidFill>
                <a:latin typeface="Arial" panose="020B0604020202020204" pitchFamily="34" charset="0"/>
                <a:cs typeface="Arial" panose="020B0604020202020204" pitchFamily="34" charset="0"/>
              </a:endParaRPr>
            </a:p>
          </p:txBody>
        </p:sp>
        <p:sp>
          <p:nvSpPr>
            <p:cNvPr id="45" name="Freeform 44">
              <a:extLst>
                <a:ext uri="{FF2B5EF4-FFF2-40B4-BE49-F238E27FC236}">
                  <a16:creationId xmlns:a16="http://schemas.microsoft.com/office/drawing/2014/main" id="{9378A653-56D6-C342-984D-28F3BA0FDDC8}"/>
                </a:ext>
              </a:extLst>
            </p:cNvPr>
            <p:cNvSpPr/>
            <p:nvPr/>
          </p:nvSpPr>
          <p:spPr>
            <a:xfrm>
              <a:off x="6182328" y="471928"/>
              <a:ext cx="2815850" cy="1647231"/>
            </a:xfrm>
            <a:custGeom>
              <a:avLst/>
              <a:gdLst>
                <a:gd name="connsiteX0" fmla="*/ 4191003 w 6982691"/>
                <a:gd name="connsiteY0" fmla="*/ 0 h 4114800"/>
                <a:gd name="connsiteX1" fmla="*/ 5832767 w 6982691"/>
                <a:gd name="connsiteY1" fmla="*/ 1323110 h 4114800"/>
                <a:gd name="connsiteX2" fmla="*/ 5824553 w 6982691"/>
                <a:gd name="connsiteY2" fmla="*/ 1454204 h 4114800"/>
                <a:gd name="connsiteX3" fmla="*/ 5915172 w 6982691"/>
                <a:gd name="connsiteY3" fmla="*/ 1468035 h 4114800"/>
                <a:gd name="connsiteX4" fmla="*/ 6982691 w 6982691"/>
                <a:gd name="connsiteY4" fmla="*/ 2777836 h 4114800"/>
                <a:gd name="connsiteX5" fmla="*/ 5645727 w 6982691"/>
                <a:gd name="connsiteY5" fmla="*/ 4114800 h 4114800"/>
                <a:gd name="connsiteX6" fmla="*/ 1336964 w 6982691"/>
                <a:gd name="connsiteY6" fmla="*/ 4114800 h 4114800"/>
                <a:gd name="connsiteX7" fmla="*/ 0 w 6982691"/>
                <a:gd name="connsiteY7" fmla="*/ 2777836 h 4114800"/>
                <a:gd name="connsiteX8" fmla="*/ 1200267 w 6982691"/>
                <a:gd name="connsiteY8" fmla="*/ 1447775 h 4114800"/>
                <a:gd name="connsiteX9" fmla="*/ 1256791 w 6982691"/>
                <a:gd name="connsiteY9" fmla="*/ 1444921 h 4114800"/>
                <a:gd name="connsiteX10" fmla="*/ 1263237 w 6982691"/>
                <a:gd name="connsiteY10" fmla="*/ 1384285 h 4114800"/>
                <a:gd name="connsiteX11" fmla="*/ 2050475 w 6982691"/>
                <a:gd name="connsiteY11" fmla="*/ 775855 h 4114800"/>
                <a:gd name="connsiteX12" fmla="*/ 2561617 w 6982691"/>
                <a:gd name="connsiteY12" fmla="*/ 949859 h 4114800"/>
                <a:gd name="connsiteX13" fmla="*/ 2604065 w 6982691"/>
                <a:gd name="connsiteY13" fmla="*/ 989162 h 4114800"/>
                <a:gd name="connsiteX14" fmla="*/ 2623050 w 6982691"/>
                <a:gd name="connsiteY14" fmla="*/ 929658 h 4114800"/>
                <a:gd name="connsiteX15" fmla="*/ 4191003 w 6982691"/>
                <a:gd name="connsiteY15" fmla="*/ 0 h 4114800"/>
                <a:gd name="connsiteX0" fmla="*/ 4191003 w 6982691"/>
                <a:gd name="connsiteY0" fmla="*/ 0 h 4114800"/>
                <a:gd name="connsiteX1" fmla="*/ 5832767 w 6982691"/>
                <a:gd name="connsiteY1" fmla="*/ 1323110 h 4114800"/>
                <a:gd name="connsiteX2" fmla="*/ 5824553 w 6982691"/>
                <a:gd name="connsiteY2" fmla="*/ 1454204 h 4114800"/>
                <a:gd name="connsiteX3" fmla="*/ 6982691 w 6982691"/>
                <a:gd name="connsiteY3" fmla="*/ 2777836 h 4114800"/>
                <a:gd name="connsiteX4" fmla="*/ 5645727 w 6982691"/>
                <a:gd name="connsiteY4" fmla="*/ 4114800 h 4114800"/>
                <a:gd name="connsiteX5" fmla="*/ 1336964 w 6982691"/>
                <a:gd name="connsiteY5" fmla="*/ 4114800 h 4114800"/>
                <a:gd name="connsiteX6" fmla="*/ 0 w 6982691"/>
                <a:gd name="connsiteY6" fmla="*/ 2777836 h 4114800"/>
                <a:gd name="connsiteX7" fmla="*/ 1200267 w 6982691"/>
                <a:gd name="connsiteY7" fmla="*/ 1447775 h 4114800"/>
                <a:gd name="connsiteX8" fmla="*/ 1256791 w 6982691"/>
                <a:gd name="connsiteY8" fmla="*/ 1444921 h 4114800"/>
                <a:gd name="connsiteX9" fmla="*/ 1263237 w 6982691"/>
                <a:gd name="connsiteY9" fmla="*/ 1384285 h 4114800"/>
                <a:gd name="connsiteX10" fmla="*/ 2050475 w 6982691"/>
                <a:gd name="connsiteY10" fmla="*/ 775855 h 4114800"/>
                <a:gd name="connsiteX11" fmla="*/ 2561617 w 6982691"/>
                <a:gd name="connsiteY11" fmla="*/ 949859 h 4114800"/>
                <a:gd name="connsiteX12" fmla="*/ 2604065 w 6982691"/>
                <a:gd name="connsiteY12" fmla="*/ 989162 h 4114800"/>
                <a:gd name="connsiteX13" fmla="*/ 2623050 w 6982691"/>
                <a:gd name="connsiteY13" fmla="*/ 929658 h 4114800"/>
                <a:gd name="connsiteX14" fmla="*/ 4191003 w 6982691"/>
                <a:gd name="connsiteY14" fmla="*/ 0 h 4114800"/>
                <a:gd name="connsiteX0" fmla="*/ 4191003 w 6984458"/>
                <a:gd name="connsiteY0" fmla="*/ 0 h 4114800"/>
                <a:gd name="connsiteX1" fmla="*/ 5832767 w 6984458"/>
                <a:gd name="connsiteY1" fmla="*/ 1323110 h 4114800"/>
                <a:gd name="connsiteX2" fmla="*/ 5905151 w 6984458"/>
                <a:gd name="connsiteY2" fmla="*/ 1395098 h 4114800"/>
                <a:gd name="connsiteX3" fmla="*/ 6982691 w 6984458"/>
                <a:gd name="connsiteY3" fmla="*/ 2777836 h 4114800"/>
                <a:gd name="connsiteX4" fmla="*/ 5645727 w 6984458"/>
                <a:gd name="connsiteY4" fmla="*/ 4114800 h 4114800"/>
                <a:gd name="connsiteX5" fmla="*/ 1336964 w 6984458"/>
                <a:gd name="connsiteY5" fmla="*/ 4114800 h 4114800"/>
                <a:gd name="connsiteX6" fmla="*/ 0 w 6984458"/>
                <a:gd name="connsiteY6" fmla="*/ 2777836 h 4114800"/>
                <a:gd name="connsiteX7" fmla="*/ 1200267 w 6984458"/>
                <a:gd name="connsiteY7" fmla="*/ 1447775 h 4114800"/>
                <a:gd name="connsiteX8" fmla="*/ 1256791 w 6984458"/>
                <a:gd name="connsiteY8" fmla="*/ 1444921 h 4114800"/>
                <a:gd name="connsiteX9" fmla="*/ 1263237 w 6984458"/>
                <a:gd name="connsiteY9" fmla="*/ 1384285 h 4114800"/>
                <a:gd name="connsiteX10" fmla="*/ 2050475 w 6984458"/>
                <a:gd name="connsiteY10" fmla="*/ 775855 h 4114800"/>
                <a:gd name="connsiteX11" fmla="*/ 2561617 w 6984458"/>
                <a:gd name="connsiteY11" fmla="*/ 949859 h 4114800"/>
                <a:gd name="connsiteX12" fmla="*/ 2604065 w 6984458"/>
                <a:gd name="connsiteY12" fmla="*/ 989162 h 4114800"/>
                <a:gd name="connsiteX13" fmla="*/ 2623050 w 6984458"/>
                <a:gd name="connsiteY13" fmla="*/ 929658 h 4114800"/>
                <a:gd name="connsiteX14" fmla="*/ 4191003 w 6984458"/>
                <a:gd name="connsiteY14" fmla="*/ 0 h 4114800"/>
                <a:gd name="connsiteX0" fmla="*/ 4191003 w 6057725"/>
                <a:gd name="connsiteY0" fmla="*/ 0 h 4114800"/>
                <a:gd name="connsiteX1" fmla="*/ 5832767 w 6057725"/>
                <a:gd name="connsiteY1" fmla="*/ 1323110 h 4114800"/>
                <a:gd name="connsiteX2" fmla="*/ 5905151 w 6057725"/>
                <a:gd name="connsiteY2" fmla="*/ 1395098 h 4114800"/>
                <a:gd name="connsiteX3" fmla="*/ 5645727 w 6057725"/>
                <a:gd name="connsiteY3" fmla="*/ 4114800 h 4114800"/>
                <a:gd name="connsiteX4" fmla="*/ 1336964 w 6057725"/>
                <a:gd name="connsiteY4" fmla="*/ 4114800 h 4114800"/>
                <a:gd name="connsiteX5" fmla="*/ 0 w 6057725"/>
                <a:gd name="connsiteY5" fmla="*/ 2777836 h 4114800"/>
                <a:gd name="connsiteX6" fmla="*/ 1200267 w 6057725"/>
                <a:gd name="connsiteY6" fmla="*/ 1447775 h 4114800"/>
                <a:gd name="connsiteX7" fmla="*/ 1256791 w 6057725"/>
                <a:gd name="connsiteY7" fmla="*/ 1444921 h 4114800"/>
                <a:gd name="connsiteX8" fmla="*/ 1263237 w 6057725"/>
                <a:gd name="connsiteY8" fmla="*/ 1384285 h 4114800"/>
                <a:gd name="connsiteX9" fmla="*/ 2050475 w 6057725"/>
                <a:gd name="connsiteY9" fmla="*/ 775855 h 4114800"/>
                <a:gd name="connsiteX10" fmla="*/ 2561617 w 6057725"/>
                <a:gd name="connsiteY10" fmla="*/ 949859 h 4114800"/>
                <a:gd name="connsiteX11" fmla="*/ 2604065 w 6057725"/>
                <a:gd name="connsiteY11" fmla="*/ 989162 h 4114800"/>
                <a:gd name="connsiteX12" fmla="*/ 2623050 w 6057725"/>
                <a:gd name="connsiteY12" fmla="*/ 929658 h 4114800"/>
                <a:gd name="connsiteX13" fmla="*/ 4191003 w 6057725"/>
                <a:gd name="connsiteY13" fmla="*/ 0 h 4114800"/>
                <a:gd name="connsiteX0" fmla="*/ 4191003 w 6304506"/>
                <a:gd name="connsiteY0" fmla="*/ 0 h 4114800"/>
                <a:gd name="connsiteX1" fmla="*/ 5832767 w 6304506"/>
                <a:gd name="connsiteY1" fmla="*/ 1323110 h 4114800"/>
                <a:gd name="connsiteX2" fmla="*/ 5905151 w 6304506"/>
                <a:gd name="connsiteY2" fmla="*/ 1395098 h 4114800"/>
                <a:gd name="connsiteX3" fmla="*/ 5645727 w 6304506"/>
                <a:gd name="connsiteY3" fmla="*/ 4114800 h 4114800"/>
                <a:gd name="connsiteX4" fmla="*/ 1336964 w 6304506"/>
                <a:gd name="connsiteY4" fmla="*/ 4114800 h 4114800"/>
                <a:gd name="connsiteX5" fmla="*/ 0 w 6304506"/>
                <a:gd name="connsiteY5" fmla="*/ 2777836 h 4114800"/>
                <a:gd name="connsiteX6" fmla="*/ 1200267 w 6304506"/>
                <a:gd name="connsiteY6" fmla="*/ 1447775 h 4114800"/>
                <a:gd name="connsiteX7" fmla="*/ 1256791 w 6304506"/>
                <a:gd name="connsiteY7" fmla="*/ 1444921 h 4114800"/>
                <a:gd name="connsiteX8" fmla="*/ 1263237 w 6304506"/>
                <a:gd name="connsiteY8" fmla="*/ 1384285 h 4114800"/>
                <a:gd name="connsiteX9" fmla="*/ 2050475 w 6304506"/>
                <a:gd name="connsiteY9" fmla="*/ 775855 h 4114800"/>
                <a:gd name="connsiteX10" fmla="*/ 2561617 w 6304506"/>
                <a:gd name="connsiteY10" fmla="*/ 949859 h 4114800"/>
                <a:gd name="connsiteX11" fmla="*/ 2604065 w 6304506"/>
                <a:gd name="connsiteY11" fmla="*/ 989162 h 4114800"/>
                <a:gd name="connsiteX12" fmla="*/ 2623050 w 6304506"/>
                <a:gd name="connsiteY12" fmla="*/ 929658 h 4114800"/>
                <a:gd name="connsiteX13" fmla="*/ 4191003 w 6304506"/>
                <a:gd name="connsiteY13" fmla="*/ 0 h 4114800"/>
                <a:gd name="connsiteX0" fmla="*/ 4191003 w 6828167"/>
                <a:gd name="connsiteY0" fmla="*/ 0 h 4114800"/>
                <a:gd name="connsiteX1" fmla="*/ 5832767 w 6828167"/>
                <a:gd name="connsiteY1" fmla="*/ 1323110 h 4114800"/>
                <a:gd name="connsiteX2" fmla="*/ 5905151 w 6828167"/>
                <a:gd name="connsiteY2" fmla="*/ 1395098 h 4114800"/>
                <a:gd name="connsiteX3" fmla="*/ 5645727 w 6828167"/>
                <a:gd name="connsiteY3" fmla="*/ 4114800 h 4114800"/>
                <a:gd name="connsiteX4" fmla="*/ 1336964 w 6828167"/>
                <a:gd name="connsiteY4" fmla="*/ 4114800 h 4114800"/>
                <a:gd name="connsiteX5" fmla="*/ 0 w 6828167"/>
                <a:gd name="connsiteY5" fmla="*/ 2777836 h 4114800"/>
                <a:gd name="connsiteX6" fmla="*/ 1200267 w 6828167"/>
                <a:gd name="connsiteY6" fmla="*/ 1447775 h 4114800"/>
                <a:gd name="connsiteX7" fmla="*/ 1256791 w 6828167"/>
                <a:gd name="connsiteY7" fmla="*/ 1444921 h 4114800"/>
                <a:gd name="connsiteX8" fmla="*/ 1263237 w 6828167"/>
                <a:gd name="connsiteY8" fmla="*/ 1384285 h 4114800"/>
                <a:gd name="connsiteX9" fmla="*/ 2050475 w 6828167"/>
                <a:gd name="connsiteY9" fmla="*/ 775855 h 4114800"/>
                <a:gd name="connsiteX10" fmla="*/ 2561617 w 6828167"/>
                <a:gd name="connsiteY10" fmla="*/ 949859 h 4114800"/>
                <a:gd name="connsiteX11" fmla="*/ 2604065 w 6828167"/>
                <a:gd name="connsiteY11" fmla="*/ 989162 h 4114800"/>
                <a:gd name="connsiteX12" fmla="*/ 2623050 w 6828167"/>
                <a:gd name="connsiteY12" fmla="*/ 929658 h 4114800"/>
                <a:gd name="connsiteX13" fmla="*/ 4191003 w 6828167"/>
                <a:gd name="connsiteY13" fmla="*/ 0 h 4114800"/>
                <a:gd name="connsiteX0" fmla="*/ 4191003 w 6912148"/>
                <a:gd name="connsiteY0" fmla="*/ 0 h 4114800"/>
                <a:gd name="connsiteX1" fmla="*/ 5832767 w 6912148"/>
                <a:gd name="connsiteY1" fmla="*/ 1323110 h 4114800"/>
                <a:gd name="connsiteX2" fmla="*/ 5905151 w 6912148"/>
                <a:gd name="connsiteY2" fmla="*/ 1395098 h 4114800"/>
                <a:gd name="connsiteX3" fmla="*/ 5645727 w 6912148"/>
                <a:gd name="connsiteY3" fmla="*/ 4114800 h 4114800"/>
                <a:gd name="connsiteX4" fmla="*/ 1336964 w 6912148"/>
                <a:gd name="connsiteY4" fmla="*/ 4114800 h 4114800"/>
                <a:gd name="connsiteX5" fmla="*/ 0 w 6912148"/>
                <a:gd name="connsiteY5" fmla="*/ 2777836 h 4114800"/>
                <a:gd name="connsiteX6" fmla="*/ 1200267 w 6912148"/>
                <a:gd name="connsiteY6" fmla="*/ 1447775 h 4114800"/>
                <a:gd name="connsiteX7" fmla="*/ 1256791 w 6912148"/>
                <a:gd name="connsiteY7" fmla="*/ 1444921 h 4114800"/>
                <a:gd name="connsiteX8" fmla="*/ 1263237 w 6912148"/>
                <a:gd name="connsiteY8" fmla="*/ 1384285 h 4114800"/>
                <a:gd name="connsiteX9" fmla="*/ 2050475 w 6912148"/>
                <a:gd name="connsiteY9" fmla="*/ 775855 h 4114800"/>
                <a:gd name="connsiteX10" fmla="*/ 2561617 w 6912148"/>
                <a:gd name="connsiteY10" fmla="*/ 949859 h 4114800"/>
                <a:gd name="connsiteX11" fmla="*/ 2604065 w 6912148"/>
                <a:gd name="connsiteY11" fmla="*/ 989162 h 4114800"/>
                <a:gd name="connsiteX12" fmla="*/ 2623050 w 6912148"/>
                <a:gd name="connsiteY12" fmla="*/ 929658 h 4114800"/>
                <a:gd name="connsiteX13" fmla="*/ 4191003 w 6912148"/>
                <a:gd name="connsiteY13" fmla="*/ 0 h 4114800"/>
                <a:gd name="connsiteX0" fmla="*/ 4191003 w 6908391"/>
                <a:gd name="connsiteY0" fmla="*/ 0 h 4114800"/>
                <a:gd name="connsiteX1" fmla="*/ 5832767 w 6908391"/>
                <a:gd name="connsiteY1" fmla="*/ 1323110 h 4114800"/>
                <a:gd name="connsiteX2" fmla="*/ 5905151 w 6908391"/>
                <a:gd name="connsiteY2" fmla="*/ 1395098 h 4114800"/>
                <a:gd name="connsiteX3" fmla="*/ 5645727 w 6908391"/>
                <a:gd name="connsiteY3" fmla="*/ 4114800 h 4114800"/>
                <a:gd name="connsiteX4" fmla="*/ 1336964 w 6908391"/>
                <a:gd name="connsiteY4" fmla="*/ 4114800 h 4114800"/>
                <a:gd name="connsiteX5" fmla="*/ 0 w 6908391"/>
                <a:gd name="connsiteY5" fmla="*/ 2777836 h 4114800"/>
                <a:gd name="connsiteX6" fmla="*/ 1200267 w 6908391"/>
                <a:gd name="connsiteY6" fmla="*/ 1447775 h 4114800"/>
                <a:gd name="connsiteX7" fmla="*/ 1256791 w 6908391"/>
                <a:gd name="connsiteY7" fmla="*/ 1444921 h 4114800"/>
                <a:gd name="connsiteX8" fmla="*/ 1263237 w 6908391"/>
                <a:gd name="connsiteY8" fmla="*/ 1384285 h 4114800"/>
                <a:gd name="connsiteX9" fmla="*/ 2050475 w 6908391"/>
                <a:gd name="connsiteY9" fmla="*/ 775855 h 4114800"/>
                <a:gd name="connsiteX10" fmla="*/ 2561617 w 6908391"/>
                <a:gd name="connsiteY10" fmla="*/ 949859 h 4114800"/>
                <a:gd name="connsiteX11" fmla="*/ 2604065 w 6908391"/>
                <a:gd name="connsiteY11" fmla="*/ 989162 h 4114800"/>
                <a:gd name="connsiteX12" fmla="*/ 2623050 w 6908391"/>
                <a:gd name="connsiteY12" fmla="*/ 929658 h 4114800"/>
                <a:gd name="connsiteX13" fmla="*/ 4191003 w 6908391"/>
                <a:gd name="connsiteY13" fmla="*/ 0 h 4114800"/>
                <a:gd name="connsiteX0" fmla="*/ 4191003 w 6908391"/>
                <a:gd name="connsiteY0" fmla="*/ 0 h 4114800"/>
                <a:gd name="connsiteX1" fmla="*/ 5905151 w 6908391"/>
                <a:gd name="connsiteY1" fmla="*/ 1395098 h 4114800"/>
                <a:gd name="connsiteX2" fmla="*/ 5645727 w 6908391"/>
                <a:gd name="connsiteY2" fmla="*/ 4114800 h 4114800"/>
                <a:gd name="connsiteX3" fmla="*/ 1336964 w 6908391"/>
                <a:gd name="connsiteY3" fmla="*/ 4114800 h 4114800"/>
                <a:gd name="connsiteX4" fmla="*/ 0 w 6908391"/>
                <a:gd name="connsiteY4" fmla="*/ 2777836 h 4114800"/>
                <a:gd name="connsiteX5" fmla="*/ 1200267 w 6908391"/>
                <a:gd name="connsiteY5" fmla="*/ 1447775 h 4114800"/>
                <a:gd name="connsiteX6" fmla="*/ 1256791 w 6908391"/>
                <a:gd name="connsiteY6" fmla="*/ 1444921 h 4114800"/>
                <a:gd name="connsiteX7" fmla="*/ 1263237 w 6908391"/>
                <a:gd name="connsiteY7" fmla="*/ 1384285 h 4114800"/>
                <a:gd name="connsiteX8" fmla="*/ 2050475 w 6908391"/>
                <a:gd name="connsiteY8" fmla="*/ 775855 h 4114800"/>
                <a:gd name="connsiteX9" fmla="*/ 2561617 w 6908391"/>
                <a:gd name="connsiteY9" fmla="*/ 949859 h 4114800"/>
                <a:gd name="connsiteX10" fmla="*/ 2604065 w 6908391"/>
                <a:gd name="connsiteY10" fmla="*/ 989162 h 4114800"/>
                <a:gd name="connsiteX11" fmla="*/ 2623050 w 6908391"/>
                <a:gd name="connsiteY11" fmla="*/ 929658 h 4114800"/>
                <a:gd name="connsiteX12" fmla="*/ 4191003 w 6908391"/>
                <a:gd name="connsiteY12" fmla="*/ 0 h 4114800"/>
                <a:gd name="connsiteX0" fmla="*/ 4191003 w 6908391"/>
                <a:gd name="connsiteY0" fmla="*/ 0 h 4114800"/>
                <a:gd name="connsiteX1" fmla="*/ 5905151 w 6908391"/>
                <a:gd name="connsiteY1" fmla="*/ 1395098 h 4114800"/>
                <a:gd name="connsiteX2" fmla="*/ 5645727 w 6908391"/>
                <a:gd name="connsiteY2" fmla="*/ 4114800 h 4114800"/>
                <a:gd name="connsiteX3" fmla="*/ 1336964 w 6908391"/>
                <a:gd name="connsiteY3" fmla="*/ 4114800 h 4114800"/>
                <a:gd name="connsiteX4" fmla="*/ 0 w 6908391"/>
                <a:gd name="connsiteY4" fmla="*/ 2777836 h 4114800"/>
                <a:gd name="connsiteX5" fmla="*/ 1200267 w 6908391"/>
                <a:gd name="connsiteY5" fmla="*/ 1447775 h 4114800"/>
                <a:gd name="connsiteX6" fmla="*/ 1256791 w 6908391"/>
                <a:gd name="connsiteY6" fmla="*/ 1444921 h 4114800"/>
                <a:gd name="connsiteX7" fmla="*/ 1263237 w 6908391"/>
                <a:gd name="connsiteY7" fmla="*/ 1384285 h 4114800"/>
                <a:gd name="connsiteX8" fmla="*/ 2050475 w 6908391"/>
                <a:gd name="connsiteY8" fmla="*/ 775855 h 4114800"/>
                <a:gd name="connsiteX9" fmla="*/ 2561617 w 6908391"/>
                <a:gd name="connsiteY9" fmla="*/ 949859 h 4114800"/>
                <a:gd name="connsiteX10" fmla="*/ 2604065 w 6908391"/>
                <a:gd name="connsiteY10" fmla="*/ 989162 h 4114800"/>
                <a:gd name="connsiteX11" fmla="*/ 4191003 w 6908391"/>
                <a:gd name="connsiteY11" fmla="*/ 0 h 4114800"/>
                <a:gd name="connsiteX0" fmla="*/ 4191003 w 6908391"/>
                <a:gd name="connsiteY0" fmla="*/ 0 h 4114800"/>
                <a:gd name="connsiteX1" fmla="*/ 5905151 w 6908391"/>
                <a:gd name="connsiteY1" fmla="*/ 1395098 h 4114800"/>
                <a:gd name="connsiteX2" fmla="*/ 5645727 w 6908391"/>
                <a:gd name="connsiteY2" fmla="*/ 4114800 h 4114800"/>
                <a:gd name="connsiteX3" fmla="*/ 1336964 w 6908391"/>
                <a:gd name="connsiteY3" fmla="*/ 4114800 h 4114800"/>
                <a:gd name="connsiteX4" fmla="*/ 0 w 6908391"/>
                <a:gd name="connsiteY4" fmla="*/ 2777836 h 4114800"/>
                <a:gd name="connsiteX5" fmla="*/ 1200267 w 6908391"/>
                <a:gd name="connsiteY5" fmla="*/ 1447775 h 4114800"/>
                <a:gd name="connsiteX6" fmla="*/ 1256791 w 6908391"/>
                <a:gd name="connsiteY6" fmla="*/ 1444921 h 4114800"/>
                <a:gd name="connsiteX7" fmla="*/ 1263237 w 6908391"/>
                <a:gd name="connsiteY7" fmla="*/ 1384285 h 4114800"/>
                <a:gd name="connsiteX8" fmla="*/ 2050475 w 6908391"/>
                <a:gd name="connsiteY8" fmla="*/ 775855 h 4114800"/>
                <a:gd name="connsiteX9" fmla="*/ 2561617 w 6908391"/>
                <a:gd name="connsiteY9" fmla="*/ 949859 h 4114800"/>
                <a:gd name="connsiteX10" fmla="*/ 4191003 w 6908391"/>
                <a:gd name="connsiteY10" fmla="*/ 0 h 4114800"/>
                <a:gd name="connsiteX0" fmla="*/ 4191003 w 6908391"/>
                <a:gd name="connsiteY0" fmla="*/ 0 h 4114800"/>
                <a:gd name="connsiteX1" fmla="*/ 5905151 w 6908391"/>
                <a:gd name="connsiteY1" fmla="*/ 1395098 h 4114800"/>
                <a:gd name="connsiteX2" fmla="*/ 5645727 w 6908391"/>
                <a:gd name="connsiteY2" fmla="*/ 4114800 h 4114800"/>
                <a:gd name="connsiteX3" fmla="*/ 1336964 w 6908391"/>
                <a:gd name="connsiteY3" fmla="*/ 4114800 h 4114800"/>
                <a:gd name="connsiteX4" fmla="*/ 0 w 6908391"/>
                <a:gd name="connsiteY4" fmla="*/ 2777836 h 4114800"/>
                <a:gd name="connsiteX5" fmla="*/ 1200267 w 6908391"/>
                <a:gd name="connsiteY5" fmla="*/ 1447775 h 4114800"/>
                <a:gd name="connsiteX6" fmla="*/ 1256791 w 6908391"/>
                <a:gd name="connsiteY6" fmla="*/ 1444921 h 4114800"/>
                <a:gd name="connsiteX7" fmla="*/ 1263237 w 6908391"/>
                <a:gd name="connsiteY7" fmla="*/ 1384285 h 4114800"/>
                <a:gd name="connsiteX8" fmla="*/ 2050475 w 6908391"/>
                <a:gd name="connsiteY8" fmla="*/ 775855 h 4114800"/>
                <a:gd name="connsiteX9" fmla="*/ 2615349 w 6908391"/>
                <a:gd name="connsiteY9" fmla="*/ 863889 h 4114800"/>
                <a:gd name="connsiteX10" fmla="*/ 4191003 w 6908391"/>
                <a:gd name="connsiteY10" fmla="*/ 0 h 4114800"/>
                <a:gd name="connsiteX0" fmla="*/ 4191003 w 6908391"/>
                <a:gd name="connsiteY0" fmla="*/ 0 h 4114800"/>
                <a:gd name="connsiteX1" fmla="*/ 5905151 w 6908391"/>
                <a:gd name="connsiteY1" fmla="*/ 1395098 h 4114800"/>
                <a:gd name="connsiteX2" fmla="*/ 5645727 w 6908391"/>
                <a:gd name="connsiteY2" fmla="*/ 4114800 h 4114800"/>
                <a:gd name="connsiteX3" fmla="*/ 1336964 w 6908391"/>
                <a:gd name="connsiteY3" fmla="*/ 4114800 h 4114800"/>
                <a:gd name="connsiteX4" fmla="*/ 0 w 6908391"/>
                <a:gd name="connsiteY4" fmla="*/ 2777836 h 4114800"/>
                <a:gd name="connsiteX5" fmla="*/ 1200267 w 6908391"/>
                <a:gd name="connsiteY5" fmla="*/ 1447775 h 4114800"/>
                <a:gd name="connsiteX6" fmla="*/ 1256791 w 6908391"/>
                <a:gd name="connsiteY6" fmla="*/ 1444921 h 4114800"/>
                <a:gd name="connsiteX7" fmla="*/ 1263237 w 6908391"/>
                <a:gd name="connsiteY7" fmla="*/ 1384285 h 4114800"/>
                <a:gd name="connsiteX8" fmla="*/ 2615349 w 6908391"/>
                <a:gd name="connsiteY8" fmla="*/ 863889 h 4114800"/>
                <a:gd name="connsiteX9" fmla="*/ 4191003 w 6908391"/>
                <a:gd name="connsiteY9" fmla="*/ 0 h 4114800"/>
                <a:gd name="connsiteX0" fmla="*/ 4191003 w 6908391"/>
                <a:gd name="connsiteY0" fmla="*/ 0 h 4114800"/>
                <a:gd name="connsiteX1" fmla="*/ 5905151 w 6908391"/>
                <a:gd name="connsiteY1" fmla="*/ 1395098 h 4114800"/>
                <a:gd name="connsiteX2" fmla="*/ 5645727 w 6908391"/>
                <a:gd name="connsiteY2" fmla="*/ 4114800 h 4114800"/>
                <a:gd name="connsiteX3" fmla="*/ 1336964 w 6908391"/>
                <a:gd name="connsiteY3" fmla="*/ 4114800 h 4114800"/>
                <a:gd name="connsiteX4" fmla="*/ 0 w 6908391"/>
                <a:gd name="connsiteY4" fmla="*/ 2777836 h 4114800"/>
                <a:gd name="connsiteX5" fmla="*/ 1200267 w 6908391"/>
                <a:gd name="connsiteY5" fmla="*/ 1447775 h 4114800"/>
                <a:gd name="connsiteX6" fmla="*/ 1256791 w 6908391"/>
                <a:gd name="connsiteY6" fmla="*/ 1444921 h 4114800"/>
                <a:gd name="connsiteX7" fmla="*/ 2615349 w 6908391"/>
                <a:gd name="connsiteY7" fmla="*/ 863889 h 4114800"/>
                <a:gd name="connsiteX8" fmla="*/ 4191003 w 6908391"/>
                <a:gd name="connsiteY8" fmla="*/ 0 h 4114800"/>
                <a:gd name="connsiteX0" fmla="*/ 4191161 w 6908549"/>
                <a:gd name="connsiteY0" fmla="*/ 0 h 4114800"/>
                <a:gd name="connsiteX1" fmla="*/ 5905309 w 6908549"/>
                <a:gd name="connsiteY1" fmla="*/ 1395098 h 4114800"/>
                <a:gd name="connsiteX2" fmla="*/ 5645885 w 6908549"/>
                <a:gd name="connsiteY2" fmla="*/ 4114800 h 4114800"/>
                <a:gd name="connsiteX3" fmla="*/ 1337122 w 6908549"/>
                <a:gd name="connsiteY3" fmla="*/ 4114800 h 4114800"/>
                <a:gd name="connsiteX4" fmla="*/ 158 w 6908549"/>
                <a:gd name="connsiteY4" fmla="*/ 2777836 h 4114800"/>
                <a:gd name="connsiteX5" fmla="*/ 1256949 w 6908549"/>
                <a:gd name="connsiteY5" fmla="*/ 1444921 h 4114800"/>
                <a:gd name="connsiteX6" fmla="*/ 2615507 w 6908549"/>
                <a:gd name="connsiteY6" fmla="*/ 863889 h 4114800"/>
                <a:gd name="connsiteX7" fmla="*/ 4191161 w 6908549"/>
                <a:gd name="connsiteY7" fmla="*/ 0 h 4114800"/>
                <a:gd name="connsiteX0" fmla="*/ 4191208 w 6908596"/>
                <a:gd name="connsiteY0" fmla="*/ 0 h 4114800"/>
                <a:gd name="connsiteX1" fmla="*/ 5905356 w 6908596"/>
                <a:gd name="connsiteY1" fmla="*/ 1395098 h 4114800"/>
                <a:gd name="connsiteX2" fmla="*/ 5645932 w 6908596"/>
                <a:gd name="connsiteY2" fmla="*/ 4114800 h 4114800"/>
                <a:gd name="connsiteX3" fmla="*/ 1337169 w 6908596"/>
                <a:gd name="connsiteY3" fmla="*/ 4114800 h 4114800"/>
                <a:gd name="connsiteX4" fmla="*/ 205 w 6908596"/>
                <a:gd name="connsiteY4" fmla="*/ 2777836 h 4114800"/>
                <a:gd name="connsiteX5" fmla="*/ 1246250 w 6908596"/>
                <a:gd name="connsiteY5" fmla="*/ 1369697 h 4114800"/>
                <a:gd name="connsiteX6" fmla="*/ 2615554 w 6908596"/>
                <a:gd name="connsiteY6" fmla="*/ 863889 h 4114800"/>
                <a:gd name="connsiteX7" fmla="*/ 4191208 w 6908596"/>
                <a:gd name="connsiteY7" fmla="*/ 0 h 4114800"/>
                <a:gd name="connsiteX0" fmla="*/ 4083776 w 6801164"/>
                <a:gd name="connsiteY0" fmla="*/ 0 h 4114800"/>
                <a:gd name="connsiteX1" fmla="*/ 5797924 w 6801164"/>
                <a:gd name="connsiteY1" fmla="*/ 1395098 h 4114800"/>
                <a:gd name="connsiteX2" fmla="*/ 5538500 w 6801164"/>
                <a:gd name="connsiteY2" fmla="*/ 4114800 h 4114800"/>
                <a:gd name="connsiteX3" fmla="*/ 1229737 w 6801164"/>
                <a:gd name="connsiteY3" fmla="*/ 4114800 h 4114800"/>
                <a:gd name="connsiteX4" fmla="*/ 237 w 6801164"/>
                <a:gd name="connsiteY4" fmla="*/ 2745597 h 4114800"/>
                <a:gd name="connsiteX5" fmla="*/ 1138818 w 6801164"/>
                <a:gd name="connsiteY5" fmla="*/ 1369697 h 4114800"/>
                <a:gd name="connsiteX6" fmla="*/ 2508122 w 6801164"/>
                <a:gd name="connsiteY6" fmla="*/ 863889 h 4114800"/>
                <a:gd name="connsiteX7" fmla="*/ 4083776 w 6801164"/>
                <a:gd name="connsiteY7" fmla="*/ 0 h 4114800"/>
                <a:gd name="connsiteX0" fmla="*/ 4083674 w 6801062"/>
                <a:gd name="connsiteY0" fmla="*/ 0 h 4114800"/>
                <a:gd name="connsiteX1" fmla="*/ 5797822 w 6801062"/>
                <a:gd name="connsiteY1" fmla="*/ 1395098 h 4114800"/>
                <a:gd name="connsiteX2" fmla="*/ 5538398 w 6801062"/>
                <a:gd name="connsiteY2" fmla="*/ 4114800 h 4114800"/>
                <a:gd name="connsiteX3" fmla="*/ 1229635 w 6801062"/>
                <a:gd name="connsiteY3" fmla="*/ 4114800 h 4114800"/>
                <a:gd name="connsiteX4" fmla="*/ 135 w 6801062"/>
                <a:gd name="connsiteY4" fmla="*/ 2745597 h 4114800"/>
                <a:gd name="connsiteX5" fmla="*/ 1160209 w 6801062"/>
                <a:gd name="connsiteY5" fmla="*/ 1369697 h 4114800"/>
                <a:gd name="connsiteX6" fmla="*/ 2508020 w 6801062"/>
                <a:gd name="connsiteY6" fmla="*/ 863889 h 4114800"/>
                <a:gd name="connsiteX7" fmla="*/ 4083674 w 6801062"/>
                <a:gd name="connsiteY7" fmla="*/ 0 h 4114800"/>
                <a:gd name="connsiteX0" fmla="*/ 4083674 w 6801062"/>
                <a:gd name="connsiteY0" fmla="*/ 0 h 4114800"/>
                <a:gd name="connsiteX1" fmla="*/ 5797822 w 6801062"/>
                <a:gd name="connsiteY1" fmla="*/ 1395098 h 4114800"/>
                <a:gd name="connsiteX2" fmla="*/ 5538398 w 6801062"/>
                <a:gd name="connsiteY2" fmla="*/ 4114800 h 4114800"/>
                <a:gd name="connsiteX3" fmla="*/ 1229635 w 6801062"/>
                <a:gd name="connsiteY3" fmla="*/ 4114800 h 4114800"/>
                <a:gd name="connsiteX4" fmla="*/ 135 w 6801062"/>
                <a:gd name="connsiteY4" fmla="*/ 2745597 h 4114800"/>
                <a:gd name="connsiteX5" fmla="*/ 1160209 w 6801062"/>
                <a:gd name="connsiteY5" fmla="*/ 1369697 h 4114800"/>
                <a:gd name="connsiteX6" fmla="*/ 2508020 w 6801062"/>
                <a:gd name="connsiteY6" fmla="*/ 863889 h 4114800"/>
                <a:gd name="connsiteX7" fmla="*/ 4083674 w 6801062"/>
                <a:gd name="connsiteY7" fmla="*/ 0 h 4114800"/>
                <a:gd name="connsiteX0" fmla="*/ 4083674 w 6801062"/>
                <a:gd name="connsiteY0" fmla="*/ 0 h 4114800"/>
                <a:gd name="connsiteX1" fmla="*/ 5797822 w 6801062"/>
                <a:gd name="connsiteY1" fmla="*/ 1395098 h 4114800"/>
                <a:gd name="connsiteX2" fmla="*/ 5538398 w 6801062"/>
                <a:gd name="connsiteY2" fmla="*/ 4114800 h 4114800"/>
                <a:gd name="connsiteX3" fmla="*/ 1229635 w 6801062"/>
                <a:gd name="connsiteY3" fmla="*/ 4114800 h 4114800"/>
                <a:gd name="connsiteX4" fmla="*/ 135 w 6801062"/>
                <a:gd name="connsiteY4" fmla="*/ 2745597 h 4114800"/>
                <a:gd name="connsiteX5" fmla="*/ 1160209 w 6801062"/>
                <a:gd name="connsiteY5" fmla="*/ 1369697 h 4114800"/>
                <a:gd name="connsiteX6" fmla="*/ 2508020 w 6801062"/>
                <a:gd name="connsiteY6" fmla="*/ 863889 h 4114800"/>
                <a:gd name="connsiteX7" fmla="*/ 4083674 w 6801062"/>
                <a:gd name="connsiteY7" fmla="*/ 0 h 4114800"/>
                <a:gd name="connsiteX0" fmla="*/ 4083674 w 6801062"/>
                <a:gd name="connsiteY0" fmla="*/ 0 h 4114800"/>
                <a:gd name="connsiteX1" fmla="*/ 5797822 w 6801062"/>
                <a:gd name="connsiteY1" fmla="*/ 1395098 h 4114800"/>
                <a:gd name="connsiteX2" fmla="*/ 5538398 w 6801062"/>
                <a:gd name="connsiteY2" fmla="*/ 4114800 h 4114800"/>
                <a:gd name="connsiteX3" fmla="*/ 1229635 w 6801062"/>
                <a:gd name="connsiteY3" fmla="*/ 4114800 h 4114800"/>
                <a:gd name="connsiteX4" fmla="*/ 135 w 6801062"/>
                <a:gd name="connsiteY4" fmla="*/ 2745597 h 4114800"/>
                <a:gd name="connsiteX5" fmla="*/ 1160209 w 6801062"/>
                <a:gd name="connsiteY5" fmla="*/ 1369697 h 4114800"/>
                <a:gd name="connsiteX6" fmla="*/ 2508020 w 6801062"/>
                <a:gd name="connsiteY6" fmla="*/ 863889 h 4114800"/>
                <a:gd name="connsiteX7" fmla="*/ 4083674 w 6801062"/>
                <a:gd name="connsiteY7" fmla="*/ 0 h 4114800"/>
                <a:gd name="connsiteX0" fmla="*/ 4083674 w 6801062"/>
                <a:gd name="connsiteY0" fmla="*/ 0 h 4114800"/>
                <a:gd name="connsiteX1" fmla="*/ 5797822 w 6801062"/>
                <a:gd name="connsiteY1" fmla="*/ 1395098 h 4114800"/>
                <a:gd name="connsiteX2" fmla="*/ 5538398 w 6801062"/>
                <a:gd name="connsiteY2" fmla="*/ 4114800 h 4114800"/>
                <a:gd name="connsiteX3" fmla="*/ 1229635 w 6801062"/>
                <a:gd name="connsiteY3" fmla="*/ 4114800 h 4114800"/>
                <a:gd name="connsiteX4" fmla="*/ 135 w 6801062"/>
                <a:gd name="connsiteY4" fmla="*/ 2745597 h 4114800"/>
                <a:gd name="connsiteX5" fmla="*/ 1160209 w 6801062"/>
                <a:gd name="connsiteY5" fmla="*/ 1369697 h 4114800"/>
                <a:gd name="connsiteX6" fmla="*/ 2508020 w 6801062"/>
                <a:gd name="connsiteY6" fmla="*/ 863889 h 4114800"/>
                <a:gd name="connsiteX7" fmla="*/ 4083674 w 6801062"/>
                <a:gd name="connsiteY7" fmla="*/ 0 h 4114800"/>
                <a:gd name="connsiteX0" fmla="*/ 4083674 w 6801062"/>
                <a:gd name="connsiteY0" fmla="*/ 0 h 4114800"/>
                <a:gd name="connsiteX1" fmla="*/ 5797822 w 6801062"/>
                <a:gd name="connsiteY1" fmla="*/ 1395098 h 4114800"/>
                <a:gd name="connsiteX2" fmla="*/ 5538398 w 6801062"/>
                <a:gd name="connsiteY2" fmla="*/ 4114800 h 4114800"/>
                <a:gd name="connsiteX3" fmla="*/ 1229635 w 6801062"/>
                <a:gd name="connsiteY3" fmla="*/ 4114800 h 4114800"/>
                <a:gd name="connsiteX4" fmla="*/ 135 w 6801062"/>
                <a:gd name="connsiteY4" fmla="*/ 2745597 h 4114800"/>
                <a:gd name="connsiteX5" fmla="*/ 1160209 w 6801062"/>
                <a:gd name="connsiteY5" fmla="*/ 1369697 h 4114800"/>
                <a:gd name="connsiteX6" fmla="*/ 2508020 w 6801062"/>
                <a:gd name="connsiteY6" fmla="*/ 863889 h 4114800"/>
                <a:gd name="connsiteX7" fmla="*/ 4083674 w 6801062"/>
                <a:gd name="connsiteY7" fmla="*/ 0 h 4114800"/>
                <a:gd name="connsiteX0" fmla="*/ 2508020 w 6801062"/>
                <a:gd name="connsiteY0" fmla="*/ 171477 h 3422388"/>
                <a:gd name="connsiteX1" fmla="*/ 5797822 w 6801062"/>
                <a:gd name="connsiteY1" fmla="*/ 702686 h 3422388"/>
                <a:gd name="connsiteX2" fmla="*/ 5538398 w 6801062"/>
                <a:gd name="connsiteY2" fmla="*/ 3422388 h 3422388"/>
                <a:gd name="connsiteX3" fmla="*/ 1229635 w 6801062"/>
                <a:gd name="connsiteY3" fmla="*/ 3422388 h 3422388"/>
                <a:gd name="connsiteX4" fmla="*/ 135 w 6801062"/>
                <a:gd name="connsiteY4" fmla="*/ 2053185 h 3422388"/>
                <a:gd name="connsiteX5" fmla="*/ 1160209 w 6801062"/>
                <a:gd name="connsiteY5" fmla="*/ 677285 h 3422388"/>
                <a:gd name="connsiteX6" fmla="*/ 2508020 w 6801062"/>
                <a:gd name="connsiteY6" fmla="*/ 171477 h 3422388"/>
                <a:gd name="connsiteX0" fmla="*/ 2508020 w 6801062"/>
                <a:gd name="connsiteY0" fmla="*/ 428507 h 3679418"/>
                <a:gd name="connsiteX1" fmla="*/ 5797822 w 6801062"/>
                <a:gd name="connsiteY1" fmla="*/ 959716 h 3679418"/>
                <a:gd name="connsiteX2" fmla="*/ 5538398 w 6801062"/>
                <a:gd name="connsiteY2" fmla="*/ 3679418 h 3679418"/>
                <a:gd name="connsiteX3" fmla="*/ 1229635 w 6801062"/>
                <a:gd name="connsiteY3" fmla="*/ 3679418 h 3679418"/>
                <a:gd name="connsiteX4" fmla="*/ 135 w 6801062"/>
                <a:gd name="connsiteY4" fmla="*/ 2310215 h 3679418"/>
                <a:gd name="connsiteX5" fmla="*/ 1160209 w 6801062"/>
                <a:gd name="connsiteY5" fmla="*/ 934315 h 3679418"/>
                <a:gd name="connsiteX6" fmla="*/ 2508020 w 6801062"/>
                <a:gd name="connsiteY6" fmla="*/ 428507 h 3679418"/>
                <a:gd name="connsiteX0" fmla="*/ 2508020 w 6801062"/>
                <a:gd name="connsiteY0" fmla="*/ 624726 h 3875637"/>
                <a:gd name="connsiteX1" fmla="*/ 5797822 w 6801062"/>
                <a:gd name="connsiteY1" fmla="*/ 1155935 h 3875637"/>
                <a:gd name="connsiteX2" fmla="*/ 5538398 w 6801062"/>
                <a:gd name="connsiteY2" fmla="*/ 3875637 h 3875637"/>
                <a:gd name="connsiteX3" fmla="*/ 1229635 w 6801062"/>
                <a:gd name="connsiteY3" fmla="*/ 3875637 h 3875637"/>
                <a:gd name="connsiteX4" fmla="*/ 135 w 6801062"/>
                <a:gd name="connsiteY4" fmla="*/ 2506434 h 3875637"/>
                <a:gd name="connsiteX5" fmla="*/ 1160209 w 6801062"/>
                <a:gd name="connsiteY5" fmla="*/ 1130534 h 3875637"/>
                <a:gd name="connsiteX6" fmla="*/ 2508020 w 6801062"/>
                <a:gd name="connsiteY6" fmla="*/ 624726 h 3875637"/>
                <a:gd name="connsiteX0" fmla="*/ 2508020 w 6801062"/>
                <a:gd name="connsiteY0" fmla="*/ 852528 h 4103439"/>
                <a:gd name="connsiteX1" fmla="*/ 5797822 w 6801062"/>
                <a:gd name="connsiteY1" fmla="*/ 1383737 h 4103439"/>
                <a:gd name="connsiteX2" fmla="*/ 5538398 w 6801062"/>
                <a:gd name="connsiteY2" fmla="*/ 4103439 h 4103439"/>
                <a:gd name="connsiteX3" fmla="*/ 1229635 w 6801062"/>
                <a:gd name="connsiteY3" fmla="*/ 4103439 h 4103439"/>
                <a:gd name="connsiteX4" fmla="*/ 135 w 6801062"/>
                <a:gd name="connsiteY4" fmla="*/ 2734236 h 4103439"/>
                <a:gd name="connsiteX5" fmla="*/ 1160209 w 6801062"/>
                <a:gd name="connsiteY5" fmla="*/ 1358336 h 4103439"/>
                <a:gd name="connsiteX6" fmla="*/ 2508020 w 6801062"/>
                <a:gd name="connsiteY6" fmla="*/ 852528 h 4103439"/>
                <a:gd name="connsiteX0" fmla="*/ 2508020 w 6801062"/>
                <a:gd name="connsiteY0" fmla="*/ 904699 h 4155610"/>
                <a:gd name="connsiteX1" fmla="*/ 5797822 w 6801062"/>
                <a:gd name="connsiteY1" fmla="*/ 1435908 h 4155610"/>
                <a:gd name="connsiteX2" fmla="*/ 5538398 w 6801062"/>
                <a:gd name="connsiteY2" fmla="*/ 4155610 h 4155610"/>
                <a:gd name="connsiteX3" fmla="*/ 1229635 w 6801062"/>
                <a:gd name="connsiteY3" fmla="*/ 4155610 h 4155610"/>
                <a:gd name="connsiteX4" fmla="*/ 135 w 6801062"/>
                <a:gd name="connsiteY4" fmla="*/ 2786407 h 4155610"/>
                <a:gd name="connsiteX5" fmla="*/ 1160209 w 6801062"/>
                <a:gd name="connsiteY5" fmla="*/ 1410507 h 4155610"/>
                <a:gd name="connsiteX6" fmla="*/ 2508020 w 6801062"/>
                <a:gd name="connsiteY6" fmla="*/ 904699 h 4155610"/>
                <a:gd name="connsiteX0" fmla="*/ 2508020 w 6801062"/>
                <a:gd name="connsiteY0" fmla="*/ 904699 h 4155610"/>
                <a:gd name="connsiteX1" fmla="*/ 5797822 w 6801062"/>
                <a:gd name="connsiteY1" fmla="*/ 1435908 h 4155610"/>
                <a:gd name="connsiteX2" fmla="*/ 5538398 w 6801062"/>
                <a:gd name="connsiteY2" fmla="*/ 4155610 h 4155610"/>
                <a:gd name="connsiteX3" fmla="*/ 1229635 w 6801062"/>
                <a:gd name="connsiteY3" fmla="*/ 4155610 h 4155610"/>
                <a:gd name="connsiteX4" fmla="*/ 135 w 6801062"/>
                <a:gd name="connsiteY4" fmla="*/ 2786407 h 4155610"/>
                <a:gd name="connsiteX5" fmla="*/ 1160209 w 6801062"/>
                <a:gd name="connsiteY5" fmla="*/ 1410507 h 4155610"/>
                <a:gd name="connsiteX6" fmla="*/ 2508020 w 6801062"/>
                <a:gd name="connsiteY6" fmla="*/ 904699 h 4155610"/>
                <a:gd name="connsiteX0" fmla="*/ 1679655 w 5972697"/>
                <a:gd name="connsiteY0" fmla="*/ 904699 h 4155610"/>
                <a:gd name="connsiteX1" fmla="*/ 4969457 w 5972697"/>
                <a:gd name="connsiteY1" fmla="*/ 1435908 h 4155610"/>
                <a:gd name="connsiteX2" fmla="*/ 4710033 w 5972697"/>
                <a:gd name="connsiteY2" fmla="*/ 4155610 h 4155610"/>
                <a:gd name="connsiteX3" fmla="*/ 401270 w 5972697"/>
                <a:gd name="connsiteY3" fmla="*/ 4155610 h 4155610"/>
                <a:gd name="connsiteX4" fmla="*/ 331844 w 5972697"/>
                <a:gd name="connsiteY4" fmla="*/ 1410507 h 4155610"/>
                <a:gd name="connsiteX5" fmla="*/ 1679655 w 5972697"/>
                <a:gd name="connsiteY5" fmla="*/ 904699 h 4155610"/>
                <a:gd name="connsiteX0" fmla="*/ 2014189 w 6307231"/>
                <a:gd name="connsiteY0" fmla="*/ 904699 h 4155610"/>
                <a:gd name="connsiteX1" fmla="*/ 5303991 w 6307231"/>
                <a:gd name="connsiteY1" fmla="*/ 1435908 h 4155610"/>
                <a:gd name="connsiteX2" fmla="*/ 5044567 w 6307231"/>
                <a:gd name="connsiteY2" fmla="*/ 4155610 h 4155610"/>
                <a:gd name="connsiteX3" fmla="*/ 735804 w 6307231"/>
                <a:gd name="connsiteY3" fmla="*/ 4155610 h 4155610"/>
                <a:gd name="connsiteX4" fmla="*/ 666378 w 6307231"/>
                <a:gd name="connsiteY4" fmla="*/ 1410507 h 4155610"/>
                <a:gd name="connsiteX5" fmla="*/ 2014189 w 6307231"/>
                <a:gd name="connsiteY5" fmla="*/ 904699 h 4155610"/>
                <a:gd name="connsiteX0" fmla="*/ 2373228 w 6666270"/>
                <a:gd name="connsiteY0" fmla="*/ 904699 h 4155610"/>
                <a:gd name="connsiteX1" fmla="*/ 5663030 w 6666270"/>
                <a:gd name="connsiteY1" fmla="*/ 1435908 h 4155610"/>
                <a:gd name="connsiteX2" fmla="*/ 5403606 w 6666270"/>
                <a:gd name="connsiteY2" fmla="*/ 4155610 h 4155610"/>
                <a:gd name="connsiteX3" fmla="*/ 1094843 w 6666270"/>
                <a:gd name="connsiteY3" fmla="*/ 4155610 h 4155610"/>
                <a:gd name="connsiteX4" fmla="*/ 1025417 w 6666270"/>
                <a:gd name="connsiteY4" fmla="*/ 1410507 h 4155610"/>
                <a:gd name="connsiteX5" fmla="*/ 2373228 w 6666270"/>
                <a:gd name="connsiteY5" fmla="*/ 904699 h 4155610"/>
                <a:gd name="connsiteX0" fmla="*/ 2492057 w 6785099"/>
                <a:gd name="connsiteY0" fmla="*/ 904699 h 4155610"/>
                <a:gd name="connsiteX1" fmla="*/ 5781859 w 6785099"/>
                <a:gd name="connsiteY1" fmla="*/ 1435908 h 4155610"/>
                <a:gd name="connsiteX2" fmla="*/ 5522435 w 6785099"/>
                <a:gd name="connsiteY2" fmla="*/ 4155610 h 4155610"/>
                <a:gd name="connsiteX3" fmla="*/ 1213672 w 6785099"/>
                <a:gd name="connsiteY3" fmla="*/ 4155610 h 4155610"/>
                <a:gd name="connsiteX4" fmla="*/ 1144246 w 6785099"/>
                <a:gd name="connsiteY4" fmla="*/ 1410507 h 4155610"/>
                <a:gd name="connsiteX5" fmla="*/ 2492057 w 6785099"/>
                <a:gd name="connsiteY5" fmla="*/ 904699 h 4155610"/>
                <a:gd name="connsiteX0" fmla="*/ 2492057 w 6785099"/>
                <a:gd name="connsiteY0" fmla="*/ 904699 h 4155610"/>
                <a:gd name="connsiteX1" fmla="*/ 5781859 w 6785099"/>
                <a:gd name="connsiteY1" fmla="*/ 1435908 h 4155610"/>
                <a:gd name="connsiteX2" fmla="*/ 5522435 w 6785099"/>
                <a:gd name="connsiteY2" fmla="*/ 4155610 h 4155610"/>
                <a:gd name="connsiteX3" fmla="*/ 1213672 w 6785099"/>
                <a:gd name="connsiteY3" fmla="*/ 4155610 h 4155610"/>
                <a:gd name="connsiteX4" fmla="*/ 1144246 w 6785099"/>
                <a:gd name="connsiteY4" fmla="*/ 1410507 h 4155610"/>
                <a:gd name="connsiteX5" fmla="*/ 2492057 w 6785099"/>
                <a:gd name="connsiteY5" fmla="*/ 904699 h 4155610"/>
                <a:gd name="connsiteX0" fmla="*/ 2492057 w 6785099"/>
                <a:gd name="connsiteY0" fmla="*/ 904699 h 4155610"/>
                <a:gd name="connsiteX1" fmla="*/ 5781859 w 6785099"/>
                <a:gd name="connsiteY1" fmla="*/ 1435908 h 4155610"/>
                <a:gd name="connsiteX2" fmla="*/ 5522435 w 6785099"/>
                <a:gd name="connsiteY2" fmla="*/ 4155610 h 4155610"/>
                <a:gd name="connsiteX3" fmla="*/ 1213672 w 6785099"/>
                <a:gd name="connsiteY3" fmla="*/ 4155610 h 4155610"/>
                <a:gd name="connsiteX4" fmla="*/ 1144246 w 6785099"/>
                <a:gd name="connsiteY4" fmla="*/ 1410507 h 4155610"/>
                <a:gd name="connsiteX5" fmla="*/ 2492057 w 6785099"/>
                <a:gd name="connsiteY5" fmla="*/ 904699 h 4155610"/>
                <a:gd name="connsiteX0" fmla="*/ 2492057 w 6785099"/>
                <a:gd name="connsiteY0" fmla="*/ 904699 h 4155610"/>
                <a:gd name="connsiteX1" fmla="*/ 5781859 w 6785099"/>
                <a:gd name="connsiteY1" fmla="*/ 1435908 h 4155610"/>
                <a:gd name="connsiteX2" fmla="*/ 5522435 w 6785099"/>
                <a:gd name="connsiteY2" fmla="*/ 4155610 h 4155610"/>
                <a:gd name="connsiteX3" fmla="*/ 1213672 w 6785099"/>
                <a:gd name="connsiteY3" fmla="*/ 4155610 h 4155610"/>
                <a:gd name="connsiteX4" fmla="*/ 1144246 w 6785099"/>
                <a:gd name="connsiteY4" fmla="*/ 1410507 h 4155610"/>
                <a:gd name="connsiteX5" fmla="*/ 2492057 w 6785099"/>
                <a:gd name="connsiteY5" fmla="*/ 904699 h 4155610"/>
                <a:gd name="connsiteX0" fmla="*/ 2492057 w 6785099"/>
                <a:gd name="connsiteY0" fmla="*/ 904699 h 4155610"/>
                <a:gd name="connsiteX1" fmla="*/ 5781859 w 6785099"/>
                <a:gd name="connsiteY1" fmla="*/ 1435908 h 4155610"/>
                <a:gd name="connsiteX2" fmla="*/ 5522435 w 6785099"/>
                <a:gd name="connsiteY2" fmla="*/ 4155610 h 4155610"/>
                <a:gd name="connsiteX3" fmla="*/ 1213672 w 6785099"/>
                <a:gd name="connsiteY3" fmla="*/ 4155610 h 4155610"/>
                <a:gd name="connsiteX4" fmla="*/ 1144246 w 6785099"/>
                <a:gd name="connsiteY4" fmla="*/ 1410507 h 4155610"/>
                <a:gd name="connsiteX5" fmla="*/ 2492057 w 6785099"/>
                <a:gd name="connsiteY5" fmla="*/ 904699 h 4155610"/>
                <a:gd name="connsiteX0" fmla="*/ 2528614 w 6821656"/>
                <a:gd name="connsiteY0" fmla="*/ 904699 h 4155610"/>
                <a:gd name="connsiteX1" fmla="*/ 5818416 w 6821656"/>
                <a:gd name="connsiteY1" fmla="*/ 1435908 h 4155610"/>
                <a:gd name="connsiteX2" fmla="*/ 5558992 w 6821656"/>
                <a:gd name="connsiteY2" fmla="*/ 4155610 h 4155610"/>
                <a:gd name="connsiteX3" fmla="*/ 1250229 w 6821656"/>
                <a:gd name="connsiteY3" fmla="*/ 4155610 h 4155610"/>
                <a:gd name="connsiteX4" fmla="*/ 1180803 w 6821656"/>
                <a:gd name="connsiteY4" fmla="*/ 1410507 h 4155610"/>
                <a:gd name="connsiteX5" fmla="*/ 2528614 w 6821656"/>
                <a:gd name="connsiteY5" fmla="*/ 904699 h 4155610"/>
                <a:gd name="connsiteX0" fmla="*/ 2480712 w 6773754"/>
                <a:gd name="connsiteY0" fmla="*/ 904699 h 4155610"/>
                <a:gd name="connsiteX1" fmla="*/ 5770514 w 6773754"/>
                <a:gd name="connsiteY1" fmla="*/ 1435908 h 4155610"/>
                <a:gd name="connsiteX2" fmla="*/ 5511090 w 6773754"/>
                <a:gd name="connsiteY2" fmla="*/ 4155610 h 4155610"/>
                <a:gd name="connsiteX3" fmla="*/ 1202327 w 6773754"/>
                <a:gd name="connsiteY3" fmla="*/ 4155610 h 4155610"/>
                <a:gd name="connsiteX4" fmla="*/ 1132901 w 6773754"/>
                <a:gd name="connsiteY4" fmla="*/ 1410507 h 4155610"/>
                <a:gd name="connsiteX5" fmla="*/ 2480712 w 6773754"/>
                <a:gd name="connsiteY5" fmla="*/ 904699 h 4155610"/>
                <a:gd name="connsiteX0" fmla="*/ 2451753 w 6744795"/>
                <a:gd name="connsiteY0" fmla="*/ 904699 h 4155610"/>
                <a:gd name="connsiteX1" fmla="*/ 5741555 w 6744795"/>
                <a:gd name="connsiteY1" fmla="*/ 1435908 h 4155610"/>
                <a:gd name="connsiteX2" fmla="*/ 5482131 w 6744795"/>
                <a:gd name="connsiteY2" fmla="*/ 4155610 h 4155610"/>
                <a:gd name="connsiteX3" fmla="*/ 1173368 w 6744795"/>
                <a:gd name="connsiteY3" fmla="*/ 4155610 h 4155610"/>
                <a:gd name="connsiteX4" fmla="*/ 1167451 w 6744795"/>
                <a:gd name="connsiteY4" fmla="*/ 1545335 h 4155610"/>
                <a:gd name="connsiteX5" fmla="*/ 2451753 w 6744795"/>
                <a:gd name="connsiteY5" fmla="*/ 904699 h 4155610"/>
                <a:gd name="connsiteX0" fmla="*/ 2517179 w 6810221"/>
                <a:gd name="connsiteY0" fmla="*/ 904699 h 4155610"/>
                <a:gd name="connsiteX1" fmla="*/ 5806981 w 6810221"/>
                <a:gd name="connsiteY1" fmla="*/ 1435908 h 4155610"/>
                <a:gd name="connsiteX2" fmla="*/ 5547557 w 6810221"/>
                <a:gd name="connsiteY2" fmla="*/ 4155610 h 4155610"/>
                <a:gd name="connsiteX3" fmla="*/ 1238794 w 6810221"/>
                <a:gd name="connsiteY3" fmla="*/ 4155610 h 4155610"/>
                <a:gd name="connsiteX4" fmla="*/ 1232877 w 6810221"/>
                <a:gd name="connsiteY4" fmla="*/ 1545335 h 4155610"/>
                <a:gd name="connsiteX5" fmla="*/ 2517179 w 6810221"/>
                <a:gd name="connsiteY5" fmla="*/ 904699 h 4155610"/>
                <a:gd name="connsiteX0" fmla="*/ 2523917 w 6816959"/>
                <a:gd name="connsiteY0" fmla="*/ 904699 h 4155610"/>
                <a:gd name="connsiteX1" fmla="*/ 5813719 w 6816959"/>
                <a:gd name="connsiteY1" fmla="*/ 1435908 h 4155610"/>
                <a:gd name="connsiteX2" fmla="*/ 5554295 w 6816959"/>
                <a:gd name="connsiteY2" fmla="*/ 4155610 h 4155610"/>
                <a:gd name="connsiteX3" fmla="*/ 1245532 w 6816959"/>
                <a:gd name="connsiteY3" fmla="*/ 4155610 h 4155610"/>
                <a:gd name="connsiteX4" fmla="*/ 1239615 w 6816959"/>
                <a:gd name="connsiteY4" fmla="*/ 1545335 h 4155610"/>
                <a:gd name="connsiteX5" fmla="*/ 2523917 w 6816959"/>
                <a:gd name="connsiteY5" fmla="*/ 904699 h 4155610"/>
                <a:gd name="connsiteX0" fmla="*/ 2541237 w 6816959"/>
                <a:gd name="connsiteY0" fmla="*/ 1012636 h 3993889"/>
                <a:gd name="connsiteX1" fmla="*/ 5813719 w 6816959"/>
                <a:gd name="connsiteY1" fmla="*/ 1274187 h 3993889"/>
                <a:gd name="connsiteX2" fmla="*/ 5554295 w 6816959"/>
                <a:gd name="connsiteY2" fmla="*/ 3993889 h 3993889"/>
                <a:gd name="connsiteX3" fmla="*/ 1245532 w 6816959"/>
                <a:gd name="connsiteY3" fmla="*/ 3993889 h 3993889"/>
                <a:gd name="connsiteX4" fmla="*/ 1239615 w 6816959"/>
                <a:gd name="connsiteY4" fmla="*/ 1383614 h 3993889"/>
                <a:gd name="connsiteX5" fmla="*/ 2541237 w 6816959"/>
                <a:gd name="connsiteY5" fmla="*/ 1012636 h 3993889"/>
                <a:gd name="connsiteX0" fmla="*/ 2541237 w 6816959"/>
                <a:gd name="connsiteY0" fmla="*/ 1012636 h 3993889"/>
                <a:gd name="connsiteX1" fmla="*/ 5813719 w 6816959"/>
                <a:gd name="connsiteY1" fmla="*/ 1274187 h 3993889"/>
                <a:gd name="connsiteX2" fmla="*/ 5554295 w 6816959"/>
                <a:gd name="connsiteY2" fmla="*/ 3993889 h 3993889"/>
                <a:gd name="connsiteX3" fmla="*/ 1245532 w 6816959"/>
                <a:gd name="connsiteY3" fmla="*/ 3993889 h 3993889"/>
                <a:gd name="connsiteX4" fmla="*/ 1239615 w 6816959"/>
                <a:gd name="connsiteY4" fmla="*/ 1383614 h 3993889"/>
                <a:gd name="connsiteX5" fmla="*/ 2541237 w 6816959"/>
                <a:gd name="connsiteY5" fmla="*/ 1012636 h 3993889"/>
                <a:gd name="connsiteX0" fmla="*/ 2541237 w 6816959"/>
                <a:gd name="connsiteY0" fmla="*/ 1012636 h 3993889"/>
                <a:gd name="connsiteX1" fmla="*/ 5813719 w 6816959"/>
                <a:gd name="connsiteY1" fmla="*/ 1274187 h 3993889"/>
                <a:gd name="connsiteX2" fmla="*/ 5554295 w 6816959"/>
                <a:gd name="connsiteY2" fmla="*/ 3993889 h 3993889"/>
                <a:gd name="connsiteX3" fmla="*/ 1245532 w 6816959"/>
                <a:gd name="connsiteY3" fmla="*/ 3993889 h 3993889"/>
                <a:gd name="connsiteX4" fmla="*/ 1239615 w 6816959"/>
                <a:gd name="connsiteY4" fmla="*/ 1383614 h 3993889"/>
                <a:gd name="connsiteX5" fmla="*/ 2541237 w 6816959"/>
                <a:gd name="connsiteY5" fmla="*/ 1012636 h 3993889"/>
                <a:gd name="connsiteX0" fmla="*/ 2552785 w 6816959"/>
                <a:gd name="connsiteY0" fmla="*/ 1012637 h 3993889"/>
                <a:gd name="connsiteX1" fmla="*/ 5813719 w 6816959"/>
                <a:gd name="connsiteY1" fmla="*/ 1274187 h 3993889"/>
                <a:gd name="connsiteX2" fmla="*/ 5554295 w 6816959"/>
                <a:gd name="connsiteY2" fmla="*/ 3993889 h 3993889"/>
                <a:gd name="connsiteX3" fmla="*/ 1245532 w 6816959"/>
                <a:gd name="connsiteY3" fmla="*/ 3993889 h 3993889"/>
                <a:gd name="connsiteX4" fmla="*/ 1239615 w 6816959"/>
                <a:gd name="connsiteY4" fmla="*/ 1383614 h 3993889"/>
                <a:gd name="connsiteX5" fmla="*/ 2552785 w 6816959"/>
                <a:gd name="connsiteY5" fmla="*/ 1012637 h 3993889"/>
                <a:gd name="connsiteX0" fmla="*/ 2552785 w 6816959"/>
                <a:gd name="connsiteY0" fmla="*/ 1161538 h 4142790"/>
                <a:gd name="connsiteX1" fmla="*/ 5813719 w 6816959"/>
                <a:gd name="connsiteY1" fmla="*/ 1423088 h 4142790"/>
                <a:gd name="connsiteX2" fmla="*/ 5554295 w 6816959"/>
                <a:gd name="connsiteY2" fmla="*/ 4142790 h 4142790"/>
                <a:gd name="connsiteX3" fmla="*/ 1245532 w 6816959"/>
                <a:gd name="connsiteY3" fmla="*/ 4142790 h 4142790"/>
                <a:gd name="connsiteX4" fmla="*/ 1239615 w 6816959"/>
                <a:gd name="connsiteY4" fmla="*/ 1532515 h 4142790"/>
                <a:gd name="connsiteX5" fmla="*/ 2552785 w 6816959"/>
                <a:gd name="connsiteY5" fmla="*/ 1161538 h 4142790"/>
                <a:gd name="connsiteX0" fmla="*/ 2552785 w 6776467"/>
                <a:gd name="connsiteY0" fmla="*/ 1116066 h 4097318"/>
                <a:gd name="connsiteX1" fmla="*/ 5738666 w 6776467"/>
                <a:gd name="connsiteY1" fmla="*/ 1494060 h 4097318"/>
                <a:gd name="connsiteX2" fmla="*/ 5554295 w 6776467"/>
                <a:gd name="connsiteY2" fmla="*/ 4097318 h 4097318"/>
                <a:gd name="connsiteX3" fmla="*/ 1245532 w 6776467"/>
                <a:gd name="connsiteY3" fmla="*/ 4097318 h 4097318"/>
                <a:gd name="connsiteX4" fmla="*/ 1239615 w 6776467"/>
                <a:gd name="connsiteY4" fmla="*/ 1487043 h 4097318"/>
                <a:gd name="connsiteX5" fmla="*/ 2552785 w 6776467"/>
                <a:gd name="connsiteY5" fmla="*/ 1116066 h 4097318"/>
                <a:gd name="connsiteX0" fmla="*/ 2552785 w 6776467"/>
                <a:gd name="connsiteY0" fmla="*/ 1258222 h 4239474"/>
                <a:gd name="connsiteX1" fmla="*/ 5738666 w 6776467"/>
                <a:gd name="connsiteY1" fmla="*/ 1636216 h 4239474"/>
                <a:gd name="connsiteX2" fmla="*/ 5554295 w 6776467"/>
                <a:gd name="connsiteY2" fmla="*/ 4239474 h 4239474"/>
                <a:gd name="connsiteX3" fmla="*/ 1245532 w 6776467"/>
                <a:gd name="connsiteY3" fmla="*/ 4239474 h 4239474"/>
                <a:gd name="connsiteX4" fmla="*/ 1239615 w 6776467"/>
                <a:gd name="connsiteY4" fmla="*/ 1629199 h 4239474"/>
                <a:gd name="connsiteX5" fmla="*/ 2552785 w 6776467"/>
                <a:gd name="connsiteY5" fmla="*/ 1258222 h 4239474"/>
                <a:gd name="connsiteX0" fmla="*/ 2552785 w 6833199"/>
                <a:gd name="connsiteY0" fmla="*/ 1258222 h 4239474"/>
                <a:gd name="connsiteX1" fmla="*/ 5738666 w 6833199"/>
                <a:gd name="connsiteY1" fmla="*/ 1636216 h 4239474"/>
                <a:gd name="connsiteX2" fmla="*/ 5554295 w 6833199"/>
                <a:gd name="connsiteY2" fmla="*/ 4239474 h 4239474"/>
                <a:gd name="connsiteX3" fmla="*/ 1245532 w 6833199"/>
                <a:gd name="connsiteY3" fmla="*/ 4239474 h 4239474"/>
                <a:gd name="connsiteX4" fmla="*/ 1239615 w 6833199"/>
                <a:gd name="connsiteY4" fmla="*/ 1629199 h 4239474"/>
                <a:gd name="connsiteX5" fmla="*/ 2552785 w 6833199"/>
                <a:gd name="connsiteY5" fmla="*/ 1258222 h 4239474"/>
                <a:gd name="connsiteX0" fmla="*/ 2552785 w 6831175"/>
                <a:gd name="connsiteY0" fmla="*/ 1258222 h 4239474"/>
                <a:gd name="connsiteX1" fmla="*/ 5738666 w 6831175"/>
                <a:gd name="connsiteY1" fmla="*/ 1636216 h 4239474"/>
                <a:gd name="connsiteX2" fmla="*/ 5554295 w 6831175"/>
                <a:gd name="connsiteY2" fmla="*/ 4239474 h 4239474"/>
                <a:gd name="connsiteX3" fmla="*/ 1245532 w 6831175"/>
                <a:gd name="connsiteY3" fmla="*/ 4239474 h 4239474"/>
                <a:gd name="connsiteX4" fmla="*/ 1239615 w 6831175"/>
                <a:gd name="connsiteY4" fmla="*/ 1629199 h 4239474"/>
                <a:gd name="connsiteX5" fmla="*/ 2552785 w 6831175"/>
                <a:gd name="connsiteY5" fmla="*/ 1258222 h 4239474"/>
                <a:gd name="connsiteX0" fmla="*/ 2552785 w 6827133"/>
                <a:gd name="connsiteY0" fmla="*/ 1258222 h 4239474"/>
                <a:gd name="connsiteX1" fmla="*/ 5738666 w 6827133"/>
                <a:gd name="connsiteY1" fmla="*/ 1636216 h 4239474"/>
                <a:gd name="connsiteX2" fmla="*/ 5554295 w 6827133"/>
                <a:gd name="connsiteY2" fmla="*/ 4239474 h 4239474"/>
                <a:gd name="connsiteX3" fmla="*/ 1245532 w 6827133"/>
                <a:gd name="connsiteY3" fmla="*/ 4239474 h 4239474"/>
                <a:gd name="connsiteX4" fmla="*/ 1239615 w 6827133"/>
                <a:gd name="connsiteY4" fmla="*/ 1629199 h 4239474"/>
                <a:gd name="connsiteX5" fmla="*/ 2552785 w 6827133"/>
                <a:gd name="connsiteY5" fmla="*/ 1258222 h 4239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27133" h="4239474">
                  <a:moveTo>
                    <a:pt x="2552785" y="1258222"/>
                  </a:moveTo>
                  <a:cubicBezTo>
                    <a:pt x="3020069" y="-632280"/>
                    <a:pt x="5686422" y="-299707"/>
                    <a:pt x="5738666" y="1636216"/>
                  </a:cubicBezTo>
                  <a:cubicBezTo>
                    <a:pt x="7324075" y="1908404"/>
                    <a:pt x="7104316" y="4205041"/>
                    <a:pt x="5554295" y="4239474"/>
                  </a:cubicBezTo>
                  <a:lnTo>
                    <a:pt x="1245532" y="4239474"/>
                  </a:lnTo>
                  <a:cubicBezTo>
                    <a:pt x="-547254" y="4096672"/>
                    <a:pt x="-275818" y="1536068"/>
                    <a:pt x="1239615" y="1629199"/>
                  </a:cubicBezTo>
                  <a:cubicBezTo>
                    <a:pt x="1209434" y="891771"/>
                    <a:pt x="2153665" y="526883"/>
                    <a:pt x="2552785" y="1258222"/>
                  </a:cubicBezTo>
                  <a:close/>
                </a:path>
              </a:pathLst>
            </a:custGeom>
            <a:solidFill>
              <a:schemeClr val="bg1">
                <a:lumMod val="85000"/>
              </a:schemeClr>
            </a:solidFill>
            <a:ln>
              <a:noFill/>
            </a:ln>
            <a:effectLst/>
            <a:sp3d extrusionH="63500" prstMaterial="plastic">
              <a:bevelT w="381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85000"/>
                    <a:lumOff val="15000"/>
                  </a:schemeClr>
                </a:solidFill>
                <a:latin typeface="Arial" panose="020B0604020202020204" pitchFamily="34" charset="0"/>
                <a:cs typeface="Arial" panose="020B0604020202020204" pitchFamily="34" charset="0"/>
              </a:endParaRPr>
            </a:p>
          </p:txBody>
        </p:sp>
      </p:grpSp>
      <p:cxnSp>
        <p:nvCxnSpPr>
          <p:cNvPr id="46" name="Straight Connector 45">
            <a:extLst>
              <a:ext uri="{FF2B5EF4-FFF2-40B4-BE49-F238E27FC236}">
                <a16:creationId xmlns:a16="http://schemas.microsoft.com/office/drawing/2014/main" id="{0F0D152B-561C-0243-B5E6-2719386AB73B}"/>
              </a:ext>
            </a:extLst>
          </p:cNvPr>
          <p:cNvCxnSpPr>
            <a:cxnSpLocks/>
          </p:cNvCxnSpPr>
          <p:nvPr/>
        </p:nvCxnSpPr>
        <p:spPr>
          <a:xfrm flipH="1" flipV="1">
            <a:off x="5561599" y="4101841"/>
            <a:ext cx="956433" cy="1009805"/>
          </a:xfrm>
          <a:prstGeom prst="line">
            <a:avLst/>
          </a:prstGeom>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64B9113B-0947-674A-8146-8AC4FA8DCDAC}"/>
              </a:ext>
            </a:extLst>
          </p:cNvPr>
          <p:cNvSpPr txBox="1"/>
          <p:nvPr/>
        </p:nvSpPr>
        <p:spPr>
          <a:xfrm>
            <a:off x="6133704" y="5471196"/>
            <a:ext cx="1239442" cy="400110"/>
          </a:xfrm>
          <a:prstGeom prst="rect">
            <a:avLst/>
          </a:prstGeom>
          <a:noFill/>
        </p:spPr>
        <p:txBody>
          <a:bodyPr wrap="none" rtlCol="0">
            <a:spAutoFit/>
          </a:bodyPr>
          <a:lstStyle/>
          <a:p>
            <a:pPr algn="ctr"/>
            <a:r>
              <a:rPr lang="en-US" sz="2000" b="1" dirty="0">
                <a:solidFill>
                  <a:schemeClr val="accent5">
                    <a:lumMod val="50000"/>
                  </a:schemeClr>
                </a:solidFill>
                <a:latin typeface="Arial" panose="020B0604020202020204" pitchFamily="34" charset="0"/>
                <a:cs typeface="Arial" panose="020B0604020202020204" pitchFamily="34" charset="0"/>
              </a:rPr>
              <a:t>R Studio</a:t>
            </a:r>
          </a:p>
        </p:txBody>
      </p:sp>
    </p:spTree>
    <p:extLst>
      <p:ext uri="{BB962C8B-B14F-4D97-AF65-F5344CB8AC3E}">
        <p14:creationId xmlns:p14="http://schemas.microsoft.com/office/powerpoint/2010/main" val="227802284"/>
      </p:ext>
    </p:extLst>
  </p:cSld>
  <p:clrMapOvr>
    <a:masterClrMapping/>
  </p:clrMapOvr>
</p:sld>
</file>

<file path=ppt/theme/theme1.xml><?xml version="1.0" encoding="utf-8"?>
<a:theme xmlns:a="http://schemas.openxmlformats.org/drawingml/2006/main" name="2_Office Theme">
  <a:themeElements>
    <a:clrScheme name="NetSuite Color 2016">
      <a:dk1>
        <a:sysClr val="windowText" lastClr="000000"/>
      </a:dk1>
      <a:lt1>
        <a:sysClr val="window" lastClr="FFFFFF"/>
      </a:lt1>
      <a:dk2>
        <a:srgbClr val="000000"/>
      </a:dk2>
      <a:lt2>
        <a:srgbClr val="FFFFFF"/>
      </a:lt2>
      <a:accent1>
        <a:srgbClr val="0082CA"/>
      </a:accent1>
      <a:accent2>
        <a:srgbClr val="FF8F1C"/>
      </a:accent2>
      <a:accent3>
        <a:srgbClr val="FFCD00"/>
      </a:accent3>
      <a:accent4>
        <a:srgbClr val="EE275D"/>
      </a:accent4>
      <a:accent5>
        <a:srgbClr val="9B26B6"/>
      </a:accent5>
      <a:accent6>
        <a:srgbClr val="97D700"/>
      </a:accent6>
      <a:hlink>
        <a:srgbClr val="000000"/>
      </a:hlink>
      <a:folHlink>
        <a:srgbClr val="000000"/>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lIns="0" tIns="0" rIns="0" bIns="0" rtlCol="0">
        <a:spAutoFit/>
      </a:bodyPr>
      <a:lstStyle>
        <a:defPPr>
          <a:spcBef>
            <a:spcPts val="800"/>
          </a:spcBef>
          <a:defRPr sz="1200" dirty="0" err="1" smtClean="0">
            <a:latin typeface="Arial" panose="020B0604020202020204" pitchFamily="34" charset="0"/>
            <a:cs typeface="Arial" panose="020B0604020202020204" pitchFamily="34" charset="0"/>
          </a:defRPr>
        </a:defPPr>
      </a:lstStyle>
    </a:txDef>
  </a:objectDefaults>
  <a:extraClrSchemeLst/>
  <a:extLst>
    <a:ext uri="{05A4C25C-085E-4340-85A3-A5531E510DB2}">
      <thm15:themeFamily xmlns:thm15="http://schemas.microsoft.com/office/thememl/2012/main" name="sw18_sponsor_session_temp_1520278925520001fYSQ [Read-Only]" id="{BDA8E904-B70D-43A7-99B9-7BF9804AB717}" vid="{E3902853-DA72-4576-94AB-46DFD1132B97}"/>
    </a:ext>
  </a:extLst>
</a:theme>
</file>

<file path=ppt/theme/theme2.xml><?xml version="1.0" encoding="utf-8"?>
<a:theme xmlns:a="http://schemas.openxmlformats.org/drawingml/2006/main" name="3_Office Theme">
  <a:themeElements>
    <a:clrScheme name="NetSuite Color 2016">
      <a:dk1>
        <a:sysClr val="windowText" lastClr="000000"/>
      </a:dk1>
      <a:lt1>
        <a:sysClr val="window" lastClr="FFFFFF"/>
      </a:lt1>
      <a:dk2>
        <a:srgbClr val="000000"/>
      </a:dk2>
      <a:lt2>
        <a:srgbClr val="FFFFFF"/>
      </a:lt2>
      <a:accent1>
        <a:srgbClr val="0082CA"/>
      </a:accent1>
      <a:accent2>
        <a:srgbClr val="FF8F1C"/>
      </a:accent2>
      <a:accent3>
        <a:srgbClr val="FFCD00"/>
      </a:accent3>
      <a:accent4>
        <a:srgbClr val="EE275D"/>
      </a:accent4>
      <a:accent5>
        <a:srgbClr val="9B26B6"/>
      </a:accent5>
      <a:accent6>
        <a:srgbClr val="97D700"/>
      </a:accent6>
      <a:hlink>
        <a:srgbClr val="000000"/>
      </a:hlink>
      <a:folHlink>
        <a:srgbClr val="000000"/>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lIns="0" tIns="0" rIns="0" bIns="0" rtlCol="0">
        <a:spAutoFit/>
      </a:bodyPr>
      <a:lstStyle>
        <a:defPPr>
          <a:spcBef>
            <a:spcPts val="800"/>
          </a:spcBef>
          <a:defRPr sz="1200" dirty="0" err="1" smtClean="0">
            <a:latin typeface="Arial" panose="020B0604020202020204" pitchFamily="34" charset="0"/>
            <a:cs typeface="Arial" panose="020B0604020202020204" pitchFamily="34" charset="0"/>
          </a:defRPr>
        </a:defPPr>
      </a:lstStyle>
    </a:txDef>
  </a:objectDefaults>
  <a:extraClrSchemeLst/>
  <a:extLst>
    <a:ext uri="{05A4C25C-085E-4340-85A3-A5531E510DB2}">
      <thm15:themeFamily xmlns:thm15="http://schemas.microsoft.com/office/thememl/2012/main" name="sw18_sponsor_session_temp_1520278925520001fYSQ [Read-Only]" id="{BDA8E904-B70D-43A7-99B9-7BF9804AB717}" vid="{E3902853-DA72-4576-94AB-46DFD1132B97}"/>
    </a:ext>
  </a:extLst>
</a:theme>
</file>

<file path=ppt/theme/theme3.xml><?xml version="1.0" encoding="utf-8"?>
<a:theme xmlns:a="http://schemas.openxmlformats.org/drawingml/2006/main" name="4_Office Theme">
  <a:themeElements>
    <a:clrScheme name="NetSuite Color 2016">
      <a:dk1>
        <a:sysClr val="windowText" lastClr="000000"/>
      </a:dk1>
      <a:lt1>
        <a:sysClr val="window" lastClr="FFFFFF"/>
      </a:lt1>
      <a:dk2>
        <a:srgbClr val="000000"/>
      </a:dk2>
      <a:lt2>
        <a:srgbClr val="FFFFFF"/>
      </a:lt2>
      <a:accent1>
        <a:srgbClr val="0082CA"/>
      </a:accent1>
      <a:accent2>
        <a:srgbClr val="FF8F1C"/>
      </a:accent2>
      <a:accent3>
        <a:srgbClr val="FFCD00"/>
      </a:accent3>
      <a:accent4>
        <a:srgbClr val="EE275D"/>
      </a:accent4>
      <a:accent5>
        <a:srgbClr val="9B26B6"/>
      </a:accent5>
      <a:accent6>
        <a:srgbClr val="97D700"/>
      </a:accent6>
      <a:hlink>
        <a:srgbClr val="000000"/>
      </a:hlink>
      <a:folHlink>
        <a:srgbClr val="000000"/>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lIns="0" tIns="0" rIns="0" bIns="0" rtlCol="0">
        <a:spAutoFit/>
      </a:bodyPr>
      <a:lstStyle>
        <a:defPPr>
          <a:spcBef>
            <a:spcPts val="800"/>
          </a:spcBef>
          <a:defRPr sz="1200" dirty="0" err="1" smtClean="0">
            <a:latin typeface="Arial" panose="020B0604020202020204" pitchFamily="34" charset="0"/>
            <a:cs typeface="Arial" panose="020B0604020202020204" pitchFamily="34" charset="0"/>
          </a:defRPr>
        </a:defPPr>
      </a:lstStyle>
    </a:txDef>
  </a:objectDefaults>
  <a:extraClrSchemeLst/>
  <a:extLst>
    <a:ext uri="{05A4C25C-085E-4340-85A3-A5531E510DB2}">
      <thm15:themeFamily xmlns:thm15="http://schemas.microsoft.com/office/thememl/2012/main" name="sw18_sponsor_session_temp_1520278925520001fYSQ [Read-Only]" id="{BDA8E904-B70D-43A7-99B9-7BF9804AB717}" vid="{E3902853-DA72-4576-94AB-46DFD1132B97}"/>
    </a:ext>
  </a:extLst>
</a:theme>
</file>

<file path=ppt/theme/theme4.xml><?xml version="1.0" encoding="utf-8"?>
<a:theme xmlns:a="http://schemas.openxmlformats.org/drawingml/2006/main" name="1_Blue-Aqua">
  <a:themeElements>
    <a:clrScheme name="Boomi 2018 1">
      <a:dk1>
        <a:srgbClr val="000000"/>
      </a:dk1>
      <a:lt1>
        <a:srgbClr val="FFFFFF"/>
      </a:lt1>
      <a:dk2>
        <a:srgbClr val="00567C"/>
      </a:dk2>
      <a:lt2>
        <a:srgbClr val="E3E3E3"/>
      </a:lt2>
      <a:accent1>
        <a:srgbClr val="0087CC"/>
      </a:accent1>
      <a:accent2>
        <a:srgbClr val="22C5BE"/>
      </a:accent2>
      <a:accent3>
        <a:srgbClr val="876CFF"/>
      </a:accent3>
      <a:accent4>
        <a:srgbClr val="657792"/>
      </a:accent4>
      <a:accent5>
        <a:srgbClr val="FF7C66"/>
      </a:accent5>
      <a:accent6>
        <a:srgbClr val="FFD738"/>
      </a:accent6>
      <a:hlink>
        <a:srgbClr val="0087CC"/>
      </a:hlink>
      <a:folHlink>
        <a:srgbClr val="654EA3"/>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2">
            <a:lumMod val="90000"/>
            <a:lumOff val="10000"/>
          </a:schemeClr>
        </a:solid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sz="2400" dirty="0" smtClean="0"/>
        </a:defPPr>
      </a:lstStyle>
      <a:style>
        <a:lnRef idx="1">
          <a:schemeClr val="accent1"/>
        </a:lnRef>
        <a:fillRef idx="3">
          <a:schemeClr val="accent1"/>
        </a:fillRef>
        <a:effectRef idx="2">
          <a:schemeClr val="accent1"/>
        </a:effectRef>
        <a:fontRef idx="minor">
          <a:schemeClr val="lt1"/>
        </a:fontRef>
      </a:style>
    </a:spDef>
    <a:txDef>
      <a:spPr>
        <a:noFill/>
      </a:spPr>
      <a:bodyPr wrap="none" lIns="0" tIns="0" rIns="0" bIns="0" rtlCol="0">
        <a:spAutoFit/>
      </a:bodyPr>
      <a:lstStyle>
        <a:defPPr algn="l">
          <a:defRPr sz="2800" dirty="0" smtClean="0">
            <a:solidFill>
              <a:schemeClr val="bg1">
                <a:lumMod val="65000"/>
                <a:lumOff val="35000"/>
              </a:schemeClr>
            </a:solidFill>
          </a:defRPr>
        </a:defPPr>
      </a:lstStyle>
    </a:txDef>
  </a:objectDefaults>
  <a:extraClrSchemeLst/>
  <a:extLst>
    <a:ext uri="{05A4C25C-085E-4340-85A3-A5531E510DB2}">
      <thm15:themeFamily xmlns:thm15="http://schemas.microsoft.com/office/thememl/2012/main" name="Boomi 2018 Template" id="{9C4F2E72-237A-45D5-AC68-FE142AB2B38E}" vid="{CB668AD4-456C-41B6-8C75-1F8EBEFA732F}"/>
    </a:ext>
  </a:extLst>
</a:theme>
</file>

<file path=ppt/theme/theme5.xml><?xml version="1.0" encoding="utf-8"?>
<a:theme xmlns:a="http://schemas.openxmlformats.org/drawingml/2006/main" name="Blue-Aqua">
  <a:themeElements>
    <a:clrScheme name="Boomi 2018">
      <a:dk1>
        <a:srgbClr val="000000"/>
      </a:dk1>
      <a:lt1>
        <a:srgbClr val="FFFFFF"/>
      </a:lt1>
      <a:dk2>
        <a:srgbClr val="003851"/>
      </a:dk2>
      <a:lt2>
        <a:srgbClr val="E3E3E3"/>
      </a:lt2>
      <a:accent1>
        <a:srgbClr val="0087CC"/>
      </a:accent1>
      <a:accent2>
        <a:srgbClr val="22C5BE"/>
      </a:accent2>
      <a:accent3>
        <a:srgbClr val="876CFF"/>
      </a:accent3>
      <a:accent4>
        <a:srgbClr val="657792"/>
      </a:accent4>
      <a:accent5>
        <a:srgbClr val="FF7C66"/>
      </a:accent5>
      <a:accent6>
        <a:srgbClr val="FFD738"/>
      </a:accent6>
      <a:hlink>
        <a:srgbClr val="0087CC"/>
      </a:hlink>
      <a:folHlink>
        <a:srgbClr val="654EA3"/>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marL="0" marR="0" indent="0" algn="ctr" defTabSz="914400" rtl="0" eaLnBrk="1" fontAlgn="auto" latinLnBrk="0" hangingPunct="1">
          <a:lnSpc>
            <a:spcPct val="100000"/>
          </a:lnSpc>
          <a:spcBef>
            <a:spcPts val="0"/>
          </a:spcBef>
          <a:spcAft>
            <a:spcPts val="0"/>
          </a:spcAft>
          <a:buClrTx/>
          <a:buSzTx/>
          <a:buFontTx/>
          <a:buNone/>
          <a:tabLst/>
          <a:defRPr kumimoji="0" sz="1800" b="1" i="0" u="none" strike="noStrike" kern="1200" cap="none" spc="0" normalizeH="0" baseline="0" noProof="0">
            <a:ln>
              <a:noFill/>
            </a:ln>
            <a:solidFill>
              <a:srgbClr val="FFFFFF"/>
            </a:solidFill>
            <a:effectLst/>
            <a:uLnTx/>
            <a:uFillTx/>
            <a:latin typeface="Arial" panose="020B0604020202020204"/>
            <a:ea typeface="+mn-ea"/>
            <a:cs typeface="+mn-cs"/>
          </a:defRPr>
        </a:defPPr>
      </a:lstStyle>
      <a:style>
        <a:lnRef idx="2">
          <a:schemeClr val="accent1">
            <a:shade val="50000"/>
          </a:schemeClr>
        </a:lnRef>
        <a:fillRef idx="1">
          <a:schemeClr val="accent1"/>
        </a:fillRef>
        <a:effectRef idx="0">
          <a:schemeClr val="accent1"/>
        </a:effectRef>
        <a:fontRef idx="minor">
          <a:schemeClr val="lt1"/>
        </a:fontRef>
      </a:style>
    </a:spDef>
    <a:lnDef>
      <a:spPr/>
      <a:bodyPr/>
      <a:lstStyle/>
      <a:style>
        <a:lnRef idx="1">
          <a:schemeClr val="accent1"/>
        </a:lnRef>
        <a:fillRef idx="0">
          <a:schemeClr val="accent1"/>
        </a:fillRef>
        <a:effectRef idx="0">
          <a:schemeClr val="accent1"/>
        </a:effectRef>
        <a:fontRef idx="minor">
          <a:schemeClr val="tx1"/>
        </a:fontRef>
      </a:style>
    </a:lnDef>
    <a:txDef>
      <a:spPr>
        <a:noFill/>
      </a:spPr>
      <a:bodyPr wrap="square" lIns="91440" tIns="91440" rIns="91440" bIns="91440" rtlCol="0">
        <a:spAutoFit/>
      </a:bodyPr>
      <a:lstStyle>
        <a:defPPr algn="l">
          <a:defRPr sz="2400" dirty="0" err="1" smtClean="0"/>
        </a:defPPr>
      </a:lstStyle>
    </a:txDef>
  </a:objectDefaults>
  <a:extraClrSchemeLst/>
  <a:extLst>
    <a:ext uri="{05A4C25C-085E-4340-85A3-A5531E510DB2}">
      <thm15:themeFamily xmlns:thm15="http://schemas.microsoft.com/office/thememl/2012/main" name="Dell_Boomi_Exercises_01 [Read-Only]" id="{23F620EE-3062-433A-96F7-F32503AEA342}" vid="{8E5B082E-E49A-4750-B6E5-41F9910112D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34748</TotalTime>
  <Words>912</Words>
  <Application>Microsoft Macintosh PowerPoint</Application>
  <PresentationFormat>Widescreen</PresentationFormat>
  <Paragraphs>211</Paragraphs>
  <Slides>19</Slides>
  <Notes>12</Notes>
  <HiddenSlides>0</HiddenSlides>
  <MMClips>0</MMClips>
  <ScaleCrop>false</ScaleCrop>
  <HeadingPairs>
    <vt:vector size="6" baseType="variant">
      <vt:variant>
        <vt:lpstr>Fonts Used</vt:lpstr>
      </vt:variant>
      <vt:variant>
        <vt:i4>8</vt:i4>
      </vt:variant>
      <vt:variant>
        <vt:lpstr>Theme</vt:lpstr>
      </vt:variant>
      <vt:variant>
        <vt:i4>5</vt:i4>
      </vt:variant>
      <vt:variant>
        <vt:lpstr>Slide Titles</vt:lpstr>
      </vt:variant>
      <vt:variant>
        <vt:i4>19</vt:i4>
      </vt:variant>
    </vt:vector>
  </HeadingPairs>
  <TitlesOfParts>
    <vt:vector size="32" baseType="lpstr">
      <vt:lpstr>ＭＳ Ｐゴシック</vt:lpstr>
      <vt:lpstr>ＭＳ Ｐゴシック</vt:lpstr>
      <vt:lpstr>Arial</vt:lpstr>
      <vt:lpstr>Arial Black</vt:lpstr>
      <vt:lpstr>Calibri</vt:lpstr>
      <vt:lpstr>Mangal</vt:lpstr>
      <vt:lpstr>Proxima Nova</vt:lpstr>
      <vt:lpstr>Wingdings</vt:lpstr>
      <vt:lpstr>2_Office Theme</vt:lpstr>
      <vt:lpstr>3_Office Theme</vt:lpstr>
      <vt:lpstr>4_Office Theme</vt:lpstr>
      <vt:lpstr>1_Blue-Aqua</vt:lpstr>
      <vt:lpstr>Blue-Aqua</vt:lpstr>
      <vt:lpstr>PowerPoint Presentation</vt:lpstr>
      <vt:lpstr>PowerPoint Presentation</vt:lpstr>
      <vt:lpstr>AGENDA</vt:lpstr>
      <vt:lpstr>PROBLEM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Where we started</dc:title>
  <dc:creator>Ted Sager</dc:creator>
  <cp:keywords>No Restrictions</cp:keywords>
  <cp:lastModifiedBy>Microsoft Office User</cp:lastModifiedBy>
  <cp:revision>201</cp:revision>
  <dcterms:created xsi:type="dcterms:W3CDTF">2016-08-17T01:58:54Z</dcterms:created>
  <dcterms:modified xsi:type="dcterms:W3CDTF">2018-10-31T00:46:05Z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itusGUID">
    <vt:lpwstr>ffd28ab7-30c4-4527-87c3-d5e9bc5522b7</vt:lpwstr>
  </property>
  <property fmtid="{D5CDD505-2E9C-101B-9397-08002B2CF9AE}" pid="3" name="Document Creator">
    <vt:lpwstr/>
  </property>
  <property fmtid="{D5CDD505-2E9C-101B-9397-08002B2CF9AE}" pid="4" name="Document Editor">
    <vt:lpwstr/>
  </property>
  <property fmtid="{D5CDD505-2E9C-101B-9397-08002B2CF9AE}" pid="5" name="Classification">
    <vt:lpwstr>No Restrictions</vt:lpwstr>
  </property>
  <property fmtid="{D5CDD505-2E9C-101B-9397-08002B2CF9AE}" pid="6" name="Sublabels">
    <vt:lpwstr/>
  </property>
</Properties>
</file>